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C6C75C-111A-4E07-A2C9-87618C98F7F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39B8A9C-AB54-4A91-B3FF-319FDFBDC770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Er worden 2 of 3 startvideo’s gemaakt (verschil in opzet stad/platteland + kwetsbaar). Liefst gemaakt samen met jongeren. Korte filmpjes max 1,5 minuten.</a:t>
          </a:r>
          <a:endParaRPr lang="en-US"/>
        </a:p>
      </dgm:t>
    </dgm:pt>
    <dgm:pt modelId="{A1411286-235A-491B-B81A-8A9778292865}" type="parTrans" cxnId="{7A2588A6-9974-47B6-99FA-450908347D1F}">
      <dgm:prSet/>
      <dgm:spPr/>
      <dgm:t>
        <a:bodyPr/>
        <a:lstStyle/>
        <a:p>
          <a:endParaRPr lang="en-US"/>
        </a:p>
      </dgm:t>
    </dgm:pt>
    <dgm:pt modelId="{453B216D-F224-4B39-84AF-D2E14522FD0C}" type="sibTrans" cxnId="{7A2588A6-9974-47B6-99FA-450908347D1F}">
      <dgm:prSet/>
      <dgm:spPr/>
      <dgm:t>
        <a:bodyPr/>
        <a:lstStyle/>
        <a:p>
          <a:endParaRPr lang="en-US"/>
        </a:p>
      </dgm:t>
    </dgm:pt>
    <dgm:pt modelId="{56AB723F-554D-4E91-A11C-A65E0B0703DC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In elke video zit dezelfde HYPE .</a:t>
          </a:r>
          <a:endParaRPr lang="en-US"/>
        </a:p>
      </dgm:t>
    </dgm:pt>
    <dgm:pt modelId="{5B235E8F-DE91-4375-B59C-64E1A6A46A98}" type="parTrans" cxnId="{3B429116-D0FE-447F-9A3F-7226D645757A}">
      <dgm:prSet/>
      <dgm:spPr/>
      <dgm:t>
        <a:bodyPr/>
        <a:lstStyle/>
        <a:p>
          <a:endParaRPr lang="en-US"/>
        </a:p>
      </dgm:t>
    </dgm:pt>
    <dgm:pt modelId="{C06C51D6-38EF-4D1E-92D6-0028C99DDDD8}" type="sibTrans" cxnId="{3B429116-D0FE-447F-9A3F-7226D645757A}">
      <dgm:prSet/>
      <dgm:spPr/>
      <dgm:t>
        <a:bodyPr/>
        <a:lstStyle/>
        <a:p>
          <a:endParaRPr lang="en-US"/>
        </a:p>
      </dgm:t>
    </dgm:pt>
    <dgm:pt modelId="{5B3EFD7B-FDF2-4C34-966B-CC010C57659C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De campagne wordt gestart op </a:t>
          </a:r>
          <a:r>
            <a:rPr lang="nl-NL" b="1"/>
            <a:t>woensdag 10 februari om 12.00 uur. </a:t>
          </a:r>
          <a:endParaRPr lang="en-US"/>
        </a:p>
      </dgm:t>
    </dgm:pt>
    <dgm:pt modelId="{B617564D-E4CD-44F5-9A3E-4C40AAA188B4}" type="parTrans" cxnId="{BC2A53E0-7732-4DCD-9EF3-004BB4FA489D}">
      <dgm:prSet/>
      <dgm:spPr/>
      <dgm:t>
        <a:bodyPr/>
        <a:lstStyle/>
        <a:p>
          <a:endParaRPr lang="en-US"/>
        </a:p>
      </dgm:t>
    </dgm:pt>
    <dgm:pt modelId="{1CEAB9AD-FD5F-440E-AB0A-5EBE5FC1F696}" type="sibTrans" cxnId="{BC2A53E0-7732-4DCD-9EF3-004BB4FA489D}">
      <dgm:prSet/>
      <dgm:spPr/>
      <dgm:t>
        <a:bodyPr/>
        <a:lstStyle/>
        <a:p>
          <a:endParaRPr lang="en-US"/>
        </a:p>
      </dgm:t>
    </dgm:pt>
    <dgm:pt modelId="{BC156535-C624-47BE-9270-0182BD1970CB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Op startmoment willen we:</a:t>
          </a:r>
          <a:endParaRPr lang="en-US"/>
        </a:p>
      </dgm:t>
    </dgm:pt>
    <dgm:pt modelId="{821FB306-013D-4299-890C-7F27EDA93DC7}" type="parTrans" cxnId="{274BD296-740C-44F4-9E20-340048AC697B}">
      <dgm:prSet/>
      <dgm:spPr/>
      <dgm:t>
        <a:bodyPr/>
        <a:lstStyle/>
        <a:p>
          <a:endParaRPr lang="en-US"/>
        </a:p>
      </dgm:t>
    </dgm:pt>
    <dgm:pt modelId="{31F773C9-0417-48AA-AE01-6417FDD31B1A}" type="sibTrans" cxnId="{274BD296-740C-44F4-9E20-340048AC697B}">
      <dgm:prSet/>
      <dgm:spPr/>
      <dgm:t>
        <a:bodyPr/>
        <a:lstStyle/>
        <a:p>
          <a:endParaRPr lang="en-US"/>
        </a:p>
      </dgm:t>
    </dgm:pt>
    <dgm:pt modelId="{A5A603A4-87AB-4C8D-BF5C-940AD93A7585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De filmpjes lanceren</a:t>
          </a:r>
          <a:endParaRPr lang="en-US"/>
        </a:p>
      </dgm:t>
    </dgm:pt>
    <dgm:pt modelId="{8195DC18-179E-4092-9C84-D8F48789FE73}" type="parTrans" cxnId="{4648BBEC-9870-4E04-ADCF-2BFAA6A99B60}">
      <dgm:prSet/>
      <dgm:spPr/>
      <dgm:t>
        <a:bodyPr/>
        <a:lstStyle/>
        <a:p>
          <a:endParaRPr lang="en-US"/>
        </a:p>
      </dgm:t>
    </dgm:pt>
    <dgm:pt modelId="{FA2CDEB2-43B7-4B4D-A143-FABE2DB2F04B}" type="sibTrans" cxnId="{4648BBEC-9870-4E04-ADCF-2BFAA6A99B60}">
      <dgm:prSet/>
      <dgm:spPr/>
      <dgm:t>
        <a:bodyPr/>
        <a:lstStyle/>
        <a:p>
          <a:endParaRPr lang="en-US"/>
        </a:p>
      </dgm:t>
    </dgm:pt>
    <dgm:pt modelId="{7E055331-C53B-4010-9864-596B5EE4C297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b="1" dirty="0"/>
            <a:t>Door op dat moment met zoveel mogelijk kinder- en jongerenwerkers met de hashtag  #Nogffffvolhouden berichten + de startfilmpjes verspreiden</a:t>
          </a:r>
          <a:endParaRPr lang="en-US" dirty="0"/>
        </a:p>
      </dgm:t>
    </dgm:pt>
    <dgm:pt modelId="{3CDF73AE-BE50-4A8D-AAEA-6B8477528BAB}" type="parTrans" cxnId="{5CB95FC2-3A84-489C-891F-64890D97472D}">
      <dgm:prSet/>
      <dgm:spPr/>
      <dgm:t>
        <a:bodyPr/>
        <a:lstStyle/>
        <a:p>
          <a:endParaRPr lang="en-US"/>
        </a:p>
      </dgm:t>
    </dgm:pt>
    <dgm:pt modelId="{82419E49-0F3E-4B7B-B9E4-8FA0E93E96AB}" type="sibTrans" cxnId="{5CB95FC2-3A84-489C-891F-64890D97472D}">
      <dgm:prSet/>
      <dgm:spPr/>
      <dgm:t>
        <a:bodyPr/>
        <a:lstStyle/>
        <a:p>
          <a:endParaRPr lang="en-US"/>
        </a:p>
      </dgm:t>
    </dgm:pt>
    <dgm:pt modelId="{CB09736B-1883-4C63-9E97-29C7064755E0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Media-aandacht opzoeken (zowel landelijk als lokale media)</a:t>
          </a:r>
          <a:endParaRPr lang="en-US"/>
        </a:p>
      </dgm:t>
    </dgm:pt>
    <dgm:pt modelId="{1E292251-B31A-4468-8520-D8AD974817BD}" type="parTrans" cxnId="{57A6C7F4-9111-4221-9A73-CA2E3A9DBAF6}">
      <dgm:prSet/>
      <dgm:spPr/>
      <dgm:t>
        <a:bodyPr/>
        <a:lstStyle/>
        <a:p>
          <a:endParaRPr lang="en-US"/>
        </a:p>
      </dgm:t>
    </dgm:pt>
    <dgm:pt modelId="{EABA6FF8-712E-4224-9E6E-3DB0FE431B59}" type="sibTrans" cxnId="{57A6C7F4-9111-4221-9A73-CA2E3A9DBAF6}">
      <dgm:prSet/>
      <dgm:spPr/>
      <dgm:t>
        <a:bodyPr/>
        <a:lstStyle/>
        <a:p>
          <a:endParaRPr lang="en-US"/>
        </a:p>
      </dgm:t>
    </dgm:pt>
    <dgm:pt modelId="{B2794591-DB6D-4EA9-9DAB-4B07A0E129A6}" type="pres">
      <dgm:prSet presAssocID="{83C6C75C-111A-4E07-A2C9-87618C98F7F5}" presName="root" presStyleCnt="0">
        <dgm:presLayoutVars>
          <dgm:dir/>
          <dgm:resizeHandles val="exact"/>
        </dgm:presLayoutVars>
      </dgm:prSet>
      <dgm:spPr/>
    </dgm:pt>
    <dgm:pt modelId="{F5D40377-0025-42A8-940E-DB4F69EBC77D}" type="pres">
      <dgm:prSet presAssocID="{E39B8A9C-AB54-4A91-B3FF-319FDFBDC770}" presName="compNode" presStyleCnt="0"/>
      <dgm:spPr/>
    </dgm:pt>
    <dgm:pt modelId="{3BAC8CE4-8A9B-402E-93F4-25CD7A00F4B6}" type="pres">
      <dgm:prSet presAssocID="{E39B8A9C-AB54-4A91-B3FF-319FDFBDC770}" presName="bgRect" presStyleLbl="bgShp" presStyleIdx="0" presStyleCnt="4"/>
      <dgm:spPr/>
    </dgm:pt>
    <dgm:pt modelId="{8FBE5D75-ACD8-4BBA-922B-AA91E67DA68B}" type="pres">
      <dgm:prSet presAssocID="{E39B8A9C-AB54-4A91-B3FF-319FDFBDC77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E6B2DAD8-DCDA-45DA-A267-41608A635714}" type="pres">
      <dgm:prSet presAssocID="{E39B8A9C-AB54-4A91-B3FF-319FDFBDC770}" presName="spaceRect" presStyleCnt="0"/>
      <dgm:spPr/>
    </dgm:pt>
    <dgm:pt modelId="{04736DB9-382E-4FD3-9A16-F30979937550}" type="pres">
      <dgm:prSet presAssocID="{E39B8A9C-AB54-4A91-B3FF-319FDFBDC770}" presName="parTx" presStyleLbl="revTx" presStyleIdx="0" presStyleCnt="5">
        <dgm:presLayoutVars>
          <dgm:chMax val="0"/>
          <dgm:chPref val="0"/>
        </dgm:presLayoutVars>
      </dgm:prSet>
      <dgm:spPr/>
    </dgm:pt>
    <dgm:pt modelId="{91FD1D2D-39CC-4B47-8D59-338BF1A53C6E}" type="pres">
      <dgm:prSet presAssocID="{453B216D-F224-4B39-84AF-D2E14522FD0C}" presName="sibTrans" presStyleCnt="0"/>
      <dgm:spPr/>
    </dgm:pt>
    <dgm:pt modelId="{F45D7B0C-6641-4426-9EB1-AB5EA1FF17BA}" type="pres">
      <dgm:prSet presAssocID="{56AB723F-554D-4E91-A11C-A65E0B0703DC}" presName="compNode" presStyleCnt="0"/>
      <dgm:spPr/>
    </dgm:pt>
    <dgm:pt modelId="{08CF89C3-79BF-416D-BFB7-1156599026A6}" type="pres">
      <dgm:prSet presAssocID="{56AB723F-554D-4E91-A11C-A65E0B0703DC}" presName="bgRect" presStyleLbl="bgShp" presStyleIdx="1" presStyleCnt="4"/>
      <dgm:spPr/>
    </dgm:pt>
    <dgm:pt modelId="{2D76FFA5-9A99-4B9F-A398-C0149B194C4A}" type="pres">
      <dgm:prSet presAssocID="{56AB723F-554D-4E91-A11C-A65E0B0703D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1D2FB569-90BD-47B8-B64C-67A153289BE1}" type="pres">
      <dgm:prSet presAssocID="{56AB723F-554D-4E91-A11C-A65E0B0703DC}" presName="spaceRect" presStyleCnt="0"/>
      <dgm:spPr/>
    </dgm:pt>
    <dgm:pt modelId="{9E6F157B-82D8-4B83-805B-A4B8D2F7F56E}" type="pres">
      <dgm:prSet presAssocID="{56AB723F-554D-4E91-A11C-A65E0B0703DC}" presName="parTx" presStyleLbl="revTx" presStyleIdx="1" presStyleCnt="5">
        <dgm:presLayoutVars>
          <dgm:chMax val="0"/>
          <dgm:chPref val="0"/>
        </dgm:presLayoutVars>
      </dgm:prSet>
      <dgm:spPr/>
    </dgm:pt>
    <dgm:pt modelId="{D357D212-8A59-476D-8DB5-A9BF4E22A221}" type="pres">
      <dgm:prSet presAssocID="{C06C51D6-38EF-4D1E-92D6-0028C99DDDD8}" presName="sibTrans" presStyleCnt="0"/>
      <dgm:spPr/>
    </dgm:pt>
    <dgm:pt modelId="{E304C6FF-6989-48C5-AFB3-BD2FFE2F1E12}" type="pres">
      <dgm:prSet presAssocID="{5B3EFD7B-FDF2-4C34-966B-CC010C57659C}" presName="compNode" presStyleCnt="0"/>
      <dgm:spPr/>
    </dgm:pt>
    <dgm:pt modelId="{EBA8EA2C-6015-49E9-8669-AC21A306F6D5}" type="pres">
      <dgm:prSet presAssocID="{5B3EFD7B-FDF2-4C34-966B-CC010C57659C}" presName="bgRect" presStyleLbl="bgShp" presStyleIdx="2" presStyleCnt="4"/>
      <dgm:spPr/>
    </dgm:pt>
    <dgm:pt modelId="{868D51E1-B7A8-47AD-9032-23593197E3A7}" type="pres">
      <dgm:prSet presAssocID="{5B3EFD7B-FDF2-4C34-966B-CC010C57659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ip Calendar"/>
        </a:ext>
      </dgm:extLst>
    </dgm:pt>
    <dgm:pt modelId="{B2097BDA-60CC-44DC-807D-DA0D99E27557}" type="pres">
      <dgm:prSet presAssocID="{5B3EFD7B-FDF2-4C34-966B-CC010C57659C}" presName="spaceRect" presStyleCnt="0"/>
      <dgm:spPr/>
    </dgm:pt>
    <dgm:pt modelId="{6295314F-1EE1-42B6-AF7F-07F9BF1C0878}" type="pres">
      <dgm:prSet presAssocID="{5B3EFD7B-FDF2-4C34-966B-CC010C57659C}" presName="parTx" presStyleLbl="revTx" presStyleIdx="2" presStyleCnt="5">
        <dgm:presLayoutVars>
          <dgm:chMax val="0"/>
          <dgm:chPref val="0"/>
        </dgm:presLayoutVars>
      </dgm:prSet>
      <dgm:spPr/>
    </dgm:pt>
    <dgm:pt modelId="{3F7689AE-2D2D-4EFB-A713-DABF23010D85}" type="pres">
      <dgm:prSet presAssocID="{1CEAB9AD-FD5F-440E-AB0A-5EBE5FC1F696}" presName="sibTrans" presStyleCnt="0"/>
      <dgm:spPr/>
    </dgm:pt>
    <dgm:pt modelId="{3EF17EB1-B5AF-401A-810C-F145EB305A51}" type="pres">
      <dgm:prSet presAssocID="{BC156535-C624-47BE-9270-0182BD1970CB}" presName="compNode" presStyleCnt="0"/>
      <dgm:spPr/>
    </dgm:pt>
    <dgm:pt modelId="{13CB80DA-40E0-44D4-86D3-47ADC2A554E7}" type="pres">
      <dgm:prSet presAssocID="{BC156535-C624-47BE-9270-0182BD1970CB}" presName="bgRect" presStyleLbl="bgShp" presStyleIdx="3" presStyleCnt="4" custScaleY="141513"/>
      <dgm:spPr/>
    </dgm:pt>
    <dgm:pt modelId="{F8B77C90-91E3-4357-A4BB-944B90864571}" type="pres">
      <dgm:prSet presAssocID="{BC156535-C624-47BE-9270-0182BD1970C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Envelope"/>
        </a:ext>
      </dgm:extLst>
    </dgm:pt>
    <dgm:pt modelId="{75F52E7D-FD14-45AA-998A-2E6B8CE65967}" type="pres">
      <dgm:prSet presAssocID="{BC156535-C624-47BE-9270-0182BD1970CB}" presName="spaceRect" presStyleCnt="0"/>
      <dgm:spPr/>
    </dgm:pt>
    <dgm:pt modelId="{6B446DC1-66B1-4721-A360-198D93F9398B}" type="pres">
      <dgm:prSet presAssocID="{BC156535-C624-47BE-9270-0182BD1970CB}" presName="parTx" presStyleLbl="revTx" presStyleIdx="3" presStyleCnt="5">
        <dgm:presLayoutVars>
          <dgm:chMax val="0"/>
          <dgm:chPref val="0"/>
        </dgm:presLayoutVars>
      </dgm:prSet>
      <dgm:spPr/>
    </dgm:pt>
    <dgm:pt modelId="{08089D73-6F38-41D0-89A3-9BE5CD05D0B3}" type="pres">
      <dgm:prSet presAssocID="{BC156535-C624-47BE-9270-0182BD1970CB}" presName="desTx" presStyleLbl="revTx" presStyleIdx="4" presStyleCnt="5" custScaleX="115307" custScaleY="141457" custLinFactNeighborX="-21961" custLinFactNeighborY="-5145">
        <dgm:presLayoutVars/>
      </dgm:prSet>
      <dgm:spPr/>
    </dgm:pt>
  </dgm:ptLst>
  <dgm:cxnLst>
    <dgm:cxn modelId="{6AB8F705-AE67-4F2A-8ACD-54C3730491F6}" type="presOf" srcId="{56AB723F-554D-4E91-A11C-A65E0B0703DC}" destId="{9E6F157B-82D8-4B83-805B-A4B8D2F7F56E}" srcOrd="0" destOrd="0" presId="urn:microsoft.com/office/officeart/2018/2/layout/IconVerticalSolidList"/>
    <dgm:cxn modelId="{59F98A0C-8B19-4504-8954-27D6E6EC1D36}" type="presOf" srcId="{83C6C75C-111A-4E07-A2C9-87618C98F7F5}" destId="{B2794591-DB6D-4EA9-9DAB-4B07A0E129A6}" srcOrd="0" destOrd="0" presId="urn:microsoft.com/office/officeart/2018/2/layout/IconVerticalSolidList"/>
    <dgm:cxn modelId="{3B429116-D0FE-447F-9A3F-7226D645757A}" srcId="{83C6C75C-111A-4E07-A2C9-87618C98F7F5}" destId="{56AB723F-554D-4E91-A11C-A65E0B0703DC}" srcOrd="1" destOrd="0" parTransId="{5B235E8F-DE91-4375-B59C-64E1A6A46A98}" sibTransId="{C06C51D6-38EF-4D1E-92D6-0028C99DDDD8}"/>
    <dgm:cxn modelId="{184F3727-8479-4898-A1D4-0733EA221D09}" type="presOf" srcId="{A5A603A4-87AB-4C8D-BF5C-940AD93A7585}" destId="{08089D73-6F38-41D0-89A3-9BE5CD05D0B3}" srcOrd="0" destOrd="0" presId="urn:microsoft.com/office/officeart/2018/2/layout/IconVerticalSolidList"/>
    <dgm:cxn modelId="{7A6CD352-2CA0-4FD5-A24B-2882C1D98B4D}" type="presOf" srcId="{E39B8A9C-AB54-4A91-B3FF-319FDFBDC770}" destId="{04736DB9-382E-4FD3-9A16-F30979937550}" srcOrd="0" destOrd="0" presId="urn:microsoft.com/office/officeart/2018/2/layout/IconVerticalSolidList"/>
    <dgm:cxn modelId="{274BD296-740C-44F4-9E20-340048AC697B}" srcId="{83C6C75C-111A-4E07-A2C9-87618C98F7F5}" destId="{BC156535-C624-47BE-9270-0182BD1970CB}" srcOrd="3" destOrd="0" parTransId="{821FB306-013D-4299-890C-7F27EDA93DC7}" sibTransId="{31F773C9-0417-48AA-AE01-6417FDD31B1A}"/>
    <dgm:cxn modelId="{88A1449A-D97C-46D4-B870-463899E5A3E7}" type="presOf" srcId="{5B3EFD7B-FDF2-4C34-966B-CC010C57659C}" destId="{6295314F-1EE1-42B6-AF7F-07F9BF1C0878}" srcOrd="0" destOrd="0" presId="urn:microsoft.com/office/officeart/2018/2/layout/IconVerticalSolidList"/>
    <dgm:cxn modelId="{7A2588A6-9974-47B6-99FA-450908347D1F}" srcId="{83C6C75C-111A-4E07-A2C9-87618C98F7F5}" destId="{E39B8A9C-AB54-4A91-B3FF-319FDFBDC770}" srcOrd="0" destOrd="0" parTransId="{A1411286-235A-491B-B81A-8A9778292865}" sibTransId="{453B216D-F224-4B39-84AF-D2E14522FD0C}"/>
    <dgm:cxn modelId="{B2C5CCC0-6FAB-466D-A588-93FB087885ED}" type="presOf" srcId="{7E055331-C53B-4010-9864-596B5EE4C297}" destId="{08089D73-6F38-41D0-89A3-9BE5CD05D0B3}" srcOrd="0" destOrd="1" presId="urn:microsoft.com/office/officeart/2018/2/layout/IconVerticalSolidList"/>
    <dgm:cxn modelId="{5CB95FC2-3A84-489C-891F-64890D97472D}" srcId="{BC156535-C624-47BE-9270-0182BD1970CB}" destId="{7E055331-C53B-4010-9864-596B5EE4C297}" srcOrd="1" destOrd="0" parTransId="{3CDF73AE-BE50-4A8D-AAEA-6B8477528BAB}" sibTransId="{82419E49-0F3E-4B7B-B9E4-8FA0E93E96AB}"/>
    <dgm:cxn modelId="{038F7DC9-A3B5-4665-85C1-E8C0A3A681C7}" type="presOf" srcId="{CB09736B-1883-4C63-9E97-29C7064755E0}" destId="{08089D73-6F38-41D0-89A3-9BE5CD05D0B3}" srcOrd="0" destOrd="2" presId="urn:microsoft.com/office/officeart/2018/2/layout/IconVerticalSolidList"/>
    <dgm:cxn modelId="{BC2A53E0-7732-4DCD-9EF3-004BB4FA489D}" srcId="{83C6C75C-111A-4E07-A2C9-87618C98F7F5}" destId="{5B3EFD7B-FDF2-4C34-966B-CC010C57659C}" srcOrd="2" destOrd="0" parTransId="{B617564D-E4CD-44F5-9A3E-4C40AAA188B4}" sibTransId="{1CEAB9AD-FD5F-440E-AB0A-5EBE5FC1F696}"/>
    <dgm:cxn modelId="{4648BBEC-9870-4E04-ADCF-2BFAA6A99B60}" srcId="{BC156535-C624-47BE-9270-0182BD1970CB}" destId="{A5A603A4-87AB-4C8D-BF5C-940AD93A7585}" srcOrd="0" destOrd="0" parTransId="{8195DC18-179E-4092-9C84-D8F48789FE73}" sibTransId="{FA2CDEB2-43B7-4B4D-A143-FABE2DB2F04B}"/>
    <dgm:cxn modelId="{7B60C6F3-161A-44FE-B314-25A5C44ECDF5}" type="presOf" srcId="{BC156535-C624-47BE-9270-0182BD1970CB}" destId="{6B446DC1-66B1-4721-A360-198D93F9398B}" srcOrd="0" destOrd="0" presId="urn:microsoft.com/office/officeart/2018/2/layout/IconVerticalSolidList"/>
    <dgm:cxn modelId="{57A6C7F4-9111-4221-9A73-CA2E3A9DBAF6}" srcId="{BC156535-C624-47BE-9270-0182BD1970CB}" destId="{CB09736B-1883-4C63-9E97-29C7064755E0}" srcOrd="2" destOrd="0" parTransId="{1E292251-B31A-4468-8520-D8AD974817BD}" sibTransId="{EABA6FF8-712E-4224-9E6E-3DB0FE431B59}"/>
    <dgm:cxn modelId="{297A2361-3E92-49A6-A1E7-D02CEE0BAC0D}" type="presParOf" srcId="{B2794591-DB6D-4EA9-9DAB-4B07A0E129A6}" destId="{F5D40377-0025-42A8-940E-DB4F69EBC77D}" srcOrd="0" destOrd="0" presId="urn:microsoft.com/office/officeart/2018/2/layout/IconVerticalSolidList"/>
    <dgm:cxn modelId="{DA1A395B-4ED1-4BD5-B343-00668D99054E}" type="presParOf" srcId="{F5D40377-0025-42A8-940E-DB4F69EBC77D}" destId="{3BAC8CE4-8A9B-402E-93F4-25CD7A00F4B6}" srcOrd="0" destOrd="0" presId="urn:microsoft.com/office/officeart/2018/2/layout/IconVerticalSolidList"/>
    <dgm:cxn modelId="{FEBEAD35-AD10-4CEF-B6B0-F61EF68B8CBD}" type="presParOf" srcId="{F5D40377-0025-42A8-940E-DB4F69EBC77D}" destId="{8FBE5D75-ACD8-4BBA-922B-AA91E67DA68B}" srcOrd="1" destOrd="0" presId="urn:microsoft.com/office/officeart/2018/2/layout/IconVerticalSolidList"/>
    <dgm:cxn modelId="{55DD7B2A-53BE-4D57-A74A-3127A82495CB}" type="presParOf" srcId="{F5D40377-0025-42A8-940E-DB4F69EBC77D}" destId="{E6B2DAD8-DCDA-45DA-A267-41608A635714}" srcOrd="2" destOrd="0" presId="urn:microsoft.com/office/officeart/2018/2/layout/IconVerticalSolidList"/>
    <dgm:cxn modelId="{C5B0B89F-328F-48EE-9D49-7BC4ACABFE04}" type="presParOf" srcId="{F5D40377-0025-42A8-940E-DB4F69EBC77D}" destId="{04736DB9-382E-4FD3-9A16-F30979937550}" srcOrd="3" destOrd="0" presId="urn:microsoft.com/office/officeart/2018/2/layout/IconVerticalSolidList"/>
    <dgm:cxn modelId="{E589BF00-40EA-4B80-A9DF-5B432317F6E7}" type="presParOf" srcId="{B2794591-DB6D-4EA9-9DAB-4B07A0E129A6}" destId="{91FD1D2D-39CC-4B47-8D59-338BF1A53C6E}" srcOrd="1" destOrd="0" presId="urn:microsoft.com/office/officeart/2018/2/layout/IconVerticalSolidList"/>
    <dgm:cxn modelId="{4FFB2188-21E3-4F70-BDAD-E32A5F60181D}" type="presParOf" srcId="{B2794591-DB6D-4EA9-9DAB-4B07A0E129A6}" destId="{F45D7B0C-6641-4426-9EB1-AB5EA1FF17BA}" srcOrd="2" destOrd="0" presId="urn:microsoft.com/office/officeart/2018/2/layout/IconVerticalSolidList"/>
    <dgm:cxn modelId="{532F3969-1C40-41FE-AA37-F5550B81E122}" type="presParOf" srcId="{F45D7B0C-6641-4426-9EB1-AB5EA1FF17BA}" destId="{08CF89C3-79BF-416D-BFB7-1156599026A6}" srcOrd="0" destOrd="0" presId="urn:microsoft.com/office/officeart/2018/2/layout/IconVerticalSolidList"/>
    <dgm:cxn modelId="{FDC5BEB4-1759-457D-922F-0D880AD1B10C}" type="presParOf" srcId="{F45D7B0C-6641-4426-9EB1-AB5EA1FF17BA}" destId="{2D76FFA5-9A99-4B9F-A398-C0149B194C4A}" srcOrd="1" destOrd="0" presId="urn:microsoft.com/office/officeart/2018/2/layout/IconVerticalSolidList"/>
    <dgm:cxn modelId="{0CC3E6DE-ABC2-47BF-98EF-30EAA3E4DC82}" type="presParOf" srcId="{F45D7B0C-6641-4426-9EB1-AB5EA1FF17BA}" destId="{1D2FB569-90BD-47B8-B64C-67A153289BE1}" srcOrd="2" destOrd="0" presId="urn:microsoft.com/office/officeart/2018/2/layout/IconVerticalSolidList"/>
    <dgm:cxn modelId="{1F03F482-426A-4214-8F58-3894A7BCBAD5}" type="presParOf" srcId="{F45D7B0C-6641-4426-9EB1-AB5EA1FF17BA}" destId="{9E6F157B-82D8-4B83-805B-A4B8D2F7F56E}" srcOrd="3" destOrd="0" presId="urn:microsoft.com/office/officeart/2018/2/layout/IconVerticalSolidList"/>
    <dgm:cxn modelId="{BCEC1BA9-8928-4774-B676-C28423B708E9}" type="presParOf" srcId="{B2794591-DB6D-4EA9-9DAB-4B07A0E129A6}" destId="{D357D212-8A59-476D-8DB5-A9BF4E22A221}" srcOrd="3" destOrd="0" presId="urn:microsoft.com/office/officeart/2018/2/layout/IconVerticalSolidList"/>
    <dgm:cxn modelId="{D0D19487-B2B6-4279-BA35-383008366D8E}" type="presParOf" srcId="{B2794591-DB6D-4EA9-9DAB-4B07A0E129A6}" destId="{E304C6FF-6989-48C5-AFB3-BD2FFE2F1E12}" srcOrd="4" destOrd="0" presId="urn:microsoft.com/office/officeart/2018/2/layout/IconVerticalSolidList"/>
    <dgm:cxn modelId="{C690871C-48FA-4AB4-ACFB-1A32821F7C33}" type="presParOf" srcId="{E304C6FF-6989-48C5-AFB3-BD2FFE2F1E12}" destId="{EBA8EA2C-6015-49E9-8669-AC21A306F6D5}" srcOrd="0" destOrd="0" presId="urn:microsoft.com/office/officeart/2018/2/layout/IconVerticalSolidList"/>
    <dgm:cxn modelId="{5D650957-4144-47AB-B1DD-7190D37AE7D9}" type="presParOf" srcId="{E304C6FF-6989-48C5-AFB3-BD2FFE2F1E12}" destId="{868D51E1-B7A8-47AD-9032-23593197E3A7}" srcOrd="1" destOrd="0" presId="urn:microsoft.com/office/officeart/2018/2/layout/IconVerticalSolidList"/>
    <dgm:cxn modelId="{E26E7F28-3DC4-4723-9343-8824FCB65B85}" type="presParOf" srcId="{E304C6FF-6989-48C5-AFB3-BD2FFE2F1E12}" destId="{B2097BDA-60CC-44DC-807D-DA0D99E27557}" srcOrd="2" destOrd="0" presId="urn:microsoft.com/office/officeart/2018/2/layout/IconVerticalSolidList"/>
    <dgm:cxn modelId="{C6B176E0-7454-4ACB-A335-2D32DA270E89}" type="presParOf" srcId="{E304C6FF-6989-48C5-AFB3-BD2FFE2F1E12}" destId="{6295314F-1EE1-42B6-AF7F-07F9BF1C0878}" srcOrd="3" destOrd="0" presId="urn:microsoft.com/office/officeart/2018/2/layout/IconVerticalSolidList"/>
    <dgm:cxn modelId="{598DA6FA-EC6B-4858-880A-D0DF84257561}" type="presParOf" srcId="{B2794591-DB6D-4EA9-9DAB-4B07A0E129A6}" destId="{3F7689AE-2D2D-4EFB-A713-DABF23010D85}" srcOrd="5" destOrd="0" presId="urn:microsoft.com/office/officeart/2018/2/layout/IconVerticalSolidList"/>
    <dgm:cxn modelId="{B790DCA8-C2EB-4264-8443-CD7379A3E703}" type="presParOf" srcId="{B2794591-DB6D-4EA9-9DAB-4B07A0E129A6}" destId="{3EF17EB1-B5AF-401A-810C-F145EB305A51}" srcOrd="6" destOrd="0" presId="urn:microsoft.com/office/officeart/2018/2/layout/IconVerticalSolidList"/>
    <dgm:cxn modelId="{CDB6EF40-4D02-4CCE-AF28-51B8736A4366}" type="presParOf" srcId="{3EF17EB1-B5AF-401A-810C-F145EB305A51}" destId="{13CB80DA-40E0-44D4-86D3-47ADC2A554E7}" srcOrd="0" destOrd="0" presId="urn:microsoft.com/office/officeart/2018/2/layout/IconVerticalSolidList"/>
    <dgm:cxn modelId="{943C5820-F712-4354-9AAA-FB29EA12126F}" type="presParOf" srcId="{3EF17EB1-B5AF-401A-810C-F145EB305A51}" destId="{F8B77C90-91E3-4357-A4BB-944B90864571}" srcOrd="1" destOrd="0" presId="urn:microsoft.com/office/officeart/2018/2/layout/IconVerticalSolidList"/>
    <dgm:cxn modelId="{1BF763E9-19F2-4162-9236-330D9536F992}" type="presParOf" srcId="{3EF17EB1-B5AF-401A-810C-F145EB305A51}" destId="{75F52E7D-FD14-45AA-998A-2E6B8CE65967}" srcOrd="2" destOrd="0" presId="urn:microsoft.com/office/officeart/2018/2/layout/IconVerticalSolidList"/>
    <dgm:cxn modelId="{708DC8D5-FB8D-4DA3-BDD3-C631A6AF5000}" type="presParOf" srcId="{3EF17EB1-B5AF-401A-810C-F145EB305A51}" destId="{6B446DC1-66B1-4721-A360-198D93F9398B}" srcOrd="3" destOrd="0" presId="urn:microsoft.com/office/officeart/2018/2/layout/IconVerticalSolidList"/>
    <dgm:cxn modelId="{DF385CCA-F141-40EE-BEB1-8B0701D2EAF3}" type="presParOf" srcId="{3EF17EB1-B5AF-401A-810C-F145EB305A51}" destId="{08089D73-6F38-41D0-89A3-9BE5CD05D0B3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C8CE4-8A9B-402E-93F4-25CD7A00F4B6}">
      <dsp:nvSpPr>
        <dsp:cNvPr id="0" name=""/>
        <dsp:cNvSpPr/>
      </dsp:nvSpPr>
      <dsp:spPr>
        <a:xfrm>
          <a:off x="-163040" y="9371"/>
          <a:ext cx="9604375" cy="8610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BE5D75-ACD8-4BBA-922B-AA91E67DA68B}">
      <dsp:nvSpPr>
        <dsp:cNvPr id="0" name=""/>
        <dsp:cNvSpPr/>
      </dsp:nvSpPr>
      <dsp:spPr>
        <a:xfrm>
          <a:off x="97423" y="203105"/>
          <a:ext cx="473570" cy="4735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36DB9-382E-4FD3-9A16-F30979937550}">
      <dsp:nvSpPr>
        <dsp:cNvPr id="0" name=""/>
        <dsp:cNvSpPr/>
      </dsp:nvSpPr>
      <dsp:spPr>
        <a:xfrm>
          <a:off x="831457" y="9371"/>
          <a:ext cx="8607931" cy="861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26" tIns="91126" rIns="91126" bIns="911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Er worden 2 of 3 startvideo’s gemaakt (verschil in opzet stad/platteland + kwetsbaar). Liefst gemaakt samen met jongeren. Korte filmpjes max 1,5 minuten.</a:t>
          </a:r>
          <a:endParaRPr lang="en-US" sz="2000" kern="1200"/>
        </a:p>
      </dsp:txBody>
      <dsp:txXfrm>
        <a:off x="831457" y="9371"/>
        <a:ext cx="8607931" cy="861037"/>
      </dsp:txXfrm>
    </dsp:sp>
    <dsp:sp modelId="{08CF89C3-79BF-416D-BFB7-1156599026A6}">
      <dsp:nvSpPr>
        <dsp:cNvPr id="0" name=""/>
        <dsp:cNvSpPr/>
      </dsp:nvSpPr>
      <dsp:spPr>
        <a:xfrm>
          <a:off x="-163040" y="1085668"/>
          <a:ext cx="9604375" cy="8610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76FFA5-9A99-4B9F-A398-C0149B194C4A}">
      <dsp:nvSpPr>
        <dsp:cNvPr id="0" name=""/>
        <dsp:cNvSpPr/>
      </dsp:nvSpPr>
      <dsp:spPr>
        <a:xfrm>
          <a:off x="97423" y="1279401"/>
          <a:ext cx="473570" cy="4735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F157B-82D8-4B83-805B-A4B8D2F7F56E}">
      <dsp:nvSpPr>
        <dsp:cNvPr id="0" name=""/>
        <dsp:cNvSpPr/>
      </dsp:nvSpPr>
      <dsp:spPr>
        <a:xfrm>
          <a:off x="831457" y="1085668"/>
          <a:ext cx="8607931" cy="861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26" tIns="91126" rIns="91126" bIns="911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In elke video zit dezelfde HYPE .</a:t>
          </a:r>
          <a:endParaRPr lang="en-US" sz="2000" kern="1200"/>
        </a:p>
      </dsp:txBody>
      <dsp:txXfrm>
        <a:off x="831457" y="1085668"/>
        <a:ext cx="8607931" cy="861037"/>
      </dsp:txXfrm>
    </dsp:sp>
    <dsp:sp modelId="{EBA8EA2C-6015-49E9-8669-AC21A306F6D5}">
      <dsp:nvSpPr>
        <dsp:cNvPr id="0" name=""/>
        <dsp:cNvSpPr/>
      </dsp:nvSpPr>
      <dsp:spPr>
        <a:xfrm>
          <a:off x="-163040" y="2161964"/>
          <a:ext cx="9604375" cy="8610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D51E1-B7A8-47AD-9032-23593197E3A7}">
      <dsp:nvSpPr>
        <dsp:cNvPr id="0" name=""/>
        <dsp:cNvSpPr/>
      </dsp:nvSpPr>
      <dsp:spPr>
        <a:xfrm>
          <a:off x="97423" y="2355697"/>
          <a:ext cx="473570" cy="47357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95314F-1EE1-42B6-AF7F-07F9BF1C0878}">
      <dsp:nvSpPr>
        <dsp:cNvPr id="0" name=""/>
        <dsp:cNvSpPr/>
      </dsp:nvSpPr>
      <dsp:spPr>
        <a:xfrm>
          <a:off x="831457" y="2161964"/>
          <a:ext cx="8607931" cy="861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26" tIns="91126" rIns="91126" bIns="911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De campagne wordt gestart op </a:t>
          </a:r>
          <a:r>
            <a:rPr lang="nl-NL" sz="2000" b="1" kern="1200"/>
            <a:t>woensdag 10 februari om 12.00 uur. </a:t>
          </a:r>
          <a:endParaRPr lang="en-US" sz="2000" kern="1200"/>
        </a:p>
      </dsp:txBody>
      <dsp:txXfrm>
        <a:off x="831457" y="2161964"/>
        <a:ext cx="8607931" cy="861037"/>
      </dsp:txXfrm>
    </dsp:sp>
    <dsp:sp modelId="{13CB80DA-40E0-44D4-86D3-47ADC2A554E7}">
      <dsp:nvSpPr>
        <dsp:cNvPr id="0" name=""/>
        <dsp:cNvSpPr/>
      </dsp:nvSpPr>
      <dsp:spPr>
        <a:xfrm>
          <a:off x="-163040" y="3238260"/>
          <a:ext cx="9604375" cy="121847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77C90-91E3-4357-A4BB-944B90864571}">
      <dsp:nvSpPr>
        <dsp:cNvPr id="0" name=""/>
        <dsp:cNvSpPr/>
      </dsp:nvSpPr>
      <dsp:spPr>
        <a:xfrm>
          <a:off x="97423" y="3610715"/>
          <a:ext cx="473570" cy="47357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46DC1-66B1-4721-A360-198D93F9398B}">
      <dsp:nvSpPr>
        <dsp:cNvPr id="0" name=""/>
        <dsp:cNvSpPr/>
      </dsp:nvSpPr>
      <dsp:spPr>
        <a:xfrm>
          <a:off x="831457" y="3416982"/>
          <a:ext cx="4321968" cy="861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26" tIns="91126" rIns="91126" bIns="9112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Op startmoment willen we:</a:t>
          </a:r>
          <a:endParaRPr lang="en-US" sz="2000" kern="1200"/>
        </a:p>
      </dsp:txBody>
      <dsp:txXfrm>
        <a:off x="831457" y="3416982"/>
        <a:ext cx="4321968" cy="861037"/>
      </dsp:txXfrm>
    </dsp:sp>
    <dsp:sp modelId="{08089D73-6F38-41D0-89A3-9BE5CD05D0B3}">
      <dsp:nvSpPr>
        <dsp:cNvPr id="0" name=""/>
        <dsp:cNvSpPr/>
      </dsp:nvSpPr>
      <dsp:spPr>
        <a:xfrm>
          <a:off x="3884159" y="3194201"/>
          <a:ext cx="4942015" cy="1217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126" tIns="91126" rIns="91126" bIns="91126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/>
            <a:t>De filmpjes lanceren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 dirty="0"/>
            <a:t>Door op dat moment met zoveel mogelijk kinder- en jongerenwerkers met de hashtag  #Nogffffvolhouden berichten + de startfilmpjes verspreiden</a:t>
          </a:r>
          <a:endParaRPr lang="en-US" sz="110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/>
            <a:t>Media-aandacht opzoeken (zowel landelijk als lokale media)</a:t>
          </a:r>
          <a:endParaRPr lang="en-US" sz="1100" kern="1200"/>
        </a:p>
      </dsp:txBody>
      <dsp:txXfrm>
        <a:off x="3884159" y="3194201"/>
        <a:ext cx="4942015" cy="1217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9375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9596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61460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6860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6093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04452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99680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31617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823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176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99144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January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5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9B09DD69-E2AC-47D5-B3B5-80B971B9E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C39113-0D11-44C0-ABE5-101E972E1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AE6054-CAFE-45EA-A24B-47915D8C9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7" y="963699"/>
            <a:ext cx="4960388" cy="2380031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nl-NL" sz="4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Opzet Campagne #Nogffvolhouden</a:t>
            </a:r>
            <a:br>
              <a:rPr lang="nl-NL" sz="4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4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42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EAB7A15-EC2E-4781-9387-233ACDC0E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4960388" cy="161064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nl-NL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vergelijkbaar met #NoShank dus van onderop,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nl-NL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zoveel mogelijk met en door de jongeren én in zoveel mogelijk gemeenten. </a:t>
            </a:r>
            <a:br>
              <a:rPr lang="nl-NL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Ondersteund door het zoveel mogelijk het lokale jongerenwerk of kinderwerker)</a:t>
            </a:r>
            <a:endParaRPr lang="nl-NL" sz="1300" b="1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A5BCC0E-6850-40CA-929A-62CF5720F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960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6ADD6B1-009A-456B-8A78-75EA83876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99254" y="482171"/>
            <a:ext cx="4652668" cy="5149101"/>
            <a:chOff x="6899254" y="482171"/>
            <a:chExt cx="4652668" cy="514910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EAFD8A5-EB41-4F11-AF42-CA8837F115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99254" y="482171"/>
              <a:ext cx="4652668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C857F11-7480-408F-A9DB-BC8CCFC59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39487" y="812507"/>
              <a:ext cx="400124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4EAA3CF1-AFD3-42F1-885B-0D04A9E01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857" y="977965"/>
            <a:ext cx="3671211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Graphic 13" descr="Plons">
            <a:extLst>
              <a:ext uri="{FF2B5EF4-FFF2-40B4-BE49-F238E27FC236}">
                <a16:creationId xmlns:a16="http://schemas.microsoft.com/office/drawing/2014/main" id="{A7B0B227-074A-4DCC-85DB-881202905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3583" y="1374238"/>
            <a:ext cx="3343759" cy="334375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A9C5271-6015-44A6-B7AD-CFDA24379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FA8677-6FC4-4B57-9473-EE811D274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109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EE11F9-96C1-4AD2-BAAA-20EEB7A8A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Gericht Op wie?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9B910B-E775-4D3E-B5A7-05B9C7B90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 marL="228600"/>
            <a:r>
              <a:rPr lang="nl-NL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 wie:</a:t>
            </a:r>
            <a:endParaRPr lang="nl-NL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Kinderen </a:t>
            </a: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en </a:t>
            </a:r>
            <a:r>
              <a:rPr lang="nl-NL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Jongeren die (vermoedens van) corona hebben en dus tijdelijk </a:t>
            </a:r>
            <a:r>
              <a:rPr lang="nl-NL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thuis in quarantaine</a:t>
            </a:r>
            <a:r>
              <a:rPr lang="nl-NL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moeten blijven, maar dat soms niet doen.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Extra aandacht: kinderen en jongeren die niet meer gemotiveerd zijn om zich nog aan de corona-regels te houden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Extra aandacht: kwetsbare jongeren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stad en platteland </a:t>
            </a:r>
            <a:endParaRPr lang="nl-NL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384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06BE3A-2627-4329-B52E-A9A60F98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nl-NL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  <a:r>
              <a:rPr lang="nl-NL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nl-N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campagne  #Nogffvolhouden: 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FB0196B-405E-4C78-A564-12B4C9E86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94376"/>
              </p:ext>
            </p:extLst>
          </p:nvPr>
        </p:nvGraphicFramePr>
        <p:xfrm>
          <a:off x="1450975" y="1944213"/>
          <a:ext cx="9604375" cy="4466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099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5275C9-C6FD-49A9-A899-3E354E252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nl-NL" sz="22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Tijdens de campagne #nogffvolhouden:</a:t>
            </a:r>
            <a:br>
              <a:rPr lang="nl-NL" sz="22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200">
              <a:solidFill>
                <a:srgbClr val="FFFFFF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F7B92F-8EFD-4821-840B-E674E9ABC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 marL="342900" lvl="0" indent="-342900">
              <a:lnSpc>
                <a:spcPct val="110000"/>
              </a:lnSpc>
              <a:buFont typeface="+mj-lt"/>
              <a:buAutoNum type="arabicPeriod"/>
            </a:pP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een toolkit gemaakt met  informatiemateriaal waarmee je zelf als werker  aan de slag kan gaan en om met jongeren in gesprek te gaan over de campagne. </a:t>
            </a:r>
          </a:p>
          <a:p>
            <a:pPr marL="342900" lvl="0" indent="-342900">
              <a:lnSpc>
                <a:spcPct val="110000"/>
              </a:lnSpc>
              <a:buFont typeface="+mj-lt"/>
              <a:buAutoNum type="arabicPeriod"/>
            </a:pP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Jongerenwerkers kunnen zelf filmpjes maken met jongeren en/of jongeren kunnen ook spontaan filmpjes maken (via eigen middelen, tiktok, etc)</a:t>
            </a:r>
          </a:p>
          <a:p>
            <a:pPr marL="342900" lvl="0" indent="-342900">
              <a:lnSpc>
                <a:spcPct val="110000"/>
              </a:lnSpc>
              <a:buFont typeface="+mj-lt"/>
              <a:buAutoNum type="arabicPeriod"/>
            </a:pP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Filmpje zijn vooral spontaan/naar eigen ideeën opgenomen. </a:t>
            </a:r>
          </a:p>
          <a:p>
            <a:pPr marL="342900" lvl="0" indent="-342900">
              <a:lnSpc>
                <a:spcPct val="110000"/>
              </a:lnSpc>
              <a:buFont typeface="+mj-lt"/>
              <a:buAutoNum type="arabicPeriod"/>
            </a:pP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Belangrijk: </a:t>
            </a:r>
            <a:r>
              <a:rPr lang="nl-NL" sz="17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filmpjes </a:t>
            </a: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sluiten aan op thema , bevat </a:t>
            </a:r>
            <a:r>
              <a:rPr lang="nl-NL" sz="1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HYPE</a:t>
            </a: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én de hashtag #Nogffffvolhouden </a:t>
            </a:r>
          </a:p>
          <a:p>
            <a:pPr marL="342900" lvl="0" indent="-342900">
              <a:lnSpc>
                <a:spcPct val="110000"/>
              </a:lnSpc>
              <a:buFont typeface="+mj-lt"/>
              <a:buAutoNum type="arabicPeriod"/>
            </a:pP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Filmpjes gaan daarmee ook via de hashtag naar centrale adres (BVjong)</a:t>
            </a: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Elke maand worden 6 filmpjes uitgekozen als beste of leukste filmpje (max 3 maanden)</a:t>
            </a:r>
          </a:p>
          <a:p>
            <a:pPr>
              <a:lnSpc>
                <a:spcPct val="110000"/>
              </a:lnSpc>
            </a:pPr>
            <a:endParaRPr lang="nl-NL" sz="1700"/>
          </a:p>
        </p:txBody>
      </p:sp>
    </p:spTree>
    <p:extLst>
      <p:ext uri="{BB962C8B-B14F-4D97-AF65-F5344CB8AC3E}">
        <p14:creationId xmlns:p14="http://schemas.microsoft.com/office/powerpoint/2010/main" val="901732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8F1B24-FA05-4100-83BC-8F94DCD5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Beloning en resultaat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78044A-BCBE-4365-B354-0A5F69D7B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Prijzengeld:</a:t>
            </a: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1000 euro per maand – 3 maanden 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1x 500 	(bijvoorbeeld </a:t>
            </a:r>
            <a:r>
              <a:rPr lang="nl-NL" sz="13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playstation</a:t>
            </a: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x 100 (</a:t>
            </a:r>
            <a:r>
              <a:rPr lang="nl-NL" sz="13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bijv</a:t>
            </a: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koopbon)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endParaRPr lang="nl-NL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hopen we te bereiken: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Zeker 40 jongerenwerkers uit verschillende gemeenten die mee doen !!!</a:t>
            </a:r>
            <a:endParaRPr lang="nl-NL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Zeker 40 eigen  filmpjes gemaakt, mogelijk ook andere zaken zoals eigen posters, veel </a:t>
            </a:r>
            <a:r>
              <a:rPr lang="nl-NL" sz="13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instagram</a:t>
            </a: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-post met de hype +hashtag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vooral een maner om in gesprek te gaan over quarantaine, aan de regels houden en NOG EFFE VOLHOUDN.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daardoor het </a:t>
            </a:r>
            <a:r>
              <a:rPr lang="nl-NL" sz="13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kinder-en</a:t>
            </a:r>
            <a:r>
              <a:rPr lang="nl-NL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jongerenwerk weer verder op de kaart te zetten</a:t>
            </a:r>
          </a:p>
          <a:p>
            <a:pPr>
              <a:lnSpc>
                <a:spcPct val="110000"/>
              </a:lnSpc>
              <a:spcAft>
                <a:spcPts val="800"/>
              </a:spcAft>
            </a:pPr>
            <a:endParaRPr lang="nl-NL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nl-NL" sz="1300" dirty="0"/>
          </a:p>
        </p:txBody>
      </p:sp>
    </p:spTree>
    <p:extLst>
      <p:ext uri="{BB962C8B-B14F-4D97-AF65-F5344CB8AC3E}">
        <p14:creationId xmlns:p14="http://schemas.microsoft.com/office/powerpoint/2010/main" val="214603066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406</Words>
  <Application>Microsoft Office PowerPoint</Application>
  <PresentationFormat>Breedbeeld</PresentationFormat>
  <Paragraphs>35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Symbol</vt:lpstr>
      <vt:lpstr>Galerie</vt:lpstr>
      <vt:lpstr>Opzet Campagne #Nogffvolhouden  </vt:lpstr>
      <vt:lpstr>Gericht Op wie?</vt:lpstr>
      <vt:lpstr>pLAN de campagne  #Nogffvolhouden:  </vt:lpstr>
      <vt:lpstr>Tijdens de campagne #nogffvolhouden: </vt:lpstr>
      <vt:lpstr>Beloning en resultaat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Opzet Campagne #Nogffvolhouden  </dc:title>
  <dc:creator>Niko de Groot</dc:creator>
  <cp:lastModifiedBy>Niko de Groot</cp:lastModifiedBy>
  <cp:revision>3</cp:revision>
  <dcterms:created xsi:type="dcterms:W3CDTF">2021-01-20T20:31:11Z</dcterms:created>
  <dcterms:modified xsi:type="dcterms:W3CDTF">2021-01-21T08:22:18Z</dcterms:modified>
</cp:coreProperties>
</file>