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5" r:id="rId2"/>
    <p:sldId id="275" r:id="rId3"/>
    <p:sldId id="273" r:id="rId4"/>
    <p:sldId id="276" r:id="rId5"/>
    <p:sldId id="277" r:id="rId6"/>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67A"/>
    <a:srgbClr val="9999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7" autoAdjust="0"/>
    <p:restoredTop sz="94660"/>
  </p:normalViewPr>
  <p:slideViewPr>
    <p:cSldViewPr snapToGrid="0" snapToObjects="1">
      <p:cViewPr varScale="1">
        <p:scale>
          <a:sx n="73" d="100"/>
          <a:sy n="73" d="100"/>
        </p:scale>
        <p:origin x="1046" y="53"/>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18153E2-5A23-9C4B-ABFD-85C34EE68D2E}" type="datetime1">
              <a:rPr lang="nl-NL"/>
              <a:pPr>
                <a:defRPr/>
              </a:pPr>
              <a:t>14-4-2021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95A4000-AB18-BA45-8B08-03F3A0050F12}" type="slidenum">
              <a:rPr lang="nl-NL"/>
              <a:pPr>
                <a:defRPr/>
              </a:pPr>
              <a:t>‹nr.›</a:t>
            </a:fld>
            <a:endParaRPr lang="nl-NL"/>
          </a:p>
        </p:txBody>
      </p:sp>
    </p:spTree>
    <p:extLst>
      <p:ext uri="{BB962C8B-B14F-4D97-AF65-F5344CB8AC3E}">
        <p14:creationId xmlns:p14="http://schemas.microsoft.com/office/powerpoint/2010/main" val="189080081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2T14:50:40.107"/>
    </inkml:context>
    <inkml:brush xml:id="br0">
      <inkml:brushProperty name="width" value="0.025" units="cm"/>
      <inkml:brushProperty name="height" value="0.15" units="cm"/>
      <inkml:brushProperty name="inkEffects" value="pencil"/>
    </inkml:brush>
  </inkml:definitions>
  <inkml:trace contextRef="#ctx0" brushRef="#br0">0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2T14:50:12.020"/>
    </inkml:context>
    <inkml:brush xml:id="br0">
      <inkml:brushProperty name="width" value="0.3" units="cm"/>
      <inkml:brushProperty name="height" value="0.6" units="cm"/>
      <inkml:brushProperty name="color" value="#EFFFFA"/>
      <inkml:brushProperty name="tip" value="rectangle"/>
      <inkml:brushProperty name="rasterOp" value="maskPen"/>
    </inkml:brush>
  </inkml:definitions>
  <inkml:trace contextRef="#ctx0" brushRef="#br0">0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78DF84-B348-DA4D-9998-A76BB457FE31}" type="datetime1">
              <a:rPr lang="nl-NL"/>
              <a:pPr>
                <a:defRPr/>
              </a:pPr>
              <a:t>14-4-2021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F9849F0-B82A-A442-AB4B-EDB93AD1F2DC}" type="slidenum">
              <a:rPr lang="nl-NL"/>
              <a:pPr>
                <a:defRPr/>
              </a:pPr>
              <a:t>‹nr.›</a:t>
            </a:fld>
            <a:endParaRPr lang="nl-NL"/>
          </a:p>
        </p:txBody>
      </p:sp>
    </p:spTree>
    <p:extLst>
      <p:ext uri="{BB962C8B-B14F-4D97-AF65-F5344CB8AC3E}">
        <p14:creationId xmlns:p14="http://schemas.microsoft.com/office/powerpoint/2010/main" val="240902687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BF9849F0-B82A-A442-AB4B-EDB93AD1F2DC}" type="slidenum">
              <a:rPr lang="nl-NL" smtClean="0"/>
              <a:pPr>
                <a:defRPr/>
              </a:pPr>
              <a:t>3</a:t>
            </a:fld>
            <a:endParaRPr lang="nl-NL"/>
          </a:p>
        </p:txBody>
      </p:sp>
    </p:spTree>
    <p:extLst>
      <p:ext uri="{BB962C8B-B14F-4D97-AF65-F5344CB8AC3E}">
        <p14:creationId xmlns:p14="http://schemas.microsoft.com/office/powerpoint/2010/main" val="271154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0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0714E49-4662-5240-A87F-8FFEEA8D711B}"/>
              </a:ext>
            </a:extLst>
          </p:cNvPr>
          <p:cNvPicPr>
            <a:picLocks noChangeAspect="1"/>
          </p:cNvPicPr>
          <p:nvPr userDrawn="1"/>
        </p:nvPicPr>
        <p:blipFill>
          <a:blip r:embed="rId2"/>
          <a:srcRect/>
          <a:stretch/>
        </p:blipFill>
        <p:spPr>
          <a:xfrm>
            <a:off x="0" y="0"/>
            <a:ext cx="9144000" cy="5143500"/>
          </a:xfrm>
          <a:prstGeom prst="rect">
            <a:avLst/>
          </a:prstGeom>
        </p:spPr>
      </p:pic>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chemeClr val="bg1"/>
                </a:solidFill>
              </a:defRPr>
            </a:lvl1pPr>
          </a:lstStyle>
          <a:p>
            <a:r>
              <a:rPr lang="nl-NL" dirty="0"/>
              <a:t>Klik om stijl te bewerken</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Klikken om de tekststijl van het model te bewerken</a:t>
            </a:r>
          </a:p>
        </p:txBody>
      </p:sp>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73768"/>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pic>
        <p:nvPicPr>
          <p:cNvPr id="18" name="Afbeelding 17">
            <a:extLst>
              <a:ext uri="{FF2B5EF4-FFF2-40B4-BE49-F238E27FC236}">
                <a16:creationId xmlns:a16="http://schemas.microsoft.com/office/drawing/2014/main" id="{062BD3B6-FE14-5847-A939-752BCE36223D}"/>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19" name="Tijdelijke aanduiding voor afbeelding 13">
            <a:extLst>
              <a:ext uri="{FF2B5EF4-FFF2-40B4-BE49-F238E27FC236}">
                <a16:creationId xmlns:a16="http://schemas.microsoft.com/office/drawing/2014/main" id="{D162CC0C-7EA6-3242-B7E2-BD1A0DE2BDE9}"/>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foto en objec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B77A1-2FC4-0045-B9FD-2F4FEE87C734}"/>
              </a:ext>
            </a:extLst>
          </p:cNvPr>
          <p:cNvPicPr>
            <a:picLocks noChangeAspect="1"/>
          </p:cNvPicPr>
          <p:nvPr userDrawn="1"/>
        </p:nvPicPr>
        <p:blipFill>
          <a:blip r:embed="rId2"/>
          <a:srcRect/>
          <a:stretch/>
        </p:blipFill>
        <p:spPr>
          <a:xfrm>
            <a:off x="0" y="0"/>
            <a:ext cx="9144000" cy="5143500"/>
          </a:xfrm>
          <a:prstGeom prst="rect">
            <a:avLst/>
          </a:prstGeom>
        </p:spPr>
      </p:pic>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3" name="Titel 2">
            <a:extLst>
              <a:ext uri="{FF2B5EF4-FFF2-40B4-BE49-F238E27FC236}">
                <a16:creationId xmlns:a16="http://schemas.microsoft.com/office/drawing/2014/main" id="{9C6F32A4-0E3B-574E-910E-65CAF9BA4D35}"/>
              </a:ext>
            </a:extLst>
          </p:cNvPr>
          <p:cNvSpPr>
            <a:spLocks noGrp="1"/>
          </p:cNvSpPr>
          <p:nvPr>
            <p:ph type="title"/>
          </p:nvPr>
        </p:nvSpPr>
        <p:spPr>
          <a:xfrm>
            <a:off x="4751294" y="995081"/>
            <a:ext cx="4068856" cy="1108357"/>
          </a:xfrm>
        </p:spPr>
        <p:txBody>
          <a:bodyPr/>
          <a:lstStyle/>
          <a:p>
            <a:r>
              <a:rPr lang="nl-NL" dirty="0"/>
              <a:t>Klik om stijl te bewerken</a:t>
            </a:r>
          </a:p>
        </p:txBody>
      </p:sp>
      <p:sp>
        <p:nvSpPr>
          <p:cNvPr id="12" name="Tijdelijke aanduiding voor inhoud 7">
            <a:extLst>
              <a:ext uri="{FF2B5EF4-FFF2-40B4-BE49-F238E27FC236}">
                <a16:creationId xmlns:a16="http://schemas.microsoft.com/office/drawing/2014/main" id="{12E6FC1D-61CE-E940-A9CA-2EAE39A628F7}"/>
              </a:ext>
            </a:extLst>
          </p:cNvPr>
          <p:cNvSpPr>
            <a:spLocks noGrp="1"/>
          </p:cNvSpPr>
          <p:nvPr>
            <p:ph sz="quarter" idx="20"/>
          </p:nvPr>
        </p:nvSpPr>
        <p:spPr>
          <a:xfrm>
            <a:off x="4751388" y="2103438"/>
            <a:ext cx="3557296"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voettekst 3">
            <a:extLst>
              <a:ext uri="{FF2B5EF4-FFF2-40B4-BE49-F238E27FC236}">
                <a16:creationId xmlns:a16="http://schemas.microsoft.com/office/drawing/2014/main" id="{85FA0FFB-3874-7E40-89B2-F972D5F73CD2}"/>
              </a:ext>
            </a:extLst>
          </p:cNvPr>
          <p:cNvSpPr>
            <a:spLocks noGrp="1"/>
          </p:cNvSpPr>
          <p:nvPr>
            <p:ph type="ftr" sz="quarter" idx="21"/>
          </p:nvPr>
        </p:nvSpPr>
        <p:spPr/>
        <p:txBody>
          <a:bodyPr/>
          <a:lstStyle/>
          <a:p>
            <a:pPr>
              <a:defRPr/>
            </a:pPr>
            <a:r>
              <a:rPr lang="nl-NL"/>
              <a:t>Titel presentatie</a:t>
            </a:r>
            <a:endParaRPr lang="nl-NL" dirty="0"/>
          </a:p>
        </p:txBody>
      </p:sp>
      <p:sp>
        <p:nvSpPr>
          <p:cNvPr id="8" name="Tijdelijke aanduiding voor afbeelding 7">
            <a:extLst>
              <a:ext uri="{FF2B5EF4-FFF2-40B4-BE49-F238E27FC236}">
                <a16:creationId xmlns:a16="http://schemas.microsoft.com/office/drawing/2014/main" id="{4ACD6D51-22BA-1E44-92F0-52CBDC4FA850}"/>
              </a:ext>
            </a:extLst>
          </p:cNvPr>
          <p:cNvSpPr>
            <a:spLocks noGrp="1"/>
          </p:cNvSpPr>
          <p:nvPr>
            <p:ph type="pic" sz="quarter" idx="22"/>
          </p:nvPr>
        </p:nvSpPr>
        <p:spPr>
          <a:xfrm>
            <a:off x="0" y="627063"/>
            <a:ext cx="4572000" cy="3889376"/>
          </a:xfrm>
        </p:spPr>
        <p:txBody>
          <a:bodyPr/>
          <a:lstStyle/>
          <a:p>
            <a:endParaRPr lang="nl-NL"/>
          </a:p>
        </p:txBody>
      </p:sp>
      <p:pic>
        <p:nvPicPr>
          <p:cNvPr id="11" name="Afbeelding 10">
            <a:extLst>
              <a:ext uri="{FF2B5EF4-FFF2-40B4-BE49-F238E27FC236}">
                <a16:creationId xmlns:a16="http://schemas.microsoft.com/office/drawing/2014/main" id="{08FE686D-C0FF-3346-B6FF-27D31B96E4FA}"/>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3" name="Tijdelijke aanduiding voor afbeelding 13">
            <a:extLst>
              <a:ext uri="{FF2B5EF4-FFF2-40B4-BE49-F238E27FC236}">
                <a16:creationId xmlns:a16="http://schemas.microsoft.com/office/drawing/2014/main" id="{90F7CBA2-1DD4-5B45-97C4-7B97ABED079D}"/>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7733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wee foto's">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11" name="Tijdelijke aanduiding voor afbeelding 7"/>
          <p:cNvSpPr>
            <a:spLocks noGrp="1"/>
          </p:cNvSpPr>
          <p:nvPr>
            <p:ph type="pic" sz="quarter" idx="19"/>
          </p:nvPr>
        </p:nvSpPr>
        <p:spPr>
          <a:xfrm>
            <a:off x="323850" y="2103438"/>
            <a:ext cx="4063592" cy="2414562"/>
          </a:xfrm>
          <a:prstGeom prst="rect">
            <a:avLst/>
          </a:prstGeom>
          <a:solidFill>
            <a:schemeClr val="accent6"/>
          </a:solidFill>
        </p:spPr>
        <p:txBody>
          <a:bodyPr/>
          <a:lstStyle/>
          <a:p>
            <a:r>
              <a:rPr lang="en-US"/>
              <a:t>Click icon to add picture</a:t>
            </a:r>
            <a:endParaRPr lang="nl-NL"/>
          </a:p>
        </p:txBody>
      </p:sp>
      <p:sp>
        <p:nvSpPr>
          <p:cNvPr id="9" name="Tijdelijke aanduiding voor afbeelding 7" descr="&#10;"/>
          <p:cNvSpPr>
            <a:spLocks noGrp="1"/>
          </p:cNvSpPr>
          <p:nvPr>
            <p:ph type="pic" sz="quarter" idx="20"/>
          </p:nvPr>
        </p:nvSpPr>
        <p:spPr>
          <a:xfrm>
            <a:off x="4756558" y="2103438"/>
            <a:ext cx="4063592" cy="2413000"/>
          </a:xfrm>
          <a:prstGeom prst="rect">
            <a:avLst/>
          </a:prstGeom>
          <a:solidFill>
            <a:schemeClr val="accent6"/>
          </a:solidFill>
        </p:spPr>
        <p:txBody>
          <a:bodyPr/>
          <a:lstStyle/>
          <a:p>
            <a:r>
              <a:rPr lang="en-US"/>
              <a:t>Click icon to add picture</a:t>
            </a:r>
            <a:endParaRPr lang="nl-NL"/>
          </a:p>
        </p:txBody>
      </p:sp>
      <p:sp>
        <p:nvSpPr>
          <p:cNvPr id="2" name="Titel 1">
            <a:extLst>
              <a:ext uri="{FF2B5EF4-FFF2-40B4-BE49-F238E27FC236}">
                <a16:creationId xmlns:a16="http://schemas.microsoft.com/office/drawing/2014/main" id="{15DEA03D-7869-4E44-9871-7EE3AE555FA0}"/>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65F53128-2F4F-2348-9AF0-C932200934E7}"/>
              </a:ext>
            </a:extLst>
          </p:cNvPr>
          <p:cNvSpPr>
            <a:spLocks noGrp="1"/>
          </p:cNvSpPr>
          <p:nvPr>
            <p:ph type="ftr" sz="quarter" idx="21"/>
          </p:nvPr>
        </p:nvSpPr>
        <p:spPr/>
        <p:txBody>
          <a:bodyPr/>
          <a:lstStyle/>
          <a:p>
            <a:pPr>
              <a:defRPr/>
            </a:pPr>
            <a:r>
              <a:rPr lang="nl-NL"/>
              <a:t>Titel presentatie</a:t>
            </a:r>
            <a:endParaRPr lang="nl-NL" dirty="0"/>
          </a:p>
        </p:txBody>
      </p:sp>
      <p:pic>
        <p:nvPicPr>
          <p:cNvPr id="7" name="Afbeelding 6">
            <a:extLst>
              <a:ext uri="{FF2B5EF4-FFF2-40B4-BE49-F238E27FC236}">
                <a16:creationId xmlns:a16="http://schemas.microsoft.com/office/drawing/2014/main" id="{4588A6F7-D45D-3C4D-A5FB-FF9FCCD6F260}"/>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8" name="Tijdelijke aanduiding voor afbeelding 13">
            <a:extLst>
              <a:ext uri="{FF2B5EF4-FFF2-40B4-BE49-F238E27FC236}">
                <a16:creationId xmlns:a16="http://schemas.microsoft.com/office/drawing/2014/main" id="{C88D02D7-17DD-364D-9C9F-917E443D11BD}"/>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358300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voettekst 4"/>
          <p:cNvSpPr>
            <a:spLocks noGrp="1"/>
          </p:cNvSpPr>
          <p:nvPr>
            <p:ph type="ftr" sz="quarter" idx="10"/>
          </p:nvPr>
        </p:nvSpPr>
        <p:spPr/>
        <p:txBody>
          <a:bodyPr/>
          <a:lstStyle>
            <a:lvl1pPr>
              <a:defRPr/>
            </a:lvl1pPr>
          </a:lstStyle>
          <a:p>
            <a:pPr>
              <a:defRPr/>
            </a:pPr>
            <a:r>
              <a:rPr lang="nl-NL"/>
              <a:t>Titel presentatie</a:t>
            </a:r>
          </a:p>
        </p:txBody>
      </p:sp>
      <p:sp>
        <p:nvSpPr>
          <p:cNvPr id="5" name="Tijdelijke aanduiding voor dianummer 5"/>
          <p:cNvSpPr>
            <a:spLocks noGrp="1"/>
          </p:cNvSpPr>
          <p:nvPr>
            <p:ph type="sldNum" sz="quarter" idx="11"/>
          </p:nvPr>
        </p:nvSpPr>
        <p:spPr/>
        <p:txBody>
          <a:bodyPr/>
          <a:lstStyle>
            <a:lvl1pPr>
              <a:defRPr/>
            </a:lvl1pPr>
          </a:lstStyle>
          <a:p>
            <a:fld id="{2D3F88F8-AF4B-2449-8658-FBA6E747A2CB}" type="slidenum">
              <a:rPr lang="nl-NL"/>
              <a:pPr/>
              <a:t>‹nr.›</a:t>
            </a:fld>
            <a:endParaRPr lang="nl-NL"/>
          </a:p>
        </p:txBody>
      </p:sp>
      <p:sp>
        <p:nvSpPr>
          <p:cNvPr id="3" name="Titel 2">
            <a:extLst>
              <a:ext uri="{FF2B5EF4-FFF2-40B4-BE49-F238E27FC236}">
                <a16:creationId xmlns:a16="http://schemas.microsoft.com/office/drawing/2014/main" id="{1899D2A2-CE3F-814F-BA65-66B9B454F392}"/>
              </a:ext>
            </a:extLst>
          </p:cNvPr>
          <p:cNvSpPr>
            <a:spLocks noGrp="1"/>
          </p:cNvSpPr>
          <p:nvPr>
            <p:ph type="title"/>
          </p:nvPr>
        </p:nvSpPr>
        <p:spPr/>
        <p:txBody>
          <a:bodyPr/>
          <a:lstStyle/>
          <a:p>
            <a:r>
              <a:rPr lang="nl-NL"/>
              <a:t>Klik om stijl te bewerken</a:t>
            </a:r>
          </a:p>
        </p:txBody>
      </p:sp>
      <p:pic>
        <p:nvPicPr>
          <p:cNvPr id="6" name="Afbeelding 5">
            <a:extLst>
              <a:ext uri="{FF2B5EF4-FFF2-40B4-BE49-F238E27FC236}">
                <a16:creationId xmlns:a16="http://schemas.microsoft.com/office/drawing/2014/main" id="{AE147936-145B-664D-879C-8943872BCE11}"/>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7" name="Tijdelijke aanduiding voor afbeelding 13">
            <a:extLst>
              <a:ext uri="{FF2B5EF4-FFF2-40B4-BE49-F238E27FC236}">
                <a16:creationId xmlns:a16="http://schemas.microsoft.com/office/drawing/2014/main" id="{2CC42474-B9C7-C94C-AF30-292C4AE13AC5}"/>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dia-01">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Lst>
          </p:cNvPr>
          <p:cNvPicPr>
            <a:picLocks noChangeAspect="1"/>
          </p:cNvPicPr>
          <p:nvPr userDrawn="1"/>
        </p:nvPicPr>
        <p:blipFill>
          <a:blip r:embed="rId2"/>
          <a:srcRect/>
          <a:stretch/>
        </p:blipFill>
        <p:spPr>
          <a:xfrm>
            <a:off x="0" y="0"/>
            <a:ext cx="9144000" cy="5143500"/>
          </a:xfrm>
          <a:prstGeom prst="rect">
            <a:avLst/>
          </a:prstGeom>
        </p:spPr>
      </p:pic>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chemeClr val="bg1"/>
                </a:solidFill>
              </a:defRPr>
            </a:lvl1pPr>
          </a:lstStyle>
          <a:p>
            <a:r>
              <a:rPr lang="nl-NL" dirty="0"/>
              <a:t>Bronvermelding</a:t>
            </a:r>
          </a:p>
        </p:txBody>
      </p:sp>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chemeClr val="bg1"/>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dirty="0"/>
              <a:t>Klikken om de tekststijl van het model te bewerken</a:t>
            </a:r>
          </a:p>
        </p:txBody>
      </p:sp>
      <p:pic>
        <p:nvPicPr>
          <p:cNvPr id="7" name="Afbeelding 6">
            <a:extLst>
              <a:ext uri="{FF2B5EF4-FFF2-40B4-BE49-F238E27FC236}">
                <a16:creationId xmlns:a16="http://schemas.microsoft.com/office/drawing/2014/main" id="{0BE66D92-CF07-4149-9870-C7D66812FE14}"/>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8" name="Tijdelijke aanduiding voor afbeelding 13">
            <a:extLst>
              <a:ext uri="{FF2B5EF4-FFF2-40B4-BE49-F238E27FC236}">
                <a16:creationId xmlns:a16="http://schemas.microsoft.com/office/drawing/2014/main" id="{3160E74E-3F05-074C-8E4A-ACF14A9C7BEA}"/>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369562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ddia-02">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Lst>
          </p:cNvPr>
          <p:cNvPicPr>
            <a:picLocks noChangeAspect="1"/>
          </p:cNvPicPr>
          <p:nvPr userDrawn="1"/>
        </p:nvPicPr>
        <p:blipFill>
          <a:blip r:embed="rId2"/>
          <a:srcRect/>
          <a:stretch/>
        </p:blipFill>
        <p:spPr>
          <a:xfrm>
            <a:off x="0" y="0"/>
            <a:ext cx="9144000" cy="5143500"/>
          </a:xfrm>
          <a:prstGeom prst="rect">
            <a:avLst/>
          </a:prstGeom>
        </p:spPr>
      </p:pic>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rgbClr val="25167A"/>
                </a:solidFill>
              </a:defRPr>
            </a:lvl1pPr>
          </a:lstStyle>
          <a:p>
            <a:r>
              <a:rPr lang="nl-NL" dirty="0"/>
              <a:t>Bronvermelding</a:t>
            </a:r>
          </a:p>
        </p:txBody>
      </p:sp>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rgbClr val="25167A"/>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dirty="0"/>
              <a:t>Klikken om de tekststijl van het model te bewerken</a:t>
            </a:r>
          </a:p>
        </p:txBody>
      </p:sp>
      <p:pic>
        <p:nvPicPr>
          <p:cNvPr id="7" name="Afbeelding 6">
            <a:extLst>
              <a:ext uri="{FF2B5EF4-FFF2-40B4-BE49-F238E27FC236}">
                <a16:creationId xmlns:a16="http://schemas.microsoft.com/office/drawing/2014/main" id="{09238366-724C-8546-BCFD-1CA62BB194B3}"/>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8" name="Tijdelijke aanduiding voor afbeelding 13">
            <a:extLst>
              <a:ext uri="{FF2B5EF4-FFF2-40B4-BE49-F238E27FC236}">
                <a16:creationId xmlns:a16="http://schemas.microsoft.com/office/drawing/2014/main" id="{43B3C3B6-5587-A146-A20D-32B573CC8521}"/>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57040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0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52C3271-99C2-AA4C-8843-4DBD0118903B}"/>
              </a:ext>
            </a:extLst>
          </p:cNvPr>
          <p:cNvPicPr>
            <a:picLocks noChangeAspect="1"/>
          </p:cNvPicPr>
          <p:nvPr userDrawn="1"/>
        </p:nvPicPr>
        <p:blipFill>
          <a:blip r:embed="rId2"/>
          <a:srcRect/>
          <a:stretch/>
        </p:blipFill>
        <p:spPr>
          <a:xfrm>
            <a:off x="0" y="0"/>
            <a:ext cx="9144000" cy="5143500"/>
          </a:xfrm>
          <a:prstGeom prst="rect">
            <a:avLst/>
          </a:prstGeom>
        </p:spPr>
      </p:pic>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rgbClr val="25167A"/>
                </a:solidFill>
              </a:defRPr>
            </a:lvl1pPr>
          </a:lstStyle>
          <a:p>
            <a:r>
              <a:rPr lang="nl-NL" dirty="0"/>
              <a:t>Klik om stijl te bewerken</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Klikken om de tekststijl van het model te bewerken</a:t>
            </a:r>
          </a:p>
        </p:txBody>
      </p:sp>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05682"/>
          </a:xfrm>
        </p:spPr>
        <p:txBody>
          <a:bodyPr>
            <a:normAutofit/>
          </a:bodyPr>
          <a:lstStyle>
            <a:lvl1pPr marL="0" indent="0">
              <a:buClr>
                <a:schemeClr val="bg1"/>
              </a:buClr>
              <a:buFont typeface="Arial" panose="020B0604020202020204" pitchFamily="34" charset="0"/>
              <a:buNone/>
              <a:defRPr sz="900">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pic>
        <p:nvPicPr>
          <p:cNvPr id="11" name="Afbeelding 10">
            <a:extLst>
              <a:ext uri="{FF2B5EF4-FFF2-40B4-BE49-F238E27FC236}">
                <a16:creationId xmlns:a16="http://schemas.microsoft.com/office/drawing/2014/main" id="{1C8F4B79-BD4E-2F4C-B044-962D1C582AF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2" name="Tijdelijke aanduiding voor afbeelding 13">
            <a:extLst>
              <a:ext uri="{FF2B5EF4-FFF2-40B4-BE49-F238E27FC236}">
                <a16:creationId xmlns:a16="http://schemas.microsoft.com/office/drawing/2014/main" id="{6AA7243F-9419-6942-9F79-A31147055FAD}"/>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31803908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03">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53865B02-C372-3B4F-99F4-DC48043FCE52}"/>
              </a:ext>
            </a:extLst>
          </p:cNvPr>
          <p:cNvSpPr>
            <a:spLocks noGrp="1"/>
          </p:cNvSpPr>
          <p:nvPr>
            <p:ph type="pic" sz="quarter" idx="15"/>
          </p:nvPr>
        </p:nvSpPr>
        <p:spPr>
          <a:xfrm>
            <a:off x="4572000" y="640800"/>
            <a:ext cx="4572000" cy="3859200"/>
          </a:xfrm>
        </p:spPr>
        <p:txBody>
          <a:bodyPr/>
          <a:lstStyle/>
          <a:p>
            <a:endParaRPr lang="nl-NL" dirty="0"/>
          </a:p>
        </p:txBody>
      </p:sp>
      <p:sp>
        <p:nvSpPr>
          <p:cNvPr id="8" name="Rechthoek 7">
            <a:extLst>
              <a:ext uri="{FF2B5EF4-FFF2-40B4-BE49-F238E27FC236}">
                <a16:creationId xmlns:a16="http://schemas.microsoft.com/office/drawing/2014/main" id="{7556CDDB-3142-4B4F-8725-BFCD85DD8BE2}"/>
              </a:ext>
            </a:extLst>
          </p:cNvPr>
          <p:cNvSpPr>
            <a:spLocks noChangeAspect="1"/>
          </p:cNvSpPr>
          <p:nvPr userDrawn="1"/>
        </p:nvSpPr>
        <p:spPr>
          <a:xfrm>
            <a:off x="0" y="639255"/>
            <a:ext cx="4572000" cy="3859200"/>
          </a:xfrm>
          <a:prstGeom prst="rect">
            <a:avLst/>
          </a:prstGeom>
          <a:solidFill>
            <a:srgbClr val="25167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srgbClr val="25167A"/>
              </a:solidFill>
            </a:endParaRP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2" y="995081"/>
            <a:ext cx="3997628" cy="1108357"/>
          </a:xfrm>
        </p:spPr>
        <p:txBody>
          <a:bodyPr/>
          <a:lstStyle>
            <a:lvl1pPr>
              <a:defRPr>
                <a:solidFill>
                  <a:schemeClr val="bg1"/>
                </a:solidFill>
              </a:defRPr>
            </a:lvl1pPr>
          </a:lstStyle>
          <a:p>
            <a:r>
              <a:rPr lang="nl-NL" dirty="0"/>
              <a:t>Klik om stijl te bewerken</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3997629"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Klikken om de tekststijl van het model te bewerken</a:t>
            </a:r>
          </a:p>
        </p:txBody>
      </p:sp>
      <p:sp>
        <p:nvSpPr>
          <p:cNvPr id="11" name="Tijdelijke aanduiding voor tekst 6">
            <a:extLst>
              <a:ext uri="{FF2B5EF4-FFF2-40B4-BE49-F238E27FC236}">
                <a16:creationId xmlns:a16="http://schemas.microsoft.com/office/drawing/2014/main" id="{A5FC0E7E-E23C-BC40-B810-FBCAC19629D4}"/>
              </a:ext>
            </a:extLst>
          </p:cNvPr>
          <p:cNvSpPr>
            <a:spLocks noGrp="1"/>
          </p:cNvSpPr>
          <p:nvPr>
            <p:ph type="body" sz="quarter" idx="13" hasCustomPrompt="1"/>
          </p:nvPr>
        </p:nvSpPr>
        <p:spPr>
          <a:xfrm>
            <a:off x="323850" y="3903870"/>
            <a:ext cx="3997629" cy="305682"/>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dirty="0"/>
              <a:t>Naam: N. Achternaam</a:t>
            </a:r>
          </a:p>
          <a:p>
            <a:pPr lvl="0"/>
            <a:r>
              <a:rPr lang="nl-NL" dirty="0"/>
              <a:t>Datum: 00-00-0000</a:t>
            </a:r>
          </a:p>
        </p:txBody>
      </p:sp>
      <p:pic>
        <p:nvPicPr>
          <p:cNvPr id="14" name="Afbeelding 13">
            <a:extLst>
              <a:ext uri="{FF2B5EF4-FFF2-40B4-BE49-F238E27FC236}">
                <a16:creationId xmlns:a16="http://schemas.microsoft.com/office/drawing/2014/main" id="{96169777-1A93-AC41-BCCC-3B3AD71B906A}"/>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15" name="Tijdelijke aanduiding voor afbeelding 13">
            <a:extLst>
              <a:ext uri="{FF2B5EF4-FFF2-40B4-BE49-F238E27FC236}">
                <a16:creationId xmlns:a16="http://schemas.microsoft.com/office/drawing/2014/main" id="{F30D1054-1FCF-A04B-ACA5-95BCF9CCCC85}"/>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25702718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01">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Lst>
          </p:cNvPr>
          <p:cNvPicPr>
            <a:picLocks noChangeAspect="1"/>
          </p:cNvPicPr>
          <p:nvPr userDrawn="1"/>
        </p:nvPicPr>
        <p:blipFill>
          <a:blip r:embed="rId2"/>
          <a:srcRect/>
          <a:stretch/>
        </p:blipFill>
        <p:spPr>
          <a:xfrm>
            <a:off x="0" y="0"/>
            <a:ext cx="9144000" cy="5143500"/>
          </a:xfrm>
          <a:prstGeom prst="rect">
            <a:avLst/>
          </a:prstGeom>
        </p:spPr>
      </p:pic>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chemeClr val="bg1"/>
                </a:solidFill>
              </a:defRPr>
            </a:lvl1pPr>
          </a:lstStyle>
          <a:p>
            <a:r>
              <a:rPr lang="nl-NL" dirty="0"/>
              <a:t>Klik om stijl te bewerken</a:t>
            </a:r>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Klikken om de tekststijl van het model te bewerken</a:t>
            </a:r>
          </a:p>
        </p:txBody>
      </p:sp>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‹nr.›</a:t>
            </a:fld>
            <a:endParaRPr lang="nl-NL" dirty="0"/>
          </a:p>
        </p:txBody>
      </p:sp>
      <p:pic>
        <p:nvPicPr>
          <p:cNvPr id="10" name="Afbeelding 9">
            <a:extLst>
              <a:ext uri="{FF2B5EF4-FFF2-40B4-BE49-F238E27FC236}">
                <a16:creationId xmlns:a16="http://schemas.microsoft.com/office/drawing/2014/main" id="{6E12549B-A758-2F47-BDFF-31F8D9B10C0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1" name="Tijdelijke aanduiding voor afbeelding 13">
            <a:extLst>
              <a:ext uri="{FF2B5EF4-FFF2-40B4-BE49-F238E27FC236}">
                <a16:creationId xmlns:a16="http://schemas.microsoft.com/office/drawing/2014/main" id="{181D4972-5E25-8F4D-A13D-4F9DD99B7ADF}"/>
              </a:ext>
            </a:extLst>
          </p:cNvPr>
          <p:cNvSpPr>
            <a:spLocks noGrp="1"/>
          </p:cNvSpPr>
          <p:nvPr>
            <p:ph type="pic" sz="quarter" idx="15"/>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02">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Lst>
          </p:cNvPr>
          <p:cNvPicPr>
            <a:picLocks noChangeAspect="1"/>
          </p:cNvPicPr>
          <p:nvPr userDrawn="1"/>
        </p:nvPicPr>
        <p:blipFill>
          <a:blip r:embed="rId2"/>
          <a:srcRect/>
          <a:stretch/>
        </p:blipFill>
        <p:spPr>
          <a:xfrm>
            <a:off x="0" y="0"/>
            <a:ext cx="9144000" cy="5143500"/>
          </a:xfrm>
          <a:prstGeom prst="rect">
            <a:avLst/>
          </a:prstGeom>
        </p:spPr>
      </p:pic>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rgbClr val="25167A"/>
                </a:solidFill>
              </a:defRPr>
            </a:lvl1pPr>
          </a:lstStyle>
          <a:p>
            <a:r>
              <a:rPr lang="nl-NL" dirty="0"/>
              <a:t>Klik om stijl te bewerken</a:t>
            </a:r>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rgbClr val="25167A"/>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Klikken om de tekststijl van het model te bewerken</a:t>
            </a:r>
          </a:p>
        </p:txBody>
      </p:sp>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‹nr.›</a:t>
            </a:fld>
            <a:endParaRPr lang="nl-NL" dirty="0"/>
          </a:p>
        </p:txBody>
      </p:sp>
      <p:pic>
        <p:nvPicPr>
          <p:cNvPr id="9" name="Afbeelding 8">
            <a:extLst>
              <a:ext uri="{FF2B5EF4-FFF2-40B4-BE49-F238E27FC236}">
                <a16:creationId xmlns:a16="http://schemas.microsoft.com/office/drawing/2014/main" id="{86D39C4F-49EF-AD41-B4B5-4F6492E7BB6F}"/>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0" name="Tijdelijke aanduiding voor afbeelding 13">
            <a:extLst>
              <a:ext uri="{FF2B5EF4-FFF2-40B4-BE49-F238E27FC236}">
                <a16:creationId xmlns:a16="http://schemas.microsoft.com/office/drawing/2014/main" id="{9F18F6B8-85D2-7C4E-91B4-669A3A92F2D1}"/>
              </a:ext>
            </a:extLst>
          </p:cNvPr>
          <p:cNvSpPr>
            <a:spLocks noGrp="1"/>
          </p:cNvSpPr>
          <p:nvPr>
            <p:ph type="pic" sz="quarter" idx="15"/>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42946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Lst>
          </p:cNvPr>
          <p:cNvPicPr>
            <a:picLocks noChangeAspect="1"/>
          </p:cNvPicPr>
          <p:nvPr userDrawn="1"/>
        </p:nvPicPr>
        <p:blipFill>
          <a:blip r:embed="rId2"/>
          <a:srcRect/>
          <a:stretch/>
        </p:blipFill>
        <p:spPr>
          <a:xfrm>
            <a:off x="0" y="0"/>
            <a:ext cx="9144000" cy="5143500"/>
          </a:xfrm>
          <a:prstGeom prst="rect">
            <a:avLst/>
          </a:prstGeom>
        </p:spPr>
      </p:pic>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7984772" cy="1108357"/>
          </a:xfrm>
        </p:spPr>
        <p:txBody>
          <a:bodyPr/>
          <a:lstStyle/>
          <a:p>
            <a:r>
              <a:rPr lang="nl-NL" dirty="0"/>
              <a:t>Klik om stijl te bewerken</a:t>
            </a:r>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323850" y="2103438"/>
            <a:ext cx="7978775"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endParaRPr lang="nl-NL" dirty="0"/>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‹nr.›</a:t>
            </a:fld>
            <a:endParaRPr lang="nl-NL" dirty="0"/>
          </a:p>
        </p:txBody>
      </p:sp>
      <p:pic>
        <p:nvPicPr>
          <p:cNvPr id="10" name="Afbeelding 9">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1" name="Tijdelijke aanduiding voor afbeelding 13">
            <a:extLst>
              <a:ext uri="{FF2B5EF4-FFF2-40B4-BE49-F238E27FC236}">
                <a16:creationId xmlns:a16="http://schemas.microsoft.com/office/drawing/2014/main" id="{8B155A77-9972-F745-93CB-75D872DC3C96}"/>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8496300" cy="1108357"/>
          </a:xfrm>
        </p:spPr>
        <p:txBody>
          <a:bodyPr/>
          <a:lstStyle/>
          <a:p>
            <a:r>
              <a:rPr lang="nl-NL" dirty="0"/>
              <a:t>Klik om stijl te bewerken</a:t>
            </a:r>
          </a:p>
        </p:txBody>
      </p:sp>
      <p:sp>
        <p:nvSpPr>
          <p:cNvPr id="4" name="Tijdelijke aanduiding voor inhoud 3">
            <a:extLst>
              <a:ext uri="{FF2B5EF4-FFF2-40B4-BE49-F238E27FC236}">
                <a16:creationId xmlns:a16="http://schemas.microsoft.com/office/drawing/2014/main" id="{743BBFB1-6BF4-354F-BF3B-825E6A2DF943}"/>
              </a:ext>
            </a:extLst>
          </p:cNvPr>
          <p:cNvSpPr>
            <a:spLocks noGrp="1"/>
          </p:cNvSpPr>
          <p:nvPr>
            <p:ph sz="quarter" idx="15"/>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voettekst 1">
            <a:extLst>
              <a:ext uri="{FF2B5EF4-FFF2-40B4-BE49-F238E27FC236}">
                <a16:creationId xmlns:a16="http://schemas.microsoft.com/office/drawing/2014/main" id="{95A2BDAB-AAC0-F642-B6E9-4CB0E962A79D}"/>
              </a:ext>
            </a:extLst>
          </p:cNvPr>
          <p:cNvSpPr>
            <a:spLocks noGrp="1"/>
          </p:cNvSpPr>
          <p:nvPr>
            <p:ph type="ftr" sz="quarter" idx="16"/>
          </p:nvPr>
        </p:nvSpPr>
        <p:spPr/>
        <p:txBody>
          <a:bodyPr/>
          <a:lstStyle/>
          <a:p>
            <a:pPr>
              <a:defRPr/>
            </a:pPr>
            <a:r>
              <a:rPr lang="nl-NL"/>
              <a:t>Titel presentatie</a:t>
            </a:r>
            <a:endParaRPr lang="nl-NL" dirty="0"/>
          </a:p>
        </p:txBody>
      </p:sp>
      <p:sp>
        <p:nvSpPr>
          <p:cNvPr id="3" name="Tijdelijke aanduiding voor dianummer 2">
            <a:extLst>
              <a:ext uri="{FF2B5EF4-FFF2-40B4-BE49-F238E27FC236}">
                <a16:creationId xmlns:a16="http://schemas.microsoft.com/office/drawing/2014/main" id="{C4FA802C-F3CD-5D4D-B3F2-4A13C4F220E5}"/>
              </a:ext>
            </a:extLst>
          </p:cNvPr>
          <p:cNvSpPr>
            <a:spLocks noGrp="1"/>
          </p:cNvSpPr>
          <p:nvPr>
            <p:ph type="sldNum" sz="quarter" idx="17"/>
          </p:nvPr>
        </p:nvSpPr>
        <p:spPr/>
        <p:txBody>
          <a:bodyPr/>
          <a:lstStyle/>
          <a:p>
            <a:fld id="{49004725-3891-F142-B776-4F4F06198762}" type="slidenum">
              <a:rPr lang="nl-NL" smtClean="0"/>
              <a:pPr/>
              <a:t>‹nr.›</a:t>
            </a:fld>
            <a:endParaRPr lang="nl-NL" dirty="0"/>
          </a:p>
        </p:txBody>
      </p:sp>
      <p:pic>
        <p:nvPicPr>
          <p:cNvPr id="7" name="Afbeelding 6">
            <a:extLst>
              <a:ext uri="{FF2B5EF4-FFF2-40B4-BE49-F238E27FC236}">
                <a16:creationId xmlns:a16="http://schemas.microsoft.com/office/drawing/2014/main" id="{1C75A9D6-2C46-B646-BDC2-89688A800F36}"/>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8" name="Tijdelijke aanduiding voor afbeelding 13">
            <a:extLst>
              <a:ext uri="{FF2B5EF4-FFF2-40B4-BE49-F238E27FC236}">
                <a16:creationId xmlns:a16="http://schemas.microsoft.com/office/drawing/2014/main" id="{307DA5A1-79E6-BD4C-BEAD-F98EBB0D175C}"/>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212456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kolommen teks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FB0894-0333-5B42-BDFC-17A0DF0561F4}"/>
              </a:ext>
            </a:extLst>
          </p:cNvPr>
          <p:cNvPicPr>
            <a:picLocks noChangeAspect="1"/>
          </p:cNvPicPr>
          <p:nvPr userDrawn="1"/>
        </p:nvPicPr>
        <p:blipFill>
          <a:blip r:embed="rId2"/>
          <a:srcRect/>
          <a:stretch/>
        </p:blipFill>
        <p:spPr>
          <a:xfrm>
            <a:off x="0" y="0"/>
            <a:ext cx="9144000" cy="5143500"/>
          </a:xfrm>
          <a:prstGeom prst="rect">
            <a:avLst/>
          </a:prstGeom>
        </p:spPr>
      </p:pic>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dirty="0"/>
              <a:t>Klik om stijl te bewerken</a:t>
            </a:r>
          </a:p>
        </p:txBody>
      </p:sp>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endParaRPr lang="nl-NL" dirty="0"/>
          </a:p>
        </p:txBody>
      </p:sp>
      <p:sp>
        <p:nvSpPr>
          <p:cNvPr id="11" name="Tijdelijke aanduiding voor tekst 10">
            <a:extLst>
              <a:ext uri="{FF2B5EF4-FFF2-40B4-BE49-F238E27FC236}">
                <a16:creationId xmlns:a16="http://schemas.microsoft.com/office/drawing/2014/main" id="{46D8E25C-F890-3949-807A-7D2F4B353F17}"/>
              </a:ext>
            </a:extLst>
          </p:cNvPr>
          <p:cNvSpPr>
            <a:spLocks noGrp="1"/>
          </p:cNvSpPr>
          <p:nvPr>
            <p:ph type="body" sz="quarter" idx="20"/>
          </p:nvPr>
        </p:nvSpPr>
        <p:spPr>
          <a:xfrm>
            <a:off x="323850" y="2103438"/>
            <a:ext cx="4069730"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tekst 10">
            <a:extLst>
              <a:ext uri="{FF2B5EF4-FFF2-40B4-BE49-F238E27FC236}">
                <a16:creationId xmlns:a16="http://schemas.microsoft.com/office/drawing/2014/main" id="{5BF6970D-BDB0-4143-B921-6712EDEF961F}"/>
              </a:ext>
            </a:extLst>
          </p:cNvPr>
          <p:cNvSpPr>
            <a:spLocks noGrp="1"/>
          </p:cNvSpPr>
          <p:nvPr>
            <p:ph type="body" sz="quarter" idx="21"/>
          </p:nvPr>
        </p:nvSpPr>
        <p:spPr>
          <a:xfrm>
            <a:off x="4755995" y="2103438"/>
            <a:ext cx="3552627"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0" name="Afbeelding 9">
            <a:extLst>
              <a:ext uri="{FF2B5EF4-FFF2-40B4-BE49-F238E27FC236}">
                <a16:creationId xmlns:a16="http://schemas.microsoft.com/office/drawing/2014/main" id="{0406B399-95BD-4446-9220-3C9F8E514936}"/>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2" name="Tijdelijke aanduiding voor afbeelding 13">
            <a:extLst>
              <a:ext uri="{FF2B5EF4-FFF2-40B4-BE49-F238E27FC236}">
                <a16:creationId xmlns:a16="http://schemas.microsoft.com/office/drawing/2014/main" id="{DBE52C8C-0DAF-9C42-BEBA-C271DCC17688}"/>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wee objecten">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dirty="0"/>
              <a:t>Klik om stijl te bewerken</a:t>
            </a:r>
          </a:p>
        </p:txBody>
      </p:sp>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endParaRPr lang="nl-NL" dirty="0"/>
          </a:p>
        </p:txBody>
      </p:sp>
      <p:sp>
        <p:nvSpPr>
          <p:cNvPr id="8" name="Tijdelijke aanduiding voor inhoud 7">
            <a:extLst>
              <a:ext uri="{FF2B5EF4-FFF2-40B4-BE49-F238E27FC236}">
                <a16:creationId xmlns:a16="http://schemas.microsoft.com/office/drawing/2014/main" id="{AF53FE7A-E478-E746-9FA5-8780793E6A4D}"/>
              </a:ext>
            </a:extLst>
          </p:cNvPr>
          <p:cNvSpPr>
            <a:spLocks noGrp="1"/>
          </p:cNvSpPr>
          <p:nvPr>
            <p:ph sz="quarter" idx="20"/>
          </p:nvPr>
        </p:nvSpPr>
        <p:spPr>
          <a:xfrm>
            <a:off x="323850" y="2103438"/>
            <a:ext cx="4068763"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Tijdelijke aanduiding voor inhoud 7">
            <a:extLst>
              <a:ext uri="{FF2B5EF4-FFF2-40B4-BE49-F238E27FC236}">
                <a16:creationId xmlns:a16="http://schemas.microsoft.com/office/drawing/2014/main" id="{62B91163-97E5-7C4E-8B1C-CB52D1A5383B}"/>
              </a:ext>
            </a:extLst>
          </p:cNvPr>
          <p:cNvSpPr>
            <a:spLocks noGrp="1"/>
          </p:cNvSpPr>
          <p:nvPr>
            <p:ph sz="quarter" idx="21"/>
          </p:nvPr>
        </p:nvSpPr>
        <p:spPr>
          <a:xfrm>
            <a:off x="4751387" y="2103438"/>
            <a:ext cx="3557235" cy="2413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a:extLst>
              <a:ext uri="{FF2B5EF4-FFF2-40B4-BE49-F238E27FC236}">
                <a16:creationId xmlns:a16="http://schemas.microsoft.com/office/drawing/2014/main" id="{D18B712C-1B44-144C-BD2A-D06C2A29101D}"/>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9" name="Tijdelijke aanduiding voor afbeelding 13">
            <a:extLst>
              <a:ext uri="{FF2B5EF4-FFF2-40B4-BE49-F238E27FC236}">
                <a16:creationId xmlns:a16="http://schemas.microsoft.com/office/drawing/2014/main" id="{18460B60-193D-4F4D-98D9-997B0D522159}"/>
              </a:ext>
            </a:extLst>
          </p:cNvPr>
          <p:cNvSpPr>
            <a:spLocks noGrp="1"/>
          </p:cNvSpPr>
          <p:nvPr>
            <p:ph type="pic" sz="quarter" idx="14"/>
          </p:nvPr>
        </p:nvSpPr>
        <p:spPr>
          <a:xfrm>
            <a:off x="6271200" y="0"/>
            <a:ext cx="2872800" cy="619200"/>
          </a:xfrm>
        </p:spPr>
        <p:txBody>
          <a:bodyPr/>
          <a:lstStyle>
            <a:lvl1pPr marL="0" indent="0">
              <a:buNone/>
              <a:defRPr/>
            </a:lvl1pPr>
          </a:lstStyle>
          <a:p>
            <a:endParaRPr lang="nl-NL" dirty="0"/>
          </a:p>
        </p:txBody>
      </p:sp>
    </p:spTree>
    <p:extLst>
      <p:ext uri="{BB962C8B-B14F-4D97-AF65-F5344CB8AC3E}">
        <p14:creationId xmlns:p14="http://schemas.microsoft.com/office/powerpoint/2010/main" val="53794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657922" y="4676319"/>
            <a:ext cx="3914078" cy="273844"/>
          </a:xfrm>
          <a:prstGeom prst="rect">
            <a:avLst/>
          </a:prstGeom>
        </p:spPr>
        <p:txBody>
          <a:bodyPr vert="horz" lIns="0" tIns="0" rIns="0" bIns="0" rtlCol="0" anchor="ctr"/>
          <a:lstStyle>
            <a:lvl1pPr algn="l" fontAlgn="auto">
              <a:spcBef>
                <a:spcPts val="0"/>
              </a:spcBef>
              <a:spcAft>
                <a:spcPts val="0"/>
              </a:spcAft>
              <a:defRPr sz="750" dirty="0">
                <a:solidFill>
                  <a:schemeClr val="tx1"/>
                </a:solidFill>
                <a:latin typeface="Arial"/>
                <a:ea typeface="+mn-ea"/>
                <a:cs typeface="Arial"/>
              </a:defRPr>
            </a:lvl1pPr>
          </a:lstStyle>
          <a:p>
            <a:pPr>
              <a:defRPr/>
            </a:pPr>
            <a:r>
              <a:rPr lang="nl-NL" dirty="0"/>
              <a:t>Titel presentatie</a:t>
            </a:r>
          </a:p>
        </p:txBody>
      </p:sp>
      <p:sp>
        <p:nvSpPr>
          <p:cNvPr id="6" name="Tijdelijke aanduiding voor dianummer 5"/>
          <p:cNvSpPr>
            <a:spLocks noGrp="1"/>
          </p:cNvSpPr>
          <p:nvPr>
            <p:ph type="sldNum" sz="quarter" idx="4"/>
          </p:nvPr>
        </p:nvSpPr>
        <p:spPr>
          <a:xfrm>
            <a:off x="331275" y="4676319"/>
            <a:ext cx="360101" cy="273844"/>
          </a:xfrm>
          <a:prstGeom prst="rect">
            <a:avLst/>
          </a:prstGeom>
        </p:spPr>
        <p:txBody>
          <a:bodyPr vert="horz" wrap="square" lIns="91440" tIns="45720" rIns="91440" bIns="45720" numCol="1" anchor="ctr" anchorCtr="0" compatLnSpc="1">
            <a:prstTxWarp prst="textNoShape">
              <a:avLst/>
            </a:prstTxWarp>
          </a:bodyPr>
          <a:lstStyle>
            <a:lvl1pPr algn="l">
              <a:defRPr sz="750">
                <a:solidFill>
                  <a:schemeClr val="tx1"/>
                </a:solidFill>
                <a:ea typeface="Arial" charset="0"/>
                <a:cs typeface="Arial" charset="0"/>
              </a:defRPr>
            </a:lvl1pPr>
          </a:lstStyle>
          <a:p>
            <a:fld id="{49004725-3891-F142-B776-4F4F06198762}" type="slidenum">
              <a:rPr lang="nl-NL" smtClean="0"/>
              <a:pPr/>
              <a:t>‹nr.›</a:t>
            </a:fld>
            <a:endParaRPr lang="nl-NL" dirty="0"/>
          </a:p>
        </p:txBody>
      </p:sp>
      <p:sp>
        <p:nvSpPr>
          <p:cNvPr id="11" name="Tijdelijke aanduiding voor titel 10">
            <a:extLst>
              <a:ext uri="{FF2B5EF4-FFF2-40B4-BE49-F238E27FC236}">
                <a16:creationId xmlns:a16="http://schemas.microsoft.com/office/drawing/2014/main" id="{D300BD3F-6B8F-0E4D-9838-108DA9EB64CB}"/>
              </a:ext>
            </a:extLst>
          </p:cNvPr>
          <p:cNvSpPr>
            <a:spLocks noGrp="1"/>
          </p:cNvSpPr>
          <p:nvPr>
            <p:ph type="title"/>
          </p:nvPr>
        </p:nvSpPr>
        <p:spPr>
          <a:xfrm>
            <a:off x="323850" y="995081"/>
            <a:ext cx="8496300" cy="1108357"/>
          </a:xfrm>
          <a:prstGeom prst="rect">
            <a:avLst/>
          </a:prstGeom>
        </p:spPr>
        <p:txBody>
          <a:bodyPr vert="horz" lIns="0" tIns="0" rIns="0" bIns="0" rtlCol="0" anchor="t" anchorCtr="0">
            <a:normAutofit/>
          </a:bodyPr>
          <a:lstStyle/>
          <a:p>
            <a:r>
              <a:rPr lang="nl-NL" dirty="0"/>
              <a:t>Klik om stijl te bewerken</a:t>
            </a:r>
          </a:p>
        </p:txBody>
      </p:sp>
      <p:sp>
        <p:nvSpPr>
          <p:cNvPr id="13" name="Tijdelijke aanduiding voor tekst 12">
            <a:extLst>
              <a:ext uri="{FF2B5EF4-FFF2-40B4-BE49-F238E27FC236}">
                <a16:creationId xmlns:a16="http://schemas.microsoft.com/office/drawing/2014/main" id="{0DBB5C1A-0EAA-1D4B-8889-5910D889178E}"/>
              </a:ext>
            </a:extLst>
          </p:cNvPr>
          <p:cNvSpPr>
            <a:spLocks noGrp="1"/>
          </p:cNvSpPr>
          <p:nvPr>
            <p:ph type="body" idx="1"/>
          </p:nvPr>
        </p:nvSpPr>
        <p:spPr>
          <a:xfrm>
            <a:off x="323850" y="2103438"/>
            <a:ext cx="8496300" cy="2413001"/>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74" r:id="rId3"/>
    <p:sldLayoutId id="2147483663" r:id="rId4"/>
    <p:sldLayoutId id="2147483676" r:id="rId5"/>
    <p:sldLayoutId id="2147483659" r:id="rId6"/>
    <p:sldLayoutId id="2147483670" r:id="rId7"/>
    <p:sldLayoutId id="2147483660" r:id="rId8"/>
    <p:sldLayoutId id="2147483671" r:id="rId9"/>
    <p:sldLayoutId id="2147483667" r:id="rId10"/>
    <p:sldLayoutId id="2147483668" r:id="rId11"/>
    <p:sldLayoutId id="2147483661" r:id="rId12"/>
    <p:sldLayoutId id="2147483673" r:id="rId13"/>
    <p:sldLayoutId id="2147483677" r:id="rId14"/>
  </p:sldLayoutIdLst>
  <p:hf hdr="0" dt="0"/>
  <p:txStyles>
    <p:titleStyle>
      <a:lvl1pPr algn="l" defTabSz="342900" rtl="0" eaLnBrk="1" fontAlgn="base" hangingPunct="1">
        <a:spcBef>
          <a:spcPct val="0"/>
        </a:spcBef>
        <a:spcAft>
          <a:spcPct val="0"/>
        </a:spcAft>
        <a:defRPr sz="3400" b="1" i="0" kern="1200" cap="none">
          <a:solidFill>
            <a:srgbClr val="25167A"/>
          </a:solidFill>
          <a:latin typeface="Arial" panose="020B0604020202020204" pitchFamily="34" charset="0"/>
          <a:ea typeface="ＭＳ Ｐゴシック" charset="-128"/>
          <a:cs typeface="Arial" panose="020B0604020202020204" pitchFamily="34" charset="0"/>
        </a:defRPr>
      </a:lvl1pPr>
      <a:lvl2pPr algn="l" defTabSz="342900" rtl="0" eaLnBrk="1" fontAlgn="base" hangingPunct="1">
        <a:spcBef>
          <a:spcPct val="0"/>
        </a:spcBef>
        <a:spcAft>
          <a:spcPct val="0"/>
        </a:spcAft>
        <a:defRPr sz="2400">
          <a:solidFill>
            <a:srgbClr val="25167A"/>
          </a:solidFill>
          <a:latin typeface="Arial" charset="0"/>
          <a:ea typeface="ＭＳ Ｐゴシック" charset="-128"/>
        </a:defRPr>
      </a:lvl2pPr>
      <a:lvl3pPr algn="l" defTabSz="342900" rtl="0" eaLnBrk="1" fontAlgn="base" hangingPunct="1">
        <a:spcBef>
          <a:spcPct val="0"/>
        </a:spcBef>
        <a:spcAft>
          <a:spcPct val="0"/>
        </a:spcAft>
        <a:defRPr sz="2400">
          <a:solidFill>
            <a:srgbClr val="25167A"/>
          </a:solidFill>
          <a:latin typeface="Arial" charset="0"/>
          <a:ea typeface="ＭＳ Ｐゴシック" charset="-128"/>
        </a:defRPr>
      </a:lvl3pPr>
      <a:lvl4pPr algn="l" defTabSz="342900" rtl="0" eaLnBrk="1" fontAlgn="base" hangingPunct="1">
        <a:spcBef>
          <a:spcPct val="0"/>
        </a:spcBef>
        <a:spcAft>
          <a:spcPct val="0"/>
        </a:spcAft>
        <a:defRPr sz="2400">
          <a:solidFill>
            <a:srgbClr val="25167A"/>
          </a:solidFill>
          <a:latin typeface="Arial" charset="0"/>
          <a:ea typeface="ＭＳ Ｐゴシック" charset="-128"/>
        </a:defRPr>
      </a:lvl4pPr>
      <a:lvl5pPr algn="l" defTabSz="342900" rtl="0" eaLnBrk="1" fontAlgn="base" hangingPunct="1">
        <a:spcBef>
          <a:spcPct val="0"/>
        </a:spcBef>
        <a:spcAft>
          <a:spcPct val="0"/>
        </a:spcAft>
        <a:defRPr sz="2400">
          <a:solidFill>
            <a:srgbClr val="25167A"/>
          </a:solidFill>
          <a:latin typeface="Arial" charset="0"/>
          <a:ea typeface="ＭＳ Ｐゴシック" charset="-128"/>
        </a:defRPr>
      </a:lvl5pPr>
      <a:lvl6pPr marL="342900" algn="l" defTabSz="342900" rtl="0" eaLnBrk="1" fontAlgn="base" hangingPunct="1">
        <a:spcBef>
          <a:spcPct val="0"/>
        </a:spcBef>
        <a:spcAft>
          <a:spcPct val="0"/>
        </a:spcAft>
        <a:defRPr sz="2400">
          <a:solidFill>
            <a:srgbClr val="25167A"/>
          </a:solidFill>
          <a:latin typeface="Arial" charset="0"/>
          <a:ea typeface="ＭＳ Ｐゴシック" charset="-128"/>
        </a:defRPr>
      </a:lvl6pPr>
      <a:lvl7pPr marL="685800" algn="l" defTabSz="342900" rtl="0" eaLnBrk="1" fontAlgn="base" hangingPunct="1">
        <a:spcBef>
          <a:spcPct val="0"/>
        </a:spcBef>
        <a:spcAft>
          <a:spcPct val="0"/>
        </a:spcAft>
        <a:defRPr sz="2400">
          <a:solidFill>
            <a:srgbClr val="25167A"/>
          </a:solidFill>
          <a:latin typeface="Arial" charset="0"/>
          <a:ea typeface="ＭＳ Ｐゴシック" charset="-128"/>
        </a:defRPr>
      </a:lvl7pPr>
      <a:lvl8pPr marL="1028700" algn="l" defTabSz="342900" rtl="0" eaLnBrk="1" fontAlgn="base" hangingPunct="1">
        <a:spcBef>
          <a:spcPct val="0"/>
        </a:spcBef>
        <a:spcAft>
          <a:spcPct val="0"/>
        </a:spcAft>
        <a:defRPr sz="2400">
          <a:solidFill>
            <a:srgbClr val="25167A"/>
          </a:solidFill>
          <a:latin typeface="Arial" charset="0"/>
          <a:ea typeface="ＭＳ Ｐゴシック" charset="-128"/>
        </a:defRPr>
      </a:lvl8pPr>
      <a:lvl9pPr marL="1371600" algn="l" defTabSz="342900" rtl="0" eaLnBrk="1" fontAlgn="base" hangingPunct="1">
        <a:spcBef>
          <a:spcPct val="0"/>
        </a:spcBef>
        <a:spcAft>
          <a:spcPct val="0"/>
        </a:spcAft>
        <a:defRPr sz="2400">
          <a:solidFill>
            <a:srgbClr val="25167A"/>
          </a:solidFill>
          <a:latin typeface="Arial" charset="0"/>
          <a:ea typeface="ＭＳ Ｐゴシック" charset="-128"/>
        </a:defRPr>
      </a:lvl9pPr>
    </p:titleStyle>
    <p:bodyStyle>
      <a:lvl1pPr marL="216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baseline="0">
          <a:solidFill>
            <a:srgbClr val="25167A"/>
          </a:solidFill>
          <a:latin typeface="Arial"/>
          <a:ea typeface="ＭＳ Ｐゴシック" charset="-128"/>
          <a:cs typeface="Arial"/>
        </a:defRPr>
      </a:lvl1pPr>
      <a:lvl2pPr marL="432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2pPr>
      <a:lvl3pPr marL="648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3pPr>
      <a:lvl4pPr marL="864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4pPr>
      <a:lvl5pPr marL="1080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04" userDrawn="1">
          <p15:clr>
            <a:srgbClr val="F26B43"/>
          </p15:clr>
        </p15:guide>
        <p15:guide id="4" pos="5556" userDrawn="1">
          <p15:clr>
            <a:srgbClr val="F26B43"/>
          </p15:clr>
        </p15:guide>
        <p15:guide id="5" orient="horz" pos="395" userDrawn="1">
          <p15:clr>
            <a:srgbClr val="F26B43"/>
          </p15:clr>
        </p15:guide>
        <p15:guide id="6" orient="horz" pos="2845" userDrawn="1">
          <p15:clr>
            <a:srgbClr val="F26B43"/>
          </p15:clr>
        </p15:guide>
        <p15:guide id="7" orient="horz" pos="690" userDrawn="1">
          <p15:clr>
            <a:srgbClr val="F26B43"/>
          </p15:clr>
        </p15:guide>
        <p15:guide id="8" orient="horz" pos="13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42A81-DBF7-EB41-8C43-EC07BB3A3F40}"/>
              </a:ext>
            </a:extLst>
          </p:cNvPr>
          <p:cNvSpPr>
            <a:spLocks noGrp="1"/>
          </p:cNvSpPr>
          <p:nvPr>
            <p:ph type="title"/>
          </p:nvPr>
        </p:nvSpPr>
        <p:spPr/>
        <p:txBody>
          <a:bodyPr>
            <a:normAutofit fontScale="90000"/>
          </a:bodyPr>
          <a:lstStyle/>
          <a:p>
            <a:r>
              <a:rPr lang="nl-NL" dirty="0"/>
              <a:t>Sociale identiteitsvraagstukken in coronatijd</a:t>
            </a:r>
          </a:p>
        </p:txBody>
      </p:sp>
      <p:sp>
        <p:nvSpPr>
          <p:cNvPr id="3" name="Tijdelijke aanduiding voor tekst 2">
            <a:extLst>
              <a:ext uri="{FF2B5EF4-FFF2-40B4-BE49-F238E27FC236}">
                <a16:creationId xmlns:a16="http://schemas.microsoft.com/office/drawing/2014/main" id="{E677C783-9456-D345-A0A2-137062C66E4B}"/>
              </a:ext>
            </a:extLst>
          </p:cNvPr>
          <p:cNvSpPr>
            <a:spLocks noGrp="1"/>
          </p:cNvSpPr>
          <p:nvPr>
            <p:ph type="body" sz="quarter" idx="12"/>
          </p:nvPr>
        </p:nvSpPr>
        <p:spPr/>
        <p:txBody>
          <a:bodyPr/>
          <a:lstStyle/>
          <a:p>
            <a:endParaRPr lang="nl-NL" dirty="0"/>
          </a:p>
        </p:txBody>
      </p:sp>
      <p:sp>
        <p:nvSpPr>
          <p:cNvPr id="6" name="Tijdelijke aanduiding voor tekst 5">
            <a:extLst>
              <a:ext uri="{FF2B5EF4-FFF2-40B4-BE49-F238E27FC236}">
                <a16:creationId xmlns:a16="http://schemas.microsoft.com/office/drawing/2014/main" id="{2CE509B0-238E-934F-986E-19031B018310}"/>
              </a:ext>
            </a:extLst>
          </p:cNvPr>
          <p:cNvSpPr>
            <a:spLocks noGrp="1"/>
          </p:cNvSpPr>
          <p:nvPr>
            <p:ph type="body" sz="quarter" idx="13"/>
          </p:nvPr>
        </p:nvSpPr>
        <p:spPr/>
        <p:txBody>
          <a:bodyPr>
            <a:normAutofit fontScale="25000" lnSpcReduction="20000"/>
          </a:bodyPr>
          <a:lstStyle/>
          <a:p>
            <a:r>
              <a:rPr lang="nl-NL" sz="4800" dirty="0"/>
              <a:t>Name: Dr. Stijn </a:t>
            </a:r>
            <a:r>
              <a:rPr lang="nl-NL" sz="4800" dirty="0" err="1"/>
              <a:t>Sieckelinck</a:t>
            </a:r>
            <a:endParaRPr lang="nl-NL" sz="4800" dirty="0"/>
          </a:p>
          <a:p>
            <a:r>
              <a:rPr lang="nl-NL" sz="4800" dirty="0"/>
              <a:t>Contact: </a:t>
            </a:r>
            <a:r>
              <a:rPr lang="nl-NL" sz="4800" dirty="0" err="1"/>
              <a:t>S.Sieckelinck@hva.nl</a:t>
            </a:r>
            <a:endParaRPr lang="nl-NL" sz="4800" dirty="0"/>
          </a:p>
          <a:p>
            <a:r>
              <a:rPr lang="nl-NL" sz="4800" dirty="0"/>
              <a:t>Date: 15-04-2021</a:t>
            </a:r>
          </a:p>
          <a:p>
            <a:endParaRPr lang="nl-NL" dirty="0"/>
          </a:p>
        </p:txBody>
      </p:sp>
      <p:pic>
        <p:nvPicPr>
          <p:cNvPr id="9" name="Tijdelijke aanduiding voor afbeelding 8">
            <a:extLst>
              <a:ext uri="{FF2B5EF4-FFF2-40B4-BE49-F238E27FC236}">
                <a16:creationId xmlns:a16="http://schemas.microsoft.com/office/drawing/2014/main" id="{476A9094-EB7C-314B-BADE-A87559D97DF9}"/>
              </a:ext>
            </a:extLst>
          </p:cNvPr>
          <p:cNvPicPr>
            <a:picLocks noGrp="1" noChangeAspect="1"/>
          </p:cNvPicPr>
          <p:nvPr>
            <p:ph type="pic" sz="quarter" idx="14"/>
          </p:nvPr>
        </p:nvPicPr>
        <p:blipFill>
          <a:blip r:embed="rId2"/>
          <a:srcRect/>
          <a:stretch/>
        </p:blipFill>
        <p:spPr>
          <a:xfrm>
            <a:off x="6434091" y="0"/>
            <a:ext cx="2547018" cy="619200"/>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t 6">
                <a:extLst>
                  <a:ext uri="{FF2B5EF4-FFF2-40B4-BE49-F238E27FC236}">
                    <a16:creationId xmlns:a16="http://schemas.microsoft.com/office/drawing/2014/main" id="{E0CA49CF-0634-514E-AE92-8E72A474B5A3}"/>
                  </a:ext>
                </a:extLst>
              </p14:cNvPr>
              <p14:cNvContentPartPr/>
              <p14:nvPr/>
            </p14:nvContentPartPr>
            <p14:xfrm>
              <a:off x="465120" y="1137384"/>
              <a:ext cx="360" cy="360"/>
            </p14:xfrm>
          </p:contentPart>
        </mc:Choice>
        <mc:Fallback xmlns="">
          <p:pic>
            <p:nvPicPr>
              <p:cNvPr id="7" name="Inkt 6">
                <a:extLst>
                  <a:ext uri="{FF2B5EF4-FFF2-40B4-BE49-F238E27FC236}">
                    <a16:creationId xmlns:a16="http://schemas.microsoft.com/office/drawing/2014/main" id="{E0CA49CF-0634-514E-AE92-8E72A474B5A3}"/>
                  </a:ext>
                </a:extLst>
              </p:cNvPr>
              <p:cNvPicPr/>
              <p:nvPr/>
            </p:nvPicPr>
            <p:blipFill>
              <a:blip r:embed="rId4"/>
              <a:stretch>
                <a:fillRect/>
              </a:stretch>
            </p:blipFill>
            <p:spPr>
              <a:xfrm>
                <a:off x="460800" y="1110744"/>
                <a:ext cx="9000" cy="54000"/>
              </a:xfrm>
              <a:prstGeom prst="rect">
                <a:avLst/>
              </a:prstGeom>
            </p:spPr>
          </p:pic>
        </mc:Fallback>
      </mc:AlternateContent>
    </p:spTree>
    <p:extLst>
      <p:ext uri="{BB962C8B-B14F-4D97-AF65-F5344CB8AC3E}">
        <p14:creationId xmlns:p14="http://schemas.microsoft.com/office/powerpoint/2010/main" val="165182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F3F41140-B78C-114C-9AC2-BAD3751EF725}"/>
              </a:ext>
            </a:extLst>
          </p:cNvPr>
          <p:cNvSpPr>
            <a:spLocks noGrp="1"/>
          </p:cNvSpPr>
          <p:nvPr>
            <p:ph type="ftr" sz="quarter" idx="13"/>
          </p:nvPr>
        </p:nvSpPr>
        <p:spPr/>
        <p:txBody>
          <a:bodyPr/>
          <a:lstStyle/>
          <a:p>
            <a:pPr>
              <a:defRPr/>
            </a:pPr>
            <a:r>
              <a:rPr lang="nl-NL" dirty="0"/>
              <a:t>Sociale identiteitsvraagstukken in coronatijd</a:t>
            </a:r>
          </a:p>
        </p:txBody>
      </p:sp>
      <p:sp>
        <p:nvSpPr>
          <p:cNvPr id="5" name="Tijdelijke aanduiding voor dianummer 4">
            <a:extLst>
              <a:ext uri="{FF2B5EF4-FFF2-40B4-BE49-F238E27FC236}">
                <a16:creationId xmlns:a16="http://schemas.microsoft.com/office/drawing/2014/main" id="{784344FE-FC02-8044-B298-5491AE110DEB}"/>
              </a:ext>
            </a:extLst>
          </p:cNvPr>
          <p:cNvSpPr>
            <a:spLocks noGrp="1"/>
          </p:cNvSpPr>
          <p:nvPr>
            <p:ph type="sldNum" sz="quarter" idx="14"/>
          </p:nvPr>
        </p:nvSpPr>
        <p:spPr/>
        <p:txBody>
          <a:bodyPr/>
          <a:lstStyle/>
          <a:p>
            <a:fld id="{49004725-3891-F142-B776-4F4F06198762}" type="slidenum">
              <a:rPr lang="nl-NL" smtClean="0"/>
              <a:pPr/>
              <a:t>2</a:t>
            </a:fld>
            <a:endParaRPr lang="nl-NL" dirty="0"/>
          </a:p>
        </p:txBody>
      </p:sp>
      <p:pic>
        <p:nvPicPr>
          <p:cNvPr id="8" name="Tijdelijke aanduiding voor afbeelding 7">
            <a:extLst>
              <a:ext uri="{FF2B5EF4-FFF2-40B4-BE49-F238E27FC236}">
                <a16:creationId xmlns:a16="http://schemas.microsoft.com/office/drawing/2014/main" id="{256D8FEF-D0FC-714F-BEEC-7A374CACB251}"/>
              </a:ext>
            </a:extLst>
          </p:cNvPr>
          <p:cNvPicPr>
            <a:picLocks noGrp="1" noChangeAspect="1"/>
          </p:cNvPicPr>
          <p:nvPr>
            <p:ph type="pic" sz="quarter" idx="15"/>
          </p:nvPr>
        </p:nvPicPr>
        <p:blipFill>
          <a:blip r:embed="rId2"/>
          <a:srcRect/>
          <a:stretch/>
        </p:blipFill>
        <p:spPr>
          <a:xfrm>
            <a:off x="6434091" y="0"/>
            <a:ext cx="2547018" cy="619200"/>
          </a:xfrm>
        </p:spPr>
      </p:pic>
      <p:sp>
        <p:nvSpPr>
          <p:cNvPr id="10" name="Tijdelijke aanduiding voor tekst 9">
            <a:extLst>
              <a:ext uri="{FF2B5EF4-FFF2-40B4-BE49-F238E27FC236}">
                <a16:creationId xmlns:a16="http://schemas.microsoft.com/office/drawing/2014/main" id="{81F32AB3-5A0D-574F-95C8-E3BCEEBACE71}"/>
              </a:ext>
            </a:extLst>
          </p:cNvPr>
          <p:cNvSpPr>
            <a:spLocks noGrp="1"/>
          </p:cNvSpPr>
          <p:nvPr>
            <p:ph type="body" sz="quarter" idx="12"/>
          </p:nvPr>
        </p:nvSpPr>
        <p:spPr>
          <a:xfrm rot="20634847">
            <a:off x="323849" y="2103439"/>
            <a:ext cx="7448551" cy="468312"/>
          </a:xfrm>
        </p:spPr>
        <p:txBody>
          <a:bodyPr>
            <a:normAutofit/>
          </a:bodyPr>
          <a:lstStyle/>
          <a:p>
            <a:r>
              <a:rPr lang="nl-NL" sz="1800" i="1" dirty="0"/>
              <a:t>“Corona is 1 groot complot”</a:t>
            </a:r>
            <a:endParaRPr lang="nl-NL" sz="1800" dirty="0"/>
          </a:p>
          <a:p>
            <a:endParaRPr lang="nl-NL" dirty="0"/>
          </a:p>
        </p:txBody>
      </p:sp>
      <p:sp>
        <p:nvSpPr>
          <p:cNvPr id="12" name="Rechthoek 11">
            <a:extLst>
              <a:ext uri="{FF2B5EF4-FFF2-40B4-BE49-F238E27FC236}">
                <a16:creationId xmlns:a16="http://schemas.microsoft.com/office/drawing/2014/main" id="{B63B0CA6-DB86-F540-80C9-1ADE6B2FDCDA}"/>
              </a:ext>
            </a:extLst>
          </p:cNvPr>
          <p:cNvSpPr/>
          <p:nvPr/>
        </p:nvSpPr>
        <p:spPr>
          <a:xfrm rot="887434">
            <a:off x="2286000" y="1833086"/>
            <a:ext cx="4572000" cy="646331"/>
          </a:xfrm>
          <a:prstGeom prst="rect">
            <a:avLst/>
          </a:prstGeom>
        </p:spPr>
        <p:txBody>
          <a:bodyPr>
            <a:spAutoFit/>
          </a:bodyPr>
          <a:lstStyle/>
          <a:p>
            <a:r>
              <a:rPr lang="nl-NL" i="1" dirty="0"/>
              <a:t>“Onze vrijheden zien we nooit meer terug” </a:t>
            </a:r>
            <a:endParaRPr lang="nl-NL" dirty="0"/>
          </a:p>
          <a:p>
            <a:endParaRPr lang="nl-NL" dirty="0"/>
          </a:p>
        </p:txBody>
      </p:sp>
      <p:sp>
        <p:nvSpPr>
          <p:cNvPr id="13" name="Rechthoek 12">
            <a:extLst>
              <a:ext uri="{FF2B5EF4-FFF2-40B4-BE49-F238E27FC236}">
                <a16:creationId xmlns:a16="http://schemas.microsoft.com/office/drawing/2014/main" id="{203C393F-5F7C-AE41-A33A-0FA0CB90094B}"/>
              </a:ext>
            </a:extLst>
          </p:cNvPr>
          <p:cNvSpPr/>
          <p:nvPr/>
        </p:nvSpPr>
        <p:spPr>
          <a:xfrm>
            <a:off x="2401587" y="3271332"/>
            <a:ext cx="4572000" cy="646331"/>
          </a:xfrm>
          <a:prstGeom prst="rect">
            <a:avLst/>
          </a:prstGeom>
        </p:spPr>
        <p:txBody>
          <a:bodyPr>
            <a:spAutoFit/>
          </a:bodyPr>
          <a:lstStyle/>
          <a:p>
            <a:r>
              <a:rPr lang="nl-NL" dirty="0">
                <a:solidFill>
                  <a:srgbClr val="FF0000"/>
                </a:solidFill>
              </a:rPr>
              <a:t>‘</a:t>
            </a:r>
            <a:r>
              <a:rPr lang="nl-NL" b="1" dirty="0">
                <a:solidFill>
                  <a:srgbClr val="FF0000"/>
                </a:solidFill>
              </a:rPr>
              <a:t>We laten ons als makke schapen naar de slachtbank leiden.’</a:t>
            </a:r>
            <a:endParaRPr lang="nl-NL" dirty="0">
              <a:solidFill>
                <a:srgbClr val="FF0000"/>
              </a:solidFill>
            </a:endParaRPr>
          </a:p>
        </p:txBody>
      </p:sp>
      <p:sp>
        <p:nvSpPr>
          <p:cNvPr id="14" name="Rechthoek 13">
            <a:extLst>
              <a:ext uri="{FF2B5EF4-FFF2-40B4-BE49-F238E27FC236}">
                <a16:creationId xmlns:a16="http://schemas.microsoft.com/office/drawing/2014/main" id="{0250E9BD-6057-8746-BD29-2D6EE3864322}"/>
              </a:ext>
            </a:extLst>
          </p:cNvPr>
          <p:cNvSpPr/>
          <p:nvPr/>
        </p:nvSpPr>
        <p:spPr>
          <a:xfrm>
            <a:off x="328961" y="619200"/>
            <a:ext cx="4572000" cy="369332"/>
          </a:xfrm>
          <a:prstGeom prst="rect">
            <a:avLst/>
          </a:prstGeom>
        </p:spPr>
        <p:txBody>
          <a:bodyPr>
            <a:spAutoFit/>
          </a:bodyPr>
          <a:lstStyle/>
          <a:p>
            <a:r>
              <a:rPr lang="nl-NL" b="1" dirty="0">
                <a:solidFill>
                  <a:srgbClr val="7030A0"/>
                </a:solidFill>
              </a:rPr>
              <a:t>“We worden allemaal gemuilkorfd” </a:t>
            </a:r>
            <a:endParaRPr lang="nl-NL" dirty="0">
              <a:solidFill>
                <a:srgbClr val="7030A0"/>
              </a:solidFill>
            </a:endParaRPr>
          </a:p>
        </p:txBody>
      </p:sp>
      <p:sp>
        <p:nvSpPr>
          <p:cNvPr id="15" name="Rechthoek 14">
            <a:extLst>
              <a:ext uri="{FF2B5EF4-FFF2-40B4-BE49-F238E27FC236}">
                <a16:creationId xmlns:a16="http://schemas.microsoft.com/office/drawing/2014/main" id="{4E711894-0701-A14B-89E1-96BFE3BBFB71}"/>
              </a:ext>
            </a:extLst>
          </p:cNvPr>
          <p:cNvSpPr/>
          <p:nvPr/>
        </p:nvSpPr>
        <p:spPr>
          <a:xfrm rot="21306687">
            <a:off x="5421600" y="1041171"/>
            <a:ext cx="4572000" cy="369332"/>
          </a:xfrm>
          <a:prstGeom prst="rect">
            <a:avLst/>
          </a:prstGeom>
        </p:spPr>
        <p:txBody>
          <a:bodyPr>
            <a:spAutoFit/>
          </a:bodyPr>
          <a:lstStyle/>
          <a:p>
            <a:r>
              <a:rPr lang="nl-NL" b="1" dirty="0">
                <a:solidFill>
                  <a:srgbClr val="C00000"/>
                </a:solidFill>
              </a:rPr>
              <a:t>“Wie relt is een held”</a:t>
            </a:r>
          </a:p>
        </p:txBody>
      </p:sp>
    </p:spTree>
    <p:extLst>
      <p:ext uri="{BB962C8B-B14F-4D97-AF65-F5344CB8AC3E}">
        <p14:creationId xmlns:p14="http://schemas.microsoft.com/office/powerpoint/2010/main" val="255494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ensoverschrijdende samenwerking | Kennisbank Openbaar Bestuur">
            <a:extLst>
              <a:ext uri="{FF2B5EF4-FFF2-40B4-BE49-F238E27FC236}">
                <a16:creationId xmlns:a16="http://schemas.microsoft.com/office/drawing/2014/main" id="{6E6DDCD9-F8FE-9B40-87B3-AB44D82A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569" y="374758"/>
            <a:ext cx="1803431" cy="230861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a:extLst>
              <a:ext uri="{FF2B5EF4-FFF2-40B4-BE49-F238E27FC236}">
                <a16:creationId xmlns:a16="http://schemas.microsoft.com/office/drawing/2014/main" id="{1E0D521A-3157-024D-B047-434BBB0DD64D}"/>
              </a:ext>
            </a:extLst>
          </p:cNvPr>
          <p:cNvSpPr>
            <a:spLocks noGrp="1"/>
          </p:cNvSpPr>
          <p:nvPr>
            <p:ph type="body" sz="quarter" idx="12"/>
          </p:nvPr>
        </p:nvSpPr>
        <p:spPr>
          <a:xfrm>
            <a:off x="323848" y="526769"/>
            <a:ext cx="5484283" cy="468312"/>
          </a:xfrm>
        </p:spPr>
        <p:txBody>
          <a:bodyPr/>
          <a:lstStyle/>
          <a:p>
            <a:endParaRPr lang="nl-NL" dirty="0"/>
          </a:p>
        </p:txBody>
      </p:sp>
      <p:sp>
        <p:nvSpPr>
          <p:cNvPr id="4" name="Tijdelijke aanduiding voor voettekst 3">
            <a:extLst>
              <a:ext uri="{FF2B5EF4-FFF2-40B4-BE49-F238E27FC236}">
                <a16:creationId xmlns:a16="http://schemas.microsoft.com/office/drawing/2014/main" id="{F3F41140-B78C-114C-9AC2-BAD3751EF725}"/>
              </a:ext>
            </a:extLst>
          </p:cNvPr>
          <p:cNvSpPr>
            <a:spLocks noGrp="1"/>
          </p:cNvSpPr>
          <p:nvPr>
            <p:ph type="ftr" sz="quarter" idx="13"/>
          </p:nvPr>
        </p:nvSpPr>
        <p:spPr/>
        <p:txBody>
          <a:bodyPr/>
          <a:lstStyle/>
          <a:p>
            <a:pPr>
              <a:defRPr/>
            </a:pPr>
            <a:r>
              <a:rPr lang="nl-NL" dirty="0"/>
              <a:t>Title of </a:t>
            </a:r>
            <a:r>
              <a:rPr lang="nl-NL" dirty="0" err="1"/>
              <a:t>presentation</a:t>
            </a:r>
            <a:r>
              <a:rPr lang="nl-NL" dirty="0"/>
              <a:t> here </a:t>
            </a:r>
          </a:p>
        </p:txBody>
      </p:sp>
      <p:sp>
        <p:nvSpPr>
          <p:cNvPr id="5" name="Tijdelijke aanduiding voor dianummer 4">
            <a:extLst>
              <a:ext uri="{FF2B5EF4-FFF2-40B4-BE49-F238E27FC236}">
                <a16:creationId xmlns:a16="http://schemas.microsoft.com/office/drawing/2014/main" id="{784344FE-FC02-8044-B298-5491AE110DEB}"/>
              </a:ext>
            </a:extLst>
          </p:cNvPr>
          <p:cNvSpPr>
            <a:spLocks noGrp="1"/>
          </p:cNvSpPr>
          <p:nvPr>
            <p:ph type="sldNum" sz="quarter" idx="14"/>
          </p:nvPr>
        </p:nvSpPr>
        <p:spPr/>
        <p:txBody>
          <a:bodyPr/>
          <a:lstStyle/>
          <a:p>
            <a:fld id="{49004725-3891-F142-B776-4F4F06198762}" type="slidenum">
              <a:rPr lang="nl-NL" smtClean="0"/>
              <a:pPr/>
              <a:t>3</a:t>
            </a:fld>
            <a:endParaRPr lang="nl-NL" dirty="0"/>
          </a:p>
        </p:txBody>
      </p:sp>
      <p:pic>
        <p:nvPicPr>
          <p:cNvPr id="8" name="Tijdelijke aanduiding voor afbeelding 7">
            <a:extLst>
              <a:ext uri="{FF2B5EF4-FFF2-40B4-BE49-F238E27FC236}">
                <a16:creationId xmlns:a16="http://schemas.microsoft.com/office/drawing/2014/main" id="{256D8FEF-D0FC-714F-BEEC-7A374CACB251}"/>
              </a:ext>
            </a:extLst>
          </p:cNvPr>
          <p:cNvPicPr>
            <a:picLocks noGrp="1" noChangeAspect="1"/>
          </p:cNvPicPr>
          <p:nvPr>
            <p:ph type="pic" sz="quarter" idx="15"/>
          </p:nvPr>
        </p:nvPicPr>
        <p:blipFill>
          <a:blip r:embed="rId4"/>
          <a:srcRect/>
          <a:stretch/>
        </p:blipFill>
        <p:spPr>
          <a:xfrm>
            <a:off x="6434091" y="0"/>
            <a:ext cx="2547018" cy="619200"/>
          </a:xfrm>
        </p:spPr>
      </p:pic>
      <p:sp>
        <p:nvSpPr>
          <p:cNvPr id="11" name="Rechthoek 10">
            <a:extLst>
              <a:ext uri="{FF2B5EF4-FFF2-40B4-BE49-F238E27FC236}">
                <a16:creationId xmlns:a16="http://schemas.microsoft.com/office/drawing/2014/main" id="{D1C2D1CD-2BBC-7046-B560-ABA83B2547E0}"/>
              </a:ext>
            </a:extLst>
          </p:cNvPr>
          <p:cNvSpPr/>
          <p:nvPr/>
        </p:nvSpPr>
        <p:spPr>
          <a:xfrm>
            <a:off x="3240451" y="193337"/>
            <a:ext cx="3663270" cy="4980081"/>
          </a:xfrm>
          <a:prstGeom prst="rect">
            <a:avLst/>
          </a:prstGeom>
        </p:spPr>
        <p:txBody>
          <a:bodyPr wrap="square">
            <a:spAutoFit/>
          </a:bodyPr>
          <a:lstStyle/>
          <a:p>
            <a:pPr>
              <a:lnSpc>
                <a:spcPct val="115000"/>
              </a:lnSpc>
              <a:spcAft>
                <a:spcPts val="1000"/>
              </a:spcAft>
            </a:pPr>
            <a:r>
              <a:rPr lang="nl-NL" dirty="0">
                <a:solidFill>
                  <a:srgbClr val="000000"/>
                </a:solidFill>
                <a:latin typeface="Calibri" panose="020F0502020204030204" pitchFamily="34" charset="0"/>
                <a:ea typeface="Calibri" panose="020F0502020204030204" pitchFamily="34" charset="0"/>
                <a:cs typeface="Calibri" panose="020F0502020204030204" pitchFamily="34" charset="0"/>
              </a:rPr>
              <a:t>Door op zoek te gaan naar identiteitsvormende praktijken  hebben we sociale arrangementen in beeld gebracht die elk op hun eigen manier bijdragen aan veerkrachtige sociale en politieke identiteitsvorming. </a:t>
            </a:r>
          </a:p>
          <a:p>
            <a:pPr>
              <a:lnSpc>
                <a:spcPct val="115000"/>
              </a:lnSpc>
              <a:spcAft>
                <a:spcPts val="1000"/>
              </a:spcAft>
            </a:pPr>
            <a:r>
              <a:rPr lang="nl-NL" dirty="0">
                <a:solidFill>
                  <a:srgbClr val="000000"/>
                </a:solidFill>
                <a:latin typeface="Calibri" panose="020F0502020204030204" pitchFamily="34" charset="0"/>
                <a:ea typeface="Calibri" panose="020F0502020204030204" pitchFamily="34" charset="0"/>
                <a:cs typeface="Calibri" panose="020F0502020204030204" pitchFamily="34" charset="0"/>
              </a:rPr>
              <a:t>Dream teams helpen om de confrontatie over uiteenlopende opvattingen van het goede leven te organiseren, effectief te communiceren, en tegenwicht te bieden aan het polariseren. Ook tegen frustraties nu in dit stadium van corona-tijd.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
            <a:extLst>
              <a:ext uri="{FF2B5EF4-FFF2-40B4-BE49-F238E27FC236}">
                <a16:creationId xmlns:a16="http://schemas.microsoft.com/office/drawing/2014/main" id="{E1A475A8-E0D6-3242-8C39-C1B1D436BBDD}"/>
              </a:ext>
            </a:extLst>
          </p:cNvPr>
          <p:cNvPicPr>
            <a:picLocks noChangeAspect="1"/>
          </p:cNvPicPr>
          <p:nvPr/>
        </p:nvPicPr>
        <p:blipFill>
          <a:blip r:embed="rId5"/>
          <a:stretch>
            <a:fillRect/>
          </a:stretch>
        </p:blipFill>
        <p:spPr>
          <a:xfrm>
            <a:off x="0" y="281924"/>
            <a:ext cx="3053101" cy="4579651"/>
          </a:xfrm>
          <a:prstGeom prst="rect">
            <a:avLst/>
          </a:prstGeom>
        </p:spPr>
      </p:pic>
      <mc:AlternateContent xmlns:mc="http://schemas.openxmlformats.org/markup-compatibility/2006" xmlns:p14="http://schemas.microsoft.com/office/powerpoint/2010/main">
        <mc:Choice Requires="p14">
          <p:contentPart p14:bwMode="auto" r:id="rId6">
            <p14:nvContentPartPr>
              <p14:cNvPr id="15" name="Inkt 14">
                <a:extLst>
                  <a:ext uri="{FF2B5EF4-FFF2-40B4-BE49-F238E27FC236}">
                    <a16:creationId xmlns:a16="http://schemas.microsoft.com/office/drawing/2014/main" id="{249A1DF8-C61D-4047-883D-87469DFF03E5}"/>
                  </a:ext>
                </a:extLst>
              </p14:cNvPr>
              <p14:cNvContentPartPr/>
              <p14:nvPr/>
            </p14:nvContentPartPr>
            <p14:xfrm>
              <a:off x="3905280" y="650304"/>
              <a:ext cx="360" cy="360"/>
            </p14:xfrm>
          </p:contentPart>
        </mc:Choice>
        <mc:Fallback xmlns="">
          <p:pic>
            <p:nvPicPr>
              <p:cNvPr id="15" name="Inkt 14">
                <a:extLst>
                  <a:ext uri="{FF2B5EF4-FFF2-40B4-BE49-F238E27FC236}">
                    <a16:creationId xmlns:a16="http://schemas.microsoft.com/office/drawing/2014/main" id="{249A1DF8-C61D-4047-883D-87469DFF03E5}"/>
                  </a:ext>
                </a:extLst>
              </p:cNvPr>
              <p:cNvPicPr/>
              <p:nvPr/>
            </p:nvPicPr>
            <p:blipFill>
              <a:blip r:embed="rId7"/>
              <a:stretch>
                <a:fillRect/>
              </a:stretch>
            </p:blipFill>
            <p:spPr>
              <a:xfrm>
                <a:off x="3851280" y="542304"/>
                <a:ext cx="108000" cy="216000"/>
              </a:xfrm>
              <a:prstGeom prst="rect">
                <a:avLst/>
              </a:prstGeom>
            </p:spPr>
          </p:pic>
        </mc:Fallback>
      </mc:AlternateContent>
    </p:spTree>
    <p:extLst>
      <p:ext uri="{BB962C8B-B14F-4D97-AF65-F5344CB8AC3E}">
        <p14:creationId xmlns:p14="http://schemas.microsoft.com/office/powerpoint/2010/main" val="248423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5278" y="619200"/>
            <a:ext cx="7984772" cy="1108357"/>
          </a:xfrm>
        </p:spPr>
        <p:txBody>
          <a:bodyPr>
            <a:normAutofit/>
          </a:bodyPr>
          <a:lstStyle/>
          <a:p>
            <a:r>
              <a:rPr lang="nl-NL" dirty="0"/>
              <a:t>4 leidende principes </a:t>
            </a:r>
          </a:p>
        </p:txBody>
      </p:sp>
      <p:sp>
        <p:nvSpPr>
          <p:cNvPr id="4" name="Tijdelijke aanduiding voor tekst 3"/>
          <p:cNvSpPr>
            <a:spLocks noGrp="1"/>
          </p:cNvSpPr>
          <p:nvPr>
            <p:ph type="body" sz="quarter" idx="15"/>
          </p:nvPr>
        </p:nvSpPr>
        <p:spPr>
          <a:xfrm>
            <a:off x="331275" y="1238400"/>
            <a:ext cx="6545013" cy="3359291"/>
          </a:xfrm>
        </p:spPr>
        <p:txBody>
          <a:bodyPr>
            <a:normAutofit lnSpcReduction="10000"/>
          </a:bodyPr>
          <a:lstStyle/>
          <a:p>
            <a:pPr marL="0" indent="0">
              <a:buNone/>
            </a:pPr>
            <a:r>
              <a:rPr lang="nl-NL" sz="2000" dirty="0"/>
              <a:t>1.Affirmatief op identiteit: Helpen worden wie je bent</a:t>
            </a:r>
          </a:p>
          <a:p>
            <a:pPr marL="0" indent="0">
              <a:buNone/>
            </a:pPr>
            <a:endParaRPr lang="nl-NL" sz="2000" dirty="0"/>
          </a:p>
          <a:p>
            <a:pPr marL="0" indent="0">
              <a:buNone/>
            </a:pPr>
            <a:r>
              <a:rPr lang="nl-NL" sz="2000" dirty="0"/>
              <a:t>2.Restrictief op ondermijnend gedrag: Afspraken worden nagekomen </a:t>
            </a:r>
          </a:p>
          <a:p>
            <a:pPr marL="0" indent="0">
              <a:buNone/>
            </a:pPr>
            <a:endParaRPr lang="nl-NL" sz="2000" dirty="0"/>
          </a:p>
          <a:p>
            <a:pPr marL="0" indent="0">
              <a:buNone/>
            </a:pPr>
            <a:r>
              <a:rPr lang="nl-NL" sz="2000" dirty="0"/>
              <a:t>3.Interactief ontwerpen van de toekomst: Samen vormgeven aan dromen</a:t>
            </a:r>
          </a:p>
          <a:p>
            <a:pPr marL="0" indent="0">
              <a:buNone/>
            </a:pPr>
            <a:endParaRPr lang="nl-NL" sz="2000" dirty="0"/>
          </a:p>
          <a:p>
            <a:pPr marL="0" indent="0">
              <a:buNone/>
            </a:pPr>
            <a:r>
              <a:rPr lang="nl-NL" sz="2000" dirty="0"/>
              <a:t>4.Gelaagde belangenbehartiging: Oog voor maatschappelijke positie </a:t>
            </a:r>
          </a:p>
          <a:p>
            <a:pPr marL="0" indent="0">
              <a:buNone/>
            </a:pPr>
            <a:endParaRPr lang="nl-NL" sz="2000" dirty="0"/>
          </a:p>
          <a:p>
            <a:pPr marL="0" indent="0">
              <a:buNone/>
            </a:pPr>
            <a:endParaRPr lang="nl-NL" sz="2000" dirty="0"/>
          </a:p>
        </p:txBody>
      </p:sp>
      <p:sp>
        <p:nvSpPr>
          <p:cNvPr id="5" name="Tijdelijke aanduiding voor voettekst 4"/>
          <p:cNvSpPr>
            <a:spLocks noGrp="1"/>
          </p:cNvSpPr>
          <p:nvPr>
            <p:ph type="ftr" sz="quarter" idx="16"/>
          </p:nvPr>
        </p:nvSpPr>
        <p:spPr/>
        <p:txBody>
          <a:bodyPr/>
          <a:lstStyle/>
          <a:p>
            <a:pPr>
              <a:defRPr/>
            </a:pPr>
            <a:r>
              <a:rPr lang="nl-NL" dirty="0"/>
              <a:t>Sociale identiteitsvraagstukken in coronatijd</a:t>
            </a:r>
          </a:p>
        </p:txBody>
      </p:sp>
      <p:sp>
        <p:nvSpPr>
          <p:cNvPr id="12292" name="Tijdelijke aanduiding voor dianummer 3"/>
          <p:cNvSpPr>
            <a:spLocks noGrp="1"/>
          </p:cNvSpPr>
          <p:nvPr>
            <p:ph type="sldNum" sz="quarter" idx="17"/>
          </p:nvPr>
        </p:nvSpPr>
        <p:spPr/>
        <p:txBody>
          <a:bodyPr/>
          <a:lstStyle/>
          <a:p>
            <a:fld id="{ACF35F05-412E-7246-BFA0-571C159465C5}" type="slidenum">
              <a:rPr lang="nl-NL" smtClean="0"/>
              <a:pPr/>
              <a:t>4</a:t>
            </a:fld>
            <a:endParaRPr lang="nl-NL" dirty="0"/>
          </a:p>
        </p:txBody>
      </p:sp>
      <p:pic>
        <p:nvPicPr>
          <p:cNvPr id="7" name="Tijdelijke aanduiding voor afbeelding 6">
            <a:extLst>
              <a:ext uri="{FF2B5EF4-FFF2-40B4-BE49-F238E27FC236}">
                <a16:creationId xmlns:a16="http://schemas.microsoft.com/office/drawing/2014/main" id="{95B6AA51-B1B6-D549-ADC2-A6FBDA59F722}"/>
              </a:ext>
            </a:extLst>
          </p:cNvPr>
          <p:cNvPicPr>
            <a:picLocks noGrp="1" noChangeAspect="1"/>
          </p:cNvPicPr>
          <p:nvPr>
            <p:ph type="pic" sz="quarter" idx="14"/>
          </p:nvPr>
        </p:nvPicPr>
        <p:blipFill>
          <a:blip r:embed="rId2"/>
          <a:srcRect/>
          <a:stretch/>
        </p:blipFill>
        <p:spPr>
          <a:xfrm>
            <a:off x="6434091" y="0"/>
            <a:ext cx="2547018" cy="619200"/>
          </a:xfrm>
        </p:spPr>
      </p:pic>
      <p:pic>
        <p:nvPicPr>
          <p:cNvPr id="14" name="Picture 2" descr="A picture containing person, indoor&#10;&#10;Description automatically generated">
            <a:extLst>
              <a:ext uri="{FF2B5EF4-FFF2-40B4-BE49-F238E27FC236}">
                <a16:creationId xmlns:a16="http://schemas.microsoft.com/office/drawing/2014/main" id="{70981E37-C327-C542-959C-A5434A1C969B}"/>
              </a:ext>
            </a:extLst>
          </p:cNvPr>
          <p:cNvPicPr>
            <a:picLocks noChangeAspect="1"/>
          </p:cNvPicPr>
          <p:nvPr/>
        </p:nvPicPr>
        <p:blipFill>
          <a:blip r:embed="rId3"/>
          <a:stretch>
            <a:fillRect/>
          </a:stretch>
        </p:blipFill>
        <p:spPr>
          <a:xfrm>
            <a:off x="6729984" y="5968"/>
            <a:ext cx="2414016" cy="2912077"/>
          </a:xfrm>
          <a:prstGeom prst="rect">
            <a:avLst/>
          </a:prstGeom>
        </p:spPr>
      </p:pic>
    </p:spTree>
    <p:extLst>
      <p:ext uri="{BB962C8B-B14F-4D97-AF65-F5344CB8AC3E}">
        <p14:creationId xmlns:p14="http://schemas.microsoft.com/office/powerpoint/2010/main" val="378280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C0663-1ABA-7B48-8DFA-022830EDE4E4}"/>
              </a:ext>
            </a:extLst>
          </p:cNvPr>
          <p:cNvSpPr>
            <a:spLocks noGrp="1"/>
          </p:cNvSpPr>
          <p:nvPr>
            <p:ph type="title"/>
          </p:nvPr>
        </p:nvSpPr>
        <p:spPr/>
        <p:txBody>
          <a:bodyPr/>
          <a:lstStyle/>
          <a:p>
            <a:r>
              <a:rPr lang="nl-NL" dirty="0"/>
              <a:t>Dream teams</a:t>
            </a:r>
          </a:p>
        </p:txBody>
      </p:sp>
      <p:sp>
        <p:nvSpPr>
          <p:cNvPr id="3" name="Tijdelijke aanduiding voor tekst 2">
            <a:extLst>
              <a:ext uri="{FF2B5EF4-FFF2-40B4-BE49-F238E27FC236}">
                <a16:creationId xmlns:a16="http://schemas.microsoft.com/office/drawing/2014/main" id="{FC58CE92-9F17-7845-BA0C-7E08721D47C5}"/>
              </a:ext>
            </a:extLst>
          </p:cNvPr>
          <p:cNvSpPr>
            <a:spLocks noGrp="1"/>
          </p:cNvSpPr>
          <p:nvPr>
            <p:ph type="body" sz="quarter" idx="15"/>
          </p:nvPr>
        </p:nvSpPr>
        <p:spPr>
          <a:xfrm>
            <a:off x="323851" y="1735419"/>
            <a:ext cx="7018782" cy="2413000"/>
          </a:xfrm>
        </p:spPr>
        <p:txBody>
          <a:bodyPr>
            <a:normAutofit lnSpcReduction="10000"/>
          </a:bodyPr>
          <a:lstStyle/>
          <a:p>
            <a:pPr marL="0" indent="0">
              <a:buNone/>
            </a:pPr>
            <a:r>
              <a:rPr lang="en-US" sz="2000" dirty="0" err="1"/>
              <a:t>coachen</a:t>
            </a:r>
            <a:r>
              <a:rPr lang="en-US" sz="2000" dirty="0"/>
              <a:t> </a:t>
            </a:r>
            <a:r>
              <a:rPr lang="en-US" sz="2000" dirty="0" err="1"/>
              <a:t>niet</a:t>
            </a:r>
            <a:r>
              <a:rPr lang="en-US" sz="2000" dirty="0"/>
              <a:t> </a:t>
            </a:r>
            <a:r>
              <a:rPr lang="en-US" sz="2000" dirty="0" err="1"/>
              <a:t>alleen</a:t>
            </a:r>
            <a:r>
              <a:rPr lang="en-US" sz="2000" dirty="0"/>
              <a:t> </a:t>
            </a:r>
            <a:r>
              <a:rPr lang="en-US" sz="2000" dirty="0" err="1"/>
              <a:t>individuen</a:t>
            </a:r>
            <a:r>
              <a:rPr lang="en-US" sz="2000" dirty="0"/>
              <a:t> in </a:t>
            </a:r>
            <a:r>
              <a:rPr lang="en-US" sz="2000" dirty="0" err="1"/>
              <a:t>hun</a:t>
            </a:r>
            <a:r>
              <a:rPr lang="en-US" sz="2000" dirty="0"/>
              <a:t> eigen </a:t>
            </a:r>
            <a:r>
              <a:rPr lang="en-US" sz="2000" dirty="0" err="1"/>
              <a:t>bewustwordingsproces</a:t>
            </a:r>
            <a:r>
              <a:rPr lang="en-US" sz="2000" dirty="0"/>
              <a:t>, maar </a:t>
            </a:r>
            <a:r>
              <a:rPr lang="en-US" sz="2000" dirty="0" err="1"/>
              <a:t>bouwen</a:t>
            </a:r>
            <a:r>
              <a:rPr lang="en-US" sz="2000" dirty="0"/>
              <a:t> </a:t>
            </a:r>
            <a:r>
              <a:rPr lang="en-US" sz="2000" dirty="0" err="1"/>
              <a:t>ook</a:t>
            </a:r>
            <a:r>
              <a:rPr lang="en-US" sz="2000" dirty="0"/>
              <a:t> </a:t>
            </a:r>
            <a:r>
              <a:rPr lang="en-US" sz="2000" dirty="0" err="1"/>
              <a:t>aan</a:t>
            </a:r>
            <a:r>
              <a:rPr lang="en-US" sz="2000" dirty="0"/>
              <a:t> </a:t>
            </a:r>
            <a:r>
              <a:rPr lang="en-US" sz="2000" dirty="0" err="1"/>
              <a:t>gemeenschappen</a:t>
            </a:r>
            <a:r>
              <a:rPr lang="en-US" sz="2000" dirty="0"/>
              <a:t> </a:t>
            </a:r>
            <a:r>
              <a:rPr lang="en-US" sz="2000" dirty="0" err="1"/>
              <a:t>en</a:t>
            </a:r>
            <a:r>
              <a:rPr lang="en-US" sz="2000" dirty="0"/>
              <a:t> </a:t>
            </a:r>
            <a:r>
              <a:rPr lang="en-US" sz="2000" dirty="0" err="1"/>
              <a:t>zijn</a:t>
            </a:r>
            <a:r>
              <a:rPr lang="en-US" sz="2000" dirty="0"/>
              <a:t> </a:t>
            </a:r>
            <a:r>
              <a:rPr lang="en-US" sz="2000" dirty="0" err="1"/>
              <a:t>belangenbehartigers</a:t>
            </a:r>
            <a:r>
              <a:rPr lang="en-US" sz="2000" dirty="0"/>
              <a:t>. Zij </a:t>
            </a:r>
            <a:r>
              <a:rPr lang="en-US" sz="2000" dirty="0" err="1"/>
              <a:t>behartigen</a:t>
            </a:r>
            <a:r>
              <a:rPr lang="en-US" sz="2000" dirty="0"/>
              <a:t> de </a:t>
            </a:r>
            <a:r>
              <a:rPr lang="en-US" sz="2000" dirty="0" err="1"/>
              <a:t>belangen</a:t>
            </a:r>
            <a:r>
              <a:rPr lang="en-US" sz="2000" dirty="0"/>
              <a:t> van </a:t>
            </a:r>
            <a:r>
              <a:rPr lang="en-US" sz="2000" dirty="0" err="1"/>
              <a:t>individuen</a:t>
            </a:r>
            <a:r>
              <a:rPr lang="en-US" sz="2000" dirty="0"/>
              <a:t> </a:t>
            </a:r>
            <a:r>
              <a:rPr lang="en-US" sz="2000" dirty="0" err="1"/>
              <a:t>en</a:t>
            </a:r>
            <a:r>
              <a:rPr lang="en-US" sz="2000" dirty="0"/>
              <a:t> </a:t>
            </a:r>
            <a:r>
              <a:rPr lang="en-US" sz="2000" dirty="0" err="1"/>
              <a:t>groepen</a:t>
            </a:r>
            <a:r>
              <a:rPr lang="en-US" sz="2000" dirty="0"/>
              <a:t> om in </a:t>
            </a:r>
            <a:r>
              <a:rPr lang="en-US" sz="2000" dirty="0" err="1"/>
              <a:t>deze</a:t>
            </a:r>
            <a:r>
              <a:rPr lang="en-US" sz="2000" dirty="0"/>
              <a:t> </a:t>
            </a:r>
            <a:r>
              <a:rPr lang="en-US" sz="2000" dirty="0" err="1"/>
              <a:t>tijd</a:t>
            </a:r>
            <a:r>
              <a:rPr lang="en-US" sz="2000" dirty="0"/>
              <a:t> </a:t>
            </a:r>
            <a:r>
              <a:rPr lang="en-US" sz="2000" dirty="0" err="1"/>
              <a:t>waarin</a:t>
            </a:r>
            <a:r>
              <a:rPr lang="en-US" sz="2000" dirty="0"/>
              <a:t> </a:t>
            </a:r>
            <a:r>
              <a:rPr lang="en-US" sz="2000" dirty="0" err="1"/>
              <a:t>politiek</a:t>
            </a:r>
            <a:r>
              <a:rPr lang="en-US" sz="2000" dirty="0"/>
              <a:t> steeds </a:t>
            </a:r>
            <a:r>
              <a:rPr lang="en-US" sz="2000" dirty="0" err="1"/>
              <a:t>vaker</a:t>
            </a:r>
            <a:r>
              <a:rPr lang="en-US" sz="2000" dirty="0"/>
              <a:t> het </a:t>
            </a:r>
            <a:r>
              <a:rPr lang="en-US" sz="2000" dirty="0" err="1"/>
              <a:t>verleden</a:t>
            </a:r>
            <a:r>
              <a:rPr lang="en-US" sz="2000" dirty="0"/>
              <a:t> of de status quo </a:t>
            </a:r>
            <a:r>
              <a:rPr lang="en-US" sz="2000" dirty="0" err="1"/>
              <a:t>als</a:t>
            </a:r>
            <a:r>
              <a:rPr lang="en-US" sz="2000" dirty="0"/>
              <a:t> </a:t>
            </a:r>
            <a:r>
              <a:rPr lang="en-US" sz="2000" dirty="0" err="1"/>
              <a:t>kompas</a:t>
            </a:r>
            <a:r>
              <a:rPr lang="en-US" sz="2000" dirty="0"/>
              <a:t> </a:t>
            </a:r>
            <a:r>
              <a:rPr lang="en-US" sz="2000" dirty="0" err="1"/>
              <a:t>neemt</a:t>
            </a:r>
            <a:r>
              <a:rPr lang="en-US" sz="2000" dirty="0"/>
              <a:t>, </a:t>
            </a:r>
            <a:r>
              <a:rPr lang="en-US" sz="2000" dirty="0" err="1"/>
              <a:t>individuele</a:t>
            </a:r>
            <a:r>
              <a:rPr lang="en-US" sz="2000" dirty="0"/>
              <a:t> </a:t>
            </a:r>
            <a:r>
              <a:rPr lang="en-US" sz="2000" dirty="0" err="1"/>
              <a:t>en</a:t>
            </a:r>
            <a:r>
              <a:rPr lang="en-US" sz="2000" dirty="0"/>
              <a:t> </a:t>
            </a:r>
            <a:r>
              <a:rPr lang="en-US" sz="2000" dirty="0" err="1"/>
              <a:t>collectieve</a:t>
            </a:r>
            <a:r>
              <a:rPr lang="en-US" sz="2000" dirty="0"/>
              <a:t> </a:t>
            </a:r>
            <a:r>
              <a:rPr lang="en-US" sz="2000" dirty="0" err="1"/>
              <a:t>toekomstdromen</a:t>
            </a:r>
            <a:r>
              <a:rPr lang="en-US" sz="2000" dirty="0"/>
              <a:t> in </a:t>
            </a:r>
            <a:r>
              <a:rPr lang="en-US" sz="2000" dirty="0" err="1"/>
              <a:t>leven</a:t>
            </a:r>
            <a:r>
              <a:rPr lang="en-US" sz="2000" dirty="0"/>
              <a:t> </a:t>
            </a:r>
            <a:r>
              <a:rPr lang="en-US" sz="2000" dirty="0" err="1"/>
              <a:t>te</a:t>
            </a:r>
            <a:r>
              <a:rPr lang="en-US" sz="2000" dirty="0"/>
              <a:t> </a:t>
            </a:r>
            <a:r>
              <a:rPr lang="en-US" sz="2000" dirty="0" err="1"/>
              <a:t>houden</a:t>
            </a:r>
            <a:r>
              <a:rPr lang="en-US" sz="2000" dirty="0"/>
              <a:t>. </a:t>
            </a:r>
            <a:endParaRPr lang="nl-NL" sz="2000" dirty="0"/>
          </a:p>
          <a:p>
            <a:pPr marL="0" indent="0">
              <a:buNone/>
            </a:pPr>
            <a:endParaRPr lang="nl-NL" dirty="0"/>
          </a:p>
        </p:txBody>
      </p:sp>
      <p:sp>
        <p:nvSpPr>
          <p:cNvPr id="4" name="Tijdelijke aanduiding voor voettekst 3">
            <a:extLst>
              <a:ext uri="{FF2B5EF4-FFF2-40B4-BE49-F238E27FC236}">
                <a16:creationId xmlns:a16="http://schemas.microsoft.com/office/drawing/2014/main" id="{769D7F37-7627-6E44-8B30-71D2815988BC}"/>
              </a:ext>
            </a:extLst>
          </p:cNvPr>
          <p:cNvSpPr>
            <a:spLocks noGrp="1"/>
          </p:cNvSpPr>
          <p:nvPr>
            <p:ph type="ftr" sz="quarter" idx="16"/>
          </p:nvPr>
        </p:nvSpPr>
        <p:spPr/>
        <p:txBody>
          <a:bodyPr/>
          <a:lstStyle/>
          <a:p>
            <a:pPr>
              <a:defRPr/>
            </a:pPr>
            <a:r>
              <a:rPr lang="nl-NL" dirty="0"/>
              <a:t>Sociale identiteitsvraagstukken in coronatijd</a:t>
            </a:r>
          </a:p>
        </p:txBody>
      </p:sp>
      <p:sp>
        <p:nvSpPr>
          <p:cNvPr id="5" name="Tijdelijke aanduiding voor dianummer 4">
            <a:extLst>
              <a:ext uri="{FF2B5EF4-FFF2-40B4-BE49-F238E27FC236}">
                <a16:creationId xmlns:a16="http://schemas.microsoft.com/office/drawing/2014/main" id="{9CB58DC6-7E01-874A-AD23-4E6F49274DD6}"/>
              </a:ext>
            </a:extLst>
          </p:cNvPr>
          <p:cNvSpPr>
            <a:spLocks noGrp="1"/>
          </p:cNvSpPr>
          <p:nvPr>
            <p:ph type="sldNum" sz="quarter" idx="17"/>
          </p:nvPr>
        </p:nvSpPr>
        <p:spPr/>
        <p:txBody>
          <a:bodyPr/>
          <a:lstStyle/>
          <a:p>
            <a:fld id="{49004725-3891-F142-B776-4F4F06198762}" type="slidenum">
              <a:rPr lang="nl-NL" smtClean="0"/>
              <a:pPr/>
              <a:t>5</a:t>
            </a:fld>
            <a:endParaRPr lang="nl-NL" dirty="0"/>
          </a:p>
        </p:txBody>
      </p:sp>
      <p:sp>
        <p:nvSpPr>
          <p:cNvPr id="6" name="Tijdelijke aanduiding voor afbeelding 5">
            <a:extLst>
              <a:ext uri="{FF2B5EF4-FFF2-40B4-BE49-F238E27FC236}">
                <a16:creationId xmlns:a16="http://schemas.microsoft.com/office/drawing/2014/main" id="{4285EDF1-2FAE-0D40-9252-E6440BBECD4B}"/>
              </a:ext>
            </a:extLst>
          </p:cNvPr>
          <p:cNvSpPr>
            <a:spLocks noGrp="1"/>
          </p:cNvSpPr>
          <p:nvPr>
            <p:ph type="pic" sz="quarter" idx="14"/>
          </p:nvPr>
        </p:nvSpPr>
        <p:spPr/>
      </p:sp>
      <p:pic>
        <p:nvPicPr>
          <p:cNvPr id="8" name="Picture 3">
            <a:extLst>
              <a:ext uri="{FF2B5EF4-FFF2-40B4-BE49-F238E27FC236}">
                <a16:creationId xmlns:a16="http://schemas.microsoft.com/office/drawing/2014/main" id="{75E6174A-DB5C-2144-A7F1-826E51AA270B}"/>
              </a:ext>
            </a:extLst>
          </p:cNvPr>
          <p:cNvPicPr>
            <a:picLocks noChangeAspect="1"/>
          </p:cNvPicPr>
          <p:nvPr/>
        </p:nvPicPr>
        <p:blipFill>
          <a:blip r:embed="rId2">
            <a:alphaModFix/>
          </a:blip>
          <a:stretch>
            <a:fillRect/>
          </a:stretch>
        </p:blipFill>
        <p:spPr>
          <a:xfrm>
            <a:off x="7446585" y="-5365"/>
            <a:ext cx="1718077" cy="2577115"/>
          </a:xfrm>
          <a:prstGeom prst="rect">
            <a:avLst/>
          </a:prstGeom>
        </p:spPr>
      </p:pic>
    </p:spTree>
    <p:extLst>
      <p:ext uri="{BB962C8B-B14F-4D97-AF65-F5344CB8AC3E}">
        <p14:creationId xmlns:p14="http://schemas.microsoft.com/office/powerpoint/2010/main" val="150557567"/>
      </p:ext>
    </p:extLst>
  </p:cSld>
  <p:clrMapOvr>
    <a:masterClrMapping/>
  </p:clrMapOvr>
</p:sld>
</file>

<file path=ppt/theme/theme1.xml><?xml version="1.0" encoding="utf-8"?>
<a:theme xmlns:a="http://schemas.openxmlformats.org/drawingml/2006/main" name="SJABLOON Corporate Algemeen ppt - nieuwe huisstijl - titel + volg">
  <a:themeElements>
    <a:clrScheme name="HvA">
      <a:dk1>
        <a:srgbClr val="000000"/>
      </a:dk1>
      <a:lt1>
        <a:srgbClr val="FFFFFF"/>
      </a:lt1>
      <a:dk2>
        <a:srgbClr val="241679"/>
      </a:dk2>
      <a:lt2>
        <a:srgbClr val="F5F5F5"/>
      </a:lt2>
      <a:accent1>
        <a:srgbClr val="241679"/>
      </a:accent1>
      <a:accent2>
        <a:srgbClr val="DAD6E7"/>
      </a:accent2>
      <a:accent3>
        <a:srgbClr val="E6E3EE"/>
      </a:accent3>
      <a:accent4>
        <a:srgbClr val="898989"/>
      </a:accent4>
      <a:accent5>
        <a:srgbClr val="CCCCCC"/>
      </a:accent5>
      <a:accent6>
        <a:srgbClr val="EBEBEB"/>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jabloon-corporate-algemeen-ppt-breed" id="{EBF1296F-3072-43FC-9568-6A30F1403BE2}" vid="{37B5CA8C-BDEB-454C-A93A-1513A3181611}"/>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sjabloon-corporate-algemeen-ppt-breed</Template>
  <TotalTime>925</TotalTime>
  <Words>251</Words>
  <Application>Microsoft Office PowerPoint</Application>
  <PresentationFormat>Diavoorstelling (16:9)</PresentationFormat>
  <Paragraphs>30</Paragraphs>
  <Slides>5</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Calibri</vt:lpstr>
      <vt:lpstr>SJABLOON Corporate Algemeen ppt - nieuwe huisstijl - titel + volg</vt:lpstr>
      <vt:lpstr>Sociale identiteitsvraagstukken in coronatijd</vt:lpstr>
      <vt:lpstr>PowerPoint-presentatie</vt:lpstr>
      <vt:lpstr>PowerPoint-presentatie</vt:lpstr>
      <vt:lpstr>4 leidende principes </vt:lpstr>
      <vt:lpstr>Dream teams</vt:lpstr>
    </vt:vector>
  </TitlesOfParts>
  <Company>Hogeschool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Voorbeeld powerpoint</dc:title>
  <dc:creator>Anita Bode</dc:creator>
  <cp:keywords>Presentatie corporate algemeen breed</cp:keywords>
  <cp:lastModifiedBy>Niko de Groot</cp:lastModifiedBy>
  <cp:revision>60</cp:revision>
  <dcterms:created xsi:type="dcterms:W3CDTF">2018-09-27T14:25:52Z</dcterms:created>
  <dcterms:modified xsi:type="dcterms:W3CDTF">2021-04-14T19:24:57Z</dcterms:modified>
  <cp:category/>
</cp:coreProperties>
</file>