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8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10.png" ContentType="image/png"/>
  <Override PartName="/ppt/media/image33.jpeg" ContentType="image/jpeg"/>
  <Override PartName="/ppt/media/image1.png" ContentType="image/png"/>
  <Override PartName="/ppt/media/image27.jpeg" ContentType="image/jpeg"/>
  <Override PartName="/ppt/media/image4.png" ContentType="image/png"/>
  <Override PartName="/ppt/media/image7.svg" ContentType="image/svg"/>
  <Override PartName="/ppt/media/image28.png" ContentType="image/png"/>
  <Override PartName="/ppt/media/image29.jpeg" ContentType="image/jpeg"/>
  <Override PartName="/ppt/media/image2.png" ContentType="image/png"/>
  <Override PartName="/ppt/media/image6.png" ContentType="image/png"/>
  <Override PartName="/ppt/media/image3.svg" ContentType="image/svg"/>
  <Override PartName="/ppt/media/image23.jpeg" ContentType="image/jpeg"/>
  <Override PartName="/ppt/media/image32.jpeg" ContentType="image/jpeg"/>
  <Override PartName="/ppt/media/image8.png" ContentType="image/png"/>
  <Override PartName="/ppt/media/image5.svg" ContentType="image/svg"/>
  <Override PartName="/ppt/media/image21.jpeg" ContentType="image/jpeg"/>
  <Override PartName="/ppt/media/image9.svg" ContentType="image/svg"/>
  <Override PartName="/ppt/media/image13.png" ContentType="image/png"/>
  <Override PartName="/ppt/media/image12.jpeg" ContentType="image/jpeg"/>
  <Override PartName="/ppt/media/image11.svg" ContentType="image/svg"/>
  <Override PartName="/ppt/media/image22.png" ContentType="image/png"/>
  <Override PartName="/ppt/media/image24.png" ContentType="image/png"/>
  <Override PartName="/ppt/media/image14.svg" ContentType="image/svg"/>
  <Override PartName="/ppt/media/image15.png" ContentType="image/png"/>
  <Override PartName="/ppt/media/image16.svg" ContentType="image/svg"/>
  <Override PartName="/ppt/media/image17.png" ContentType="image/png"/>
  <Override PartName="/ppt/media/image26.png" ContentType="image/png"/>
  <Override PartName="/ppt/media/image31.png" ContentType="image/png"/>
  <Override PartName="/ppt/media/image30.jpeg" ContentType="image/jpeg"/>
  <Override PartName="/ppt/media/image18.svg" ContentType="image/svg"/>
  <Override PartName="/ppt/media/image19.png" ContentType="image/png"/>
  <Override PartName="/ppt/media/image20.svg" ContentType="image/svg"/>
  <Override PartName="/ppt/media/image25.jpeg" ContentType="image/jpeg"/>
  <Override PartName="/ppt/slideMasters/slideMaster1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15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5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nl-N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nl-N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nl-NL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dt" idx="4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ftr" idx="4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sldNum" idx="4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C7AD2643-B7D8-43D0-AB38-1C1757E2EF40}" type="slidenum"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4ED75A-88ED-489C-AB5C-C11D8327DC13}" type="slidenum"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D7B13AF-575D-4F58-8F5C-003F499624A0}" type="slidenum"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pn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Sectiek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 hidden="1"/>
          <p:cNvSpPr/>
          <p:nvPr/>
        </p:nvSpPr>
        <p:spPr>
          <a:xfrm>
            <a:off x="254880" y="262800"/>
            <a:ext cx="11681280" cy="6330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nl-N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" name="Rectangle 9" hidden="1"/>
          <p:cNvSpPr/>
          <p:nvPr/>
        </p:nvSpPr>
        <p:spPr>
          <a:xfrm>
            <a:off x="254880" y="262800"/>
            <a:ext cx="11680200" cy="2070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nl-N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body"/>
          </p:nvPr>
        </p:nvSpPr>
        <p:spPr>
          <a:xfrm>
            <a:off x="450720" y="2560320"/>
            <a:ext cx="9443880" cy="397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ptos"/>
              </a:rPr>
              <a:t>Tweede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ptos"/>
              </a:rPr>
              <a:t>Derde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ptos"/>
              </a:rPr>
              <a:t>Vierde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ptos"/>
              </a:rPr>
              <a:t>Vijfde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5" name="Rechte verbindingslijn 10"/>
          <p:cNvCxnSpPr/>
          <p:nvPr/>
        </p:nvCxnSpPr>
        <p:spPr>
          <a:xfrm>
            <a:off x="533160" y="1104840"/>
            <a:ext cx="11121120" cy="1800"/>
          </a:xfrm>
          <a:prstGeom prst="straightConnector1">
            <a:avLst/>
          </a:prstGeom>
          <a:ln w="25400">
            <a:solidFill>
              <a:srgbClr val="e97132"/>
            </a:solidFill>
            <a:round/>
          </a:ln>
        </p:spPr>
      </p:cxn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title text format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fbeelding met bijschrif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0480" cy="159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 om stijl te bewerken</a:t>
            </a:r>
            <a:endParaRPr b="0" lang="nl-N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0400" cy="487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  <a:endParaRPr b="0" lang="nl-N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  <a:endParaRPr b="0" lang="nl-N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  <a:endParaRPr b="0" lang="nl-N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  <a:endParaRPr b="0" lang="nl-N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  <a:endParaRPr b="0" lang="nl-N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  <a:endParaRPr b="0" lang="nl-N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  <a:endParaRPr b="0" lang="nl-N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0480" cy="380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52E3B43-A2D0-4EB5-9584-4BC081E623DD}" type="slidenum"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d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 om stijl te bewerken</a:t>
            </a:r>
            <a:endParaRPr b="0" lang="nl-NL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8B7691C-6AAC-48F2-9CF1-37D262771910}" type="slidenum"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en verticale teks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 om stijl te bewerken</a:t>
            </a:r>
            <a:endParaRPr b="0" lang="nl-N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Tweede niveau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Derde niveau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Vierde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Vijfde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39DD8C1-1B91-4FAB-9BFF-08FE1001371F}" type="slidenum"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e titel en teks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7280" cy="581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 om stijl te bewerken</a:t>
            </a:r>
            <a:endParaRPr b="0" lang="nl-N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2440" cy="581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Tweede niveau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Derde niveau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Vierde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Vijfde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1124B34-1499-41A7-81BA-F1867F81E1D5}" type="slidenum"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eld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04280" y="2468880"/>
            <a:ext cx="6310080" cy="21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5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 om stijl te bewerken</a:t>
            </a:r>
            <a:endParaRPr b="0" lang="nl-NL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" name="Afbeelding 4" descr="Grafische gebruikersinterface&#10;&#10;Beschrijving automatisch gegenereerd"/>
          <p:cNvPicPr/>
          <p:nvPr/>
        </p:nvPicPr>
        <p:blipFill>
          <a:blip r:embed="rId2"/>
          <a:stretch/>
        </p:blipFill>
        <p:spPr>
          <a:xfrm>
            <a:off x="253800" y="138960"/>
            <a:ext cx="2367360" cy="86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963480" y="1699920"/>
            <a:ext cx="4570200" cy="457020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 op het pictogram als u een afbeelding wilt toevoegen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04280" y="2468880"/>
            <a:ext cx="6310080" cy="21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5400" strike="noStrike" u="none">
                <a:solidFill>
                  <a:schemeClr val="dk1"/>
                </a:solidFill>
                <a:effectLst/>
                <a:uFillTx/>
                <a:latin typeface="Segoe UI"/>
              </a:rPr>
              <a:t>Klik om stijl te bewerken</a:t>
            </a:r>
            <a:endParaRPr b="0" lang="nl-NL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5" name="Afbeelding 4" descr="Grafische gebruikersinterface&#10;&#10;Beschrijving automatisch gegenereerd"/>
          <p:cNvPicPr/>
          <p:nvPr/>
        </p:nvPicPr>
        <p:blipFill>
          <a:blip r:embed="rId2"/>
          <a:stretch/>
        </p:blipFill>
        <p:spPr>
          <a:xfrm>
            <a:off x="253800" y="138960"/>
            <a:ext cx="2367360" cy="86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963480" y="1699920"/>
            <a:ext cx="4570200" cy="457020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Segoe UI"/>
              </a:rPr>
              <a:t>Klik op het pictogram als u een afbeelding wilt toevoegen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8" hidden="1"/>
          <p:cNvSpPr/>
          <p:nvPr/>
        </p:nvSpPr>
        <p:spPr>
          <a:xfrm>
            <a:off x="255960" y="265320"/>
            <a:ext cx="11681280" cy="6330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b">
            <a:noAutofit/>
          </a:bodyPr>
          <a:p>
            <a:pPr algn="ctr" defTabSz="914400">
              <a:lnSpc>
                <a:spcPct val="100000"/>
              </a:lnSpc>
            </a:pPr>
            <a:endParaRPr b="0" lang="nl-NL" sz="1800" strike="noStrike" u="none">
              <a:solidFill>
                <a:schemeClr val="lt1"/>
              </a:solidFill>
              <a:effectLst/>
              <a:uFillTx/>
              <a:latin typeface="Segoe UI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dt" idx="37"/>
          </p:nvPr>
        </p:nvSpPr>
        <p:spPr>
          <a:xfrm>
            <a:off x="539640" y="6203880"/>
            <a:ext cx="3274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Segoe U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Segoe UI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 idx="38"/>
          </p:nvPr>
        </p:nvSpPr>
        <p:spPr>
          <a:xfrm>
            <a:off x="4648320" y="620388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 idx="39"/>
          </p:nvPr>
        </p:nvSpPr>
        <p:spPr>
          <a:xfrm>
            <a:off x="8371800" y="6203880"/>
            <a:ext cx="3274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Segoe U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FC27C3A-AB3A-492C-B956-B4AD8AF0B1B6}" type="slidenum">
              <a:rPr b="0" lang="nl-NL" sz="1200" strike="noStrike" u="non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Segoe UI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521280" y="448200"/>
            <a:ext cx="1121220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28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Segoe UI"/>
              </a:rPr>
              <a:t>Klik om stijl te bewerken</a:t>
            </a:r>
            <a:endParaRPr b="0" lang="nl-N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21280" y="1454040"/>
            <a:ext cx="5326200" cy="397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Segoe UI"/>
              </a:rPr>
              <a:t>Klikken om de tekststijl van het model te bewerken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Segoe UI"/>
              </a:rPr>
              <a:t>Tweede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Segoe UI"/>
              </a:rPr>
              <a:t>Derde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Segoe UI"/>
              </a:rPr>
              <a:t>Vierde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Segoe UI"/>
              </a:rPr>
              <a:t>Vijfde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83" name="Rechte verbindingslijn 12"/>
          <p:cNvCxnSpPr/>
          <p:nvPr/>
        </p:nvCxnSpPr>
        <p:spPr>
          <a:xfrm>
            <a:off x="533160" y="1104840"/>
            <a:ext cx="11121120" cy="1800"/>
          </a:xfrm>
          <a:prstGeom prst="straightConnector1">
            <a:avLst/>
          </a:prstGeom>
          <a:ln w="25400">
            <a:solidFill>
              <a:srgbClr val="cf3d1c"/>
            </a:solidFill>
            <a:round/>
          </a:ln>
        </p:spPr>
      </p:cxn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" hidden="1"/>
          <p:cNvSpPr/>
          <p:nvPr/>
        </p:nvSpPr>
        <p:spPr>
          <a:xfrm>
            <a:off x="254880" y="262800"/>
            <a:ext cx="11681280" cy="6330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nl-NL" sz="1800" strike="noStrike" u="none">
              <a:solidFill>
                <a:schemeClr val="lt1"/>
              </a:solidFill>
              <a:effectLst/>
              <a:uFillTx/>
              <a:latin typeface="Segoe UI"/>
            </a:endParaRPr>
          </a:p>
        </p:txBody>
      </p:sp>
      <p:sp>
        <p:nvSpPr>
          <p:cNvPr id="85" name="Rectangle 9" hidden="1"/>
          <p:cNvSpPr/>
          <p:nvPr/>
        </p:nvSpPr>
        <p:spPr>
          <a:xfrm>
            <a:off x="254880" y="262800"/>
            <a:ext cx="11680200" cy="2070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nl-NL" sz="1800" strike="noStrike" u="none">
              <a:solidFill>
                <a:schemeClr val="lt1"/>
              </a:solidFill>
              <a:effectLst/>
              <a:uFillTx/>
              <a:latin typeface="Segoe UI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450720" y="2560320"/>
            <a:ext cx="9443880" cy="397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Segoe UI"/>
              </a:rPr>
              <a:t>Klikken om de tekststijl van het model te bewerken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Segoe UI"/>
              </a:rPr>
              <a:t>Tweede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Segoe UI"/>
              </a:rPr>
              <a:t>Derde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Segoe UI"/>
              </a:rPr>
              <a:t>Vierde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Segoe UI"/>
              </a:rPr>
              <a:t>Vijfde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87" name="Rechte verbindingslijn 10"/>
          <p:cNvCxnSpPr/>
          <p:nvPr/>
        </p:nvCxnSpPr>
        <p:spPr>
          <a:xfrm>
            <a:off x="533160" y="1104840"/>
            <a:ext cx="11121120" cy="1800"/>
          </a:xfrm>
          <a:prstGeom prst="straightConnector1">
            <a:avLst/>
          </a:prstGeom>
          <a:ln w="25400">
            <a:solidFill>
              <a:srgbClr val="cf3d1c"/>
            </a:solidFill>
            <a:round/>
          </a:ln>
        </p:spPr>
      </p:cxn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 en inhou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 hidden="1"/>
          <p:cNvSpPr/>
          <p:nvPr/>
        </p:nvSpPr>
        <p:spPr>
          <a:xfrm>
            <a:off x="255960" y="265320"/>
            <a:ext cx="11681280" cy="6330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b">
            <a:noAutofit/>
          </a:bodyPr>
          <a:p>
            <a:pPr algn="ctr" defTabSz="914400">
              <a:lnSpc>
                <a:spcPct val="100000"/>
              </a:lnSpc>
            </a:pPr>
            <a:endParaRPr b="0" lang="nl-N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dt" idx="1"/>
          </p:nvPr>
        </p:nvSpPr>
        <p:spPr>
          <a:xfrm>
            <a:off x="539640" y="6203880"/>
            <a:ext cx="3274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  <a:lumMod val="65000"/>
                    <a:lumOff val="35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  <a:lumMod val="65000"/>
                    <a:lumOff val="35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ftr" idx="2"/>
          </p:nvPr>
        </p:nvSpPr>
        <p:spPr>
          <a:xfrm>
            <a:off x="4648320" y="620388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sldNum" idx="3"/>
          </p:nvPr>
        </p:nvSpPr>
        <p:spPr>
          <a:xfrm>
            <a:off x="8371800" y="6203880"/>
            <a:ext cx="3274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  <a:lumMod val="65000"/>
                    <a:lumOff val="35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B33663A-666A-4BE8-9B15-75A9FB4A9E46}" type="slidenum">
              <a:rPr b="0" lang="nl-NL" sz="1200" strike="noStrike" u="none">
                <a:solidFill>
                  <a:schemeClr val="dk1">
                    <a:tint val="82000"/>
                    <a:lumMod val="65000"/>
                    <a:lumOff val="35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title"/>
          </p:nvPr>
        </p:nvSpPr>
        <p:spPr>
          <a:xfrm>
            <a:off x="521280" y="448200"/>
            <a:ext cx="1121220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28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Aptos"/>
              </a:rPr>
              <a:t>Klik om stijl te bewerken</a:t>
            </a:r>
            <a:endParaRPr b="0" lang="nl-N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521280" y="1454040"/>
            <a:ext cx="5326200" cy="397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ptos"/>
              </a:rPr>
              <a:t>Tweede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ptos"/>
              </a:rPr>
              <a:t>Derde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ptos"/>
              </a:rPr>
              <a:t>Vierde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ptos"/>
              </a:rPr>
              <a:t>Vijfde niveau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533160" y="1104840"/>
            <a:ext cx="11121120" cy="1800"/>
          </a:xfrm>
          <a:prstGeom prst="straightConnector1">
            <a:avLst/>
          </a:prstGeom>
          <a:ln w="25400">
            <a:solidFill>
              <a:srgbClr val="e97132"/>
            </a:solidFill>
            <a:round/>
          </a:ln>
        </p:spPr>
      </p:cxn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en obje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 om stijl te bewerken</a:t>
            </a:r>
            <a:endParaRPr b="0" lang="nl-N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Tweede niveau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Derde niveau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Vierde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Vijfde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323826A-8EB4-46D3-B98B-E13096366DAC}" type="slidenum"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ek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3800" cy="2850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 om stijl te bewerken</a:t>
            </a:r>
            <a:endParaRPr b="0" lang="nl-NL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3800" cy="149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24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B411530-3D0A-44D6-ACF6-E63EC4DF334E}" type="slidenum"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Inhoud van twe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 om stijl te bewerken</a:t>
            </a:r>
            <a:endParaRPr b="0" lang="nl-N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79680" cy="434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Tweede niveau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Derde niveau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Vierde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Vijfde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79680" cy="434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Tweede niveau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Derde niveau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Vierde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Vijfde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5D91AD6-6ED0-4C4B-A2E7-FAA562F19605}" type="slidenum"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elijkin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 om stijl te bewerken</a:t>
            </a:r>
            <a:endParaRPr b="0" lang="nl-N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5920" cy="82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nl-NL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5920" cy="368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Tweede niveau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Derde niveau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Vierde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Vijfde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1480" cy="82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nl-NL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1480" cy="368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Tweede niveau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Derde niveau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Vierde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Vijfde niveau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8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F2ED388-0BEF-4564-8E7C-D75E3AFA1557}" type="slidenum"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Alleen tite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 om stijl te bewerken</a:t>
            </a:r>
            <a:endParaRPr b="0" lang="nl-N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DD9618E-6254-49BB-9F28-0C9479C48DFD}" type="slidenum"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EA31F11-E7B3-49FE-880B-D30D57172D85}" type="slidenum"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oud met bijschrif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0480" cy="159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nl-NL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 om stijl te bewerken</a:t>
            </a:r>
            <a:endParaRPr b="0" lang="nl-N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0400" cy="487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Tweede niveau</a:t>
            </a:r>
            <a:endParaRPr b="0" lang="nl-N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Derde niveau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Vierde niveau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Vijfde niveau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0480" cy="380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nl-NL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Klikken om de tekststijl van het model te bewerken</a:t>
            </a:r>
            <a:endParaRPr b="0" lang="nl-N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AAA59C2-CDD9-4484-92E9-D3DA4C2B4655}" type="slidenum">
              <a:rPr b="0" lang="nl-N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nl-N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  <p:sldLayoutId id="2147483665" r:id="rId3"/>
    <p:sldLayoutId id="2147483666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sv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sv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slideLayout" Target="../slideLayouts/slideLayout14.xml"/><Relationship Id="rId1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svg"/><Relationship Id="rId3" Type="http://schemas.openxmlformats.org/officeDocument/2006/relationships/image" Target="../media/image15.png"/><Relationship Id="rId4" Type="http://schemas.openxmlformats.org/officeDocument/2006/relationships/image" Target="../media/image16.svg"/><Relationship Id="rId5" Type="http://schemas.openxmlformats.org/officeDocument/2006/relationships/image" Target="../media/image17.png"/><Relationship Id="rId6" Type="http://schemas.openxmlformats.org/officeDocument/2006/relationships/image" Target="../media/image18.svg"/><Relationship Id="rId7" Type="http://schemas.openxmlformats.org/officeDocument/2006/relationships/image" Target="../media/image19.png"/><Relationship Id="rId8" Type="http://schemas.openxmlformats.org/officeDocument/2006/relationships/image" Target="../media/image20.sv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81960" y="4500000"/>
            <a:ext cx="6096960" cy="309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br>
              <a:rPr sz="2400"/>
            </a:br>
            <a:br>
              <a:rPr sz="2400"/>
            </a:br>
            <a:r>
              <a:rPr b="0" lang="nl-NL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        </a:t>
            </a:r>
            <a:br>
              <a:rPr sz="2400"/>
            </a:br>
            <a:br>
              <a:rPr sz="2400"/>
            </a:b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Subtitel 2"/>
          <p:cNvSpPr/>
          <p:nvPr/>
        </p:nvSpPr>
        <p:spPr>
          <a:xfrm>
            <a:off x="555120" y="4446360"/>
            <a:ext cx="5312880" cy="21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50000"/>
              </a:lnSpc>
              <a:spcBef>
                <a:spcPts val="1001"/>
              </a:spcBef>
              <a:spcAft>
                <a:spcPts val="1199"/>
              </a:spcAft>
              <a:tabLst>
                <a:tab algn="l" pos="0"/>
              </a:tabLst>
            </a:pPr>
            <a:endParaRPr b="0" lang="nl-NL" sz="2000" strike="noStrike" u="none">
              <a:solidFill>
                <a:schemeClr val="accent2"/>
              </a:solidFill>
              <a:effectLst/>
              <a:uFillTx/>
              <a:latin typeface="Aptos"/>
            </a:endParaRPr>
          </a:p>
        </p:txBody>
      </p:sp>
      <p:grpSp>
        <p:nvGrpSpPr>
          <p:cNvPr id="96" name="Groe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23440" y="4420080"/>
            <a:ext cx="6094440" cy="1827000"/>
            <a:chOff x="5923440" y="4420080"/>
            <a:chExt cx="6094440" cy="1827000"/>
          </a:xfrm>
        </p:grpSpPr>
        <p:grpSp>
          <p:nvGrpSpPr>
            <p:cNvPr id="97" name="Afbeelding 35"/>
            <p:cNvGrpSpPr/>
            <p:nvPr/>
          </p:nvGrpSpPr>
          <p:grpSpPr>
            <a:xfrm>
              <a:off x="5923440" y="5102640"/>
              <a:ext cx="583200" cy="210240"/>
              <a:chOff x="5923440" y="5102640"/>
              <a:chExt cx="583200" cy="210240"/>
            </a:xfrm>
          </p:grpSpPr>
          <p:sp>
            <p:nvSpPr>
              <p:cNvPr id="98" name="Freeform 7"/>
              <p:cNvSpPr/>
              <p:nvPr/>
            </p:nvSpPr>
            <p:spPr>
              <a:xfrm>
                <a:off x="5923440" y="5102640"/>
                <a:ext cx="105480" cy="196560"/>
              </a:xfrm>
              <a:custGeom>
                <a:avLst/>
                <a:gdLst>
                  <a:gd name="textAreaLeft" fmla="*/ 0 w 105480"/>
                  <a:gd name="textAreaRight" fmla="*/ 107280 w 105480"/>
                  <a:gd name="textAreaTop" fmla="*/ 0 h 196560"/>
                  <a:gd name="textAreaBottom" fmla="*/ 198360 h 196560"/>
                  <a:gd name="GluePoint1X" fmla="*/ 1109 w 107228"/>
                  <a:gd name="GluePoint1Y" fmla="*/ 6904 h 198538"/>
                  <a:gd name="GluePoint2X" fmla="*/ 60316 w 107228"/>
                  <a:gd name="GluePoint2Y" fmla="*/ 93601 h 198538"/>
                  <a:gd name="GluePoint3X" fmla="*/ 79556 w 107228"/>
                  <a:gd name="GluePoint3Y" fmla="*/ 142055 h 198538"/>
                  <a:gd name="GluePoint4X" fmla="*/ 93282 w 107228"/>
                  <a:gd name="GluePoint4Y" fmla="*/ 193585 h 198538"/>
                  <a:gd name="GluePoint5X" fmla="*/ 107169 w 107228"/>
                  <a:gd name="GluePoint5Y" fmla="*/ 191708 h 198538"/>
                  <a:gd name="GluePoint6X" fmla="*/ 70936 w 107228"/>
                  <a:gd name="GluePoint6Y" fmla="*/ 88286 h 198538"/>
                  <a:gd name="GluePoint7X" fmla="*/ 6814 w 107228"/>
                  <a:gd name="GluePoint7Y" fmla="*/ 1199 h 198538"/>
                  <a:gd name="GluePoint8X" fmla="*/ 1109 w 107228"/>
                  <a:gd name="GluePoint8Y" fmla="*/ 6904 h 198538"/>
                  <a:gd name="GluePoint9X" fmla="*/ 1109 w 107228"/>
                  <a:gd name="GluePoint9Y" fmla="*/ 6904 h 1985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107228" h="198538">
                    <a:moveTo>
                      <a:pt x="1109" y="6904"/>
                    </a:moveTo>
                    <a:cubicBezTo>
                      <a:pt x="24292" y="32641"/>
                      <a:pt x="45762" y="62044"/>
                      <a:pt x="60316" y="93601"/>
                    </a:cubicBezTo>
                    <a:cubicBezTo>
                      <a:pt x="67631" y="109469"/>
                      <a:pt x="74051" y="125462"/>
                      <a:pt x="79556" y="142055"/>
                    </a:cubicBezTo>
                    <a:cubicBezTo>
                      <a:pt x="85176" y="158999"/>
                      <a:pt x="88777" y="176344"/>
                      <a:pt x="93282" y="193585"/>
                    </a:cubicBezTo>
                    <a:cubicBezTo>
                      <a:pt x="95235" y="201052"/>
                      <a:pt x="108208" y="199795"/>
                      <a:pt x="107169" y="191708"/>
                    </a:cubicBezTo>
                    <a:cubicBezTo>
                      <a:pt x="102617" y="156037"/>
                      <a:pt x="88377" y="119604"/>
                      <a:pt x="70936" y="88286"/>
                    </a:cubicBezTo>
                    <a:cubicBezTo>
                      <a:pt x="53153" y="56358"/>
                      <a:pt x="32970" y="26907"/>
                      <a:pt x="6814" y="1199"/>
                    </a:cubicBezTo>
                    <a:cubicBezTo>
                      <a:pt x="3080" y="-2459"/>
                      <a:pt x="-2359" y="3066"/>
                      <a:pt x="1109" y="6904"/>
                    </a:cubicBezTo>
                    <a:lnTo>
                      <a:pt x="1109" y="69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99" name="Freeform 8"/>
              <p:cNvSpPr/>
              <p:nvPr/>
            </p:nvSpPr>
            <p:spPr>
              <a:xfrm>
                <a:off x="6021360" y="5208480"/>
                <a:ext cx="16560" cy="8064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80640"/>
                  <a:gd name="textAreaBottom" fmla="*/ 82440 h 80640"/>
                  <a:gd name="GluePoint1X" fmla="*/ 124 w 18284"/>
                  <a:gd name="GluePoint1Y" fmla="*/ 4513 h 82422"/>
                  <a:gd name="GluePoint2X" fmla="*/ 6039 w 18284"/>
                  <a:gd name="GluePoint2Y" fmla="*/ 43660 h 82422"/>
                  <a:gd name="GluePoint3X" fmla="*/ 8887 w 18284"/>
                  <a:gd name="GluePoint3Y" fmla="*/ 80132 h 82422"/>
                  <a:gd name="GluePoint4X" fmla="*/ 14640 w 18284"/>
                  <a:gd name="GluePoint4Y" fmla="*/ 80884 h 82422"/>
                  <a:gd name="GluePoint5X" fmla="*/ 16164 w 18284"/>
                  <a:gd name="GluePoint5Y" fmla="*/ 42346 h 82422"/>
                  <a:gd name="GluePoint6X" fmla="*/ 7153 w 18284"/>
                  <a:gd name="GluePoint6Y" fmla="*/ 2569 h 82422"/>
                  <a:gd name="GluePoint7X" fmla="*/ 124 w 18284"/>
                  <a:gd name="GluePoint7Y" fmla="*/ 4513 h 82422"/>
                  <a:gd name="GluePoint8X" fmla="*/ 124 w 18284"/>
                  <a:gd name="GluePoint8Y" fmla="*/ 4513 h 8242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18284" h="82422">
                    <a:moveTo>
                      <a:pt x="124" y="4513"/>
                    </a:moveTo>
                    <a:cubicBezTo>
                      <a:pt x="3248" y="17409"/>
                      <a:pt x="5143" y="30430"/>
                      <a:pt x="6039" y="43660"/>
                    </a:cubicBezTo>
                    <a:cubicBezTo>
                      <a:pt x="6848" y="55709"/>
                      <a:pt x="4553" y="68787"/>
                      <a:pt x="8887" y="80132"/>
                    </a:cubicBezTo>
                    <a:cubicBezTo>
                      <a:pt x="9772" y="82446"/>
                      <a:pt x="13316" y="83513"/>
                      <a:pt x="14640" y="80884"/>
                    </a:cubicBezTo>
                    <a:cubicBezTo>
                      <a:pt x="20602" y="69092"/>
                      <a:pt x="17840" y="55043"/>
                      <a:pt x="16164" y="42346"/>
                    </a:cubicBezTo>
                    <a:cubicBezTo>
                      <a:pt x="14382" y="28830"/>
                      <a:pt x="11201" y="15581"/>
                      <a:pt x="7153" y="2569"/>
                    </a:cubicBezTo>
                    <a:cubicBezTo>
                      <a:pt x="5762" y="-1907"/>
                      <a:pt x="-991" y="-69"/>
                      <a:pt x="124" y="4513"/>
                    </a:cubicBezTo>
                    <a:lnTo>
                      <a:pt x="124" y="45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00" name="Freeform 9"/>
              <p:cNvSpPr/>
              <p:nvPr/>
            </p:nvSpPr>
            <p:spPr>
              <a:xfrm>
                <a:off x="6035760" y="5199840"/>
                <a:ext cx="29520" cy="98640"/>
              </a:xfrm>
              <a:custGeom>
                <a:avLst/>
                <a:gdLst>
                  <a:gd name="textAreaLeft" fmla="*/ 0 w 29520"/>
                  <a:gd name="textAreaRight" fmla="*/ 31320 w 29520"/>
                  <a:gd name="textAreaTop" fmla="*/ 0 h 98640"/>
                  <a:gd name="textAreaBottom" fmla="*/ 100440 h 98640"/>
                  <a:gd name="GluePoint1X" fmla="*/ 9124 w 31349"/>
                  <a:gd name="GluePoint1Y" fmla="*/ 97167 h 100488"/>
                  <a:gd name="GluePoint2X" fmla="*/ 19268 w 31349"/>
                  <a:gd name="GluePoint2Y" fmla="*/ 48989 h 100488"/>
                  <a:gd name="GluePoint3X" fmla="*/ 31337 w 31349"/>
                  <a:gd name="GluePoint3Y" fmla="*/ 3269 h 100488"/>
                  <a:gd name="GluePoint4X" fmla="*/ 25774 w 31349"/>
                  <a:gd name="GluePoint4Y" fmla="*/ 964 h 100488"/>
                  <a:gd name="GluePoint5X" fmla="*/ 7486 w 31349"/>
                  <a:gd name="GluePoint5Y" fmla="*/ 45741 h 100488"/>
                  <a:gd name="GluePoint6X" fmla="*/ 9 w 31349"/>
                  <a:gd name="GluePoint6Y" fmla="*/ 95938 h 100488"/>
                  <a:gd name="GluePoint7X" fmla="*/ 9124 w 31349"/>
                  <a:gd name="GluePoint7Y" fmla="*/ 97167 h 100488"/>
                  <a:gd name="GluePoint8X" fmla="*/ 9124 w 31349"/>
                  <a:gd name="GluePoint8Y" fmla="*/ 97167 h 10048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31349" h="100488">
                    <a:moveTo>
                      <a:pt x="9124" y="97167"/>
                    </a:moveTo>
                    <a:cubicBezTo>
                      <a:pt x="11601" y="80974"/>
                      <a:pt x="14954" y="64791"/>
                      <a:pt x="19268" y="48989"/>
                    </a:cubicBezTo>
                    <a:cubicBezTo>
                      <a:pt x="23336" y="34083"/>
                      <a:pt x="29755" y="18671"/>
                      <a:pt x="31337" y="3269"/>
                    </a:cubicBezTo>
                    <a:cubicBezTo>
                      <a:pt x="31613" y="564"/>
                      <a:pt x="27488" y="-1189"/>
                      <a:pt x="25774" y="964"/>
                    </a:cubicBezTo>
                    <a:cubicBezTo>
                      <a:pt x="15935" y="13270"/>
                      <a:pt x="11125" y="30673"/>
                      <a:pt x="7486" y="45741"/>
                    </a:cubicBezTo>
                    <a:cubicBezTo>
                      <a:pt x="3495" y="62296"/>
                      <a:pt x="1095" y="78945"/>
                      <a:pt x="9" y="95938"/>
                    </a:cubicBezTo>
                    <a:cubicBezTo>
                      <a:pt x="-315" y="101072"/>
                      <a:pt x="8334" y="102377"/>
                      <a:pt x="9124" y="97167"/>
                    </a:cubicBezTo>
                    <a:lnTo>
                      <a:pt x="9124" y="97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01" name="Freeform 10"/>
              <p:cNvSpPr/>
              <p:nvPr/>
            </p:nvSpPr>
            <p:spPr>
              <a:xfrm>
                <a:off x="6058440" y="5192280"/>
                <a:ext cx="32040" cy="115920"/>
              </a:xfrm>
              <a:custGeom>
                <a:avLst/>
                <a:gdLst>
                  <a:gd name="textAreaLeft" fmla="*/ 0 w 32040"/>
                  <a:gd name="textAreaRight" fmla="*/ 33840 w 32040"/>
                  <a:gd name="textAreaTop" fmla="*/ 0 h 115920"/>
                  <a:gd name="textAreaBottom" fmla="*/ 117720 h 115920"/>
                  <a:gd name="GluePoint1X" fmla="*/ 14604 w 33887"/>
                  <a:gd name="GluePoint1Y" fmla="*/ 110873 h 117626"/>
                  <a:gd name="GluePoint2X" fmla="*/ 14537 w 33887"/>
                  <a:gd name="GluePoint2Y" fmla="*/ 55352 h 117626"/>
                  <a:gd name="GluePoint3X" fmla="*/ 33597 w 33887"/>
                  <a:gd name="GluePoint3Y" fmla="*/ 4146 h 117626"/>
                  <a:gd name="GluePoint4X" fmla="*/ 29253 w 33887"/>
                  <a:gd name="GluePoint4Y" fmla="*/ 803 h 117626"/>
                  <a:gd name="GluePoint5X" fmla="*/ 4165 w 33887"/>
                  <a:gd name="GluePoint5Y" fmla="*/ 113760 h 117626"/>
                  <a:gd name="GluePoint6X" fmla="*/ 14604 w 33887"/>
                  <a:gd name="GluePoint6Y" fmla="*/ 110873 h 117626"/>
                  <a:gd name="GluePoint7X" fmla="*/ 14604 w 33887"/>
                  <a:gd name="GluePoint7Y" fmla="*/ 110873 h 11762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33887" h="117626">
                    <a:moveTo>
                      <a:pt x="14604" y="110873"/>
                    </a:moveTo>
                    <a:cubicBezTo>
                      <a:pt x="10575" y="92585"/>
                      <a:pt x="10546" y="73659"/>
                      <a:pt x="14537" y="55352"/>
                    </a:cubicBezTo>
                    <a:cubicBezTo>
                      <a:pt x="18519" y="37093"/>
                      <a:pt x="25882" y="21034"/>
                      <a:pt x="33597" y="4146"/>
                    </a:cubicBezTo>
                    <a:cubicBezTo>
                      <a:pt x="34873" y="1355"/>
                      <a:pt x="31682" y="-1407"/>
                      <a:pt x="29253" y="803"/>
                    </a:cubicBezTo>
                    <a:cubicBezTo>
                      <a:pt x="-426" y="27806"/>
                      <a:pt x="-4846" y="76945"/>
                      <a:pt x="4165" y="113760"/>
                    </a:cubicBezTo>
                    <a:cubicBezTo>
                      <a:pt x="5822" y="120541"/>
                      <a:pt x="16099" y="117655"/>
                      <a:pt x="14604" y="110873"/>
                    </a:cubicBezTo>
                    <a:lnTo>
                      <a:pt x="14604" y="1108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02" name="Freeform 11"/>
              <p:cNvSpPr/>
              <p:nvPr/>
            </p:nvSpPr>
            <p:spPr>
              <a:xfrm>
                <a:off x="5926320" y="5173560"/>
                <a:ext cx="82080" cy="134280"/>
              </a:xfrm>
              <a:custGeom>
                <a:avLst/>
                <a:gdLst>
                  <a:gd name="textAreaLeft" fmla="*/ 0 w 82080"/>
                  <a:gd name="textAreaRight" fmla="*/ 83880 w 82080"/>
                  <a:gd name="textAreaTop" fmla="*/ 0 h 134280"/>
                  <a:gd name="textAreaBottom" fmla="*/ 136080 h 134280"/>
                  <a:gd name="GluePoint1X" fmla="*/ 1506 w 83828"/>
                  <a:gd name="GluePoint1Y" fmla="*/ 9866 h 136217"/>
                  <a:gd name="GluePoint2X" fmla="*/ 45140 w 83828"/>
                  <a:gd name="GluePoint2Y" fmla="*/ 70312 h 136217"/>
                  <a:gd name="GluePoint3X" fmla="*/ 61857 w 83828"/>
                  <a:gd name="GluePoint3Y" fmla="*/ 102821 h 136217"/>
                  <a:gd name="GluePoint4X" fmla="*/ 77868 w 83828"/>
                  <a:gd name="GluePoint4Y" fmla="*/ 135158 h 136217"/>
                  <a:gd name="GluePoint5X" fmla="*/ 83812 w 83828"/>
                  <a:gd name="GluePoint5Y" fmla="*/ 132701 h 136217"/>
                  <a:gd name="GluePoint6X" fmla="*/ 72782 w 83828"/>
                  <a:gd name="GluePoint6Y" fmla="*/ 97849 h 136217"/>
                  <a:gd name="GluePoint7X" fmla="*/ 54751 w 83828"/>
                  <a:gd name="GluePoint7Y" fmla="*/ 63292 h 136217"/>
                  <a:gd name="GluePoint8X" fmla="*/ 9564 w 83828"/>
                  <a:gd name="GluePoint8Y" fmla="*/ 1818 h 136217"/>
                  <a:gd name="GluePoint9X" fmla="*/ 1506 w 83828"/>
                  <a:gd name="GluePoint9Y" fmla="*/ 9866 h 136217"/>
                  <a:gd name="GluePoint10X" fmla="*/ 1506 w 83828"/>
                  <a:gd name="GluePoint10Y" fmla="*/ 9866 h 13621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83828" h="136217">
                    <a:moveTo>
                      <a:pt x="1506" y="9866"/>
                    </a:moveTo>
                    <a:cubicBezTo>
                      <a:pt x="18080" y="28497"/>
                      <a:pt x="32672" y="48719"/>
                      <a:pt x="45140" y="70312"/>
                    </a:cubicBezTo>
                    <a:cubicBezTo>
                      <a:pt x="51236" y="80875"/>
                      <a:pt x="56808" y="91724"/>
                      <a:pt x="61857" y="102821"/>
                    </a:cubicBezTo>
                    <a:cubicBezTo>
                      <a:pt x="66705" y="113479"/>
                      <a:pt x="70134" y="126176"/>
                      <a:pt x="77868" y="135158"/>
                    </a:cubicBezTo>
                    <a:cubicBezTo>
                      <a:pt x="79935" y="137559"/>
                      <a:pt x="83716" y="135511"/>
                      <a:pt x="83812" y="132701"/>
                    </a:cubicBezTo>
                    <a:cubicBezTo>
                      <a:pt x="84202" y="120709"/>
                      <a:pt x="77659" y="108488"/>
                      <a:pt x="72782" y="97849"/>
                    </a:cubicBezTo>
                    <a:cubicBezTo>
                      <a:pt x="67372" y="86028"/>
                      <a:pt x="61352" y="74484"/>
                      <a:pt x="54751" y="63292"/>
                    </a:cubicBezTo>
                    <a:cubicBezTo>
                      <a:pt x="41806" y="41337"/>
                      <a:pt x="26605" y="20763"/>
                      <a:pt x="9564" y="1818"/>
                    </a:cubicBezTo>
                    <a:cubicBezTo>
                      <a:pt x="4640" y="-3640"/>
                      <a:pt x="-3342" y="4418"/>
                      <a:pt x="1506" y="9866"/>
                    </a:cubicBezTo>
                    <a:lnTo>
                      <a:pt x="1506" y="98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03" name="Freeform 12"/>
              <p:cNvSpPr/>
              <p:nvPr/>
            </p:nvSpPr>
            <p:spPr>
              <a:xfrm>
                <a:off x="5952240" y="5266080"/>
                <a:ext cx="44640" cy="40680"/>
              </a:xfrm>
              <a:custGeom>
                <a:avLst/>
                <a:gdLst>
                  <a:gd name="textAreaLeft" fmla="*/ 0 w 44640"/>
                  <a:gd name="textAreaRight" fmla="*/ 46440 w 44640"/>
                  <a:gd name="textAreaTop" fmla="*/ 0 h 40680"/>
                  <a:gd name="textAreaBottom" fmla="*/ 42480 h 40680"/>
                  <a:gd name="GluePoint1X" fmla="*/ 2860 w 46268"/>
                  <a:gd name="GluePoint1Y" fmla="*/ 7706 h 42535"/>
                  <a:gd name="GluePoint2X" fmla="*/ 23843 w 46268"/>
                  <a:gd name="GluePoint2Y" fmla="*/ 22812 h 42535"/>
                  <a:gd name="GluePoint3X" fmla="*/ 38131 w 46268"/>
                  <a:gd name="GluePoint3Y" fmla="*/ 41386 h 42535"/>
                  <a:gd name="GluePoint4X" fmla="*/ 46246 w 46268"/>
                  <a:gd name="GluePoint4Y" fmla="*/ 38024 h 42535"/>
                  <a:gd name="GluePoint5X" fmla="*/ 26891 w 46268"/>
                  <a:gd name="GluePoint5Y" fmla="*/ 10306 h 42535"/>
                  <a:gd name="GluePoint6X" fmla="*/ 831 w 46268"/>
                  <a:gd name="GluePoint6Y" fmla="*/ 2791 h 42535"/>
                  <a:gd name="GluePoint7X" fmla="*/ 2860 w 46268"/>
                  <a:gd name="GluePoint7Y" fmla="*/ 7706 h 42535"/>
                  <a:gd name="GluePoint8X" fmla="*/ 2860 w 46268"/>
                  <a:gd name="GluePoint8Y" fmla="*/ 7706 h 4253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46268" h="42535">
                    <a:moveTo>
                      <a:pt x="2860" y="7706"/>
                    </a:moveTo>
                    <a:cubicBezTo>
                      <a:pt x="10870" y="7144"/>
                      <a:pt x="18966" y="17574"/>
                      <a:pt x="23843" y="22812"/>
                    </a:cubicBezTo>
                    <a:cubicBezTo>
                      <a:pt x="29015" y="28375"/>
                      <a:pt x="32339" y="36728"/>
                      <a:pt x="38131" y="41386"/>
                    </a:cubicBezTo>
                    <a:cubicBezTo>
                      <a:pt x="40950" y="43663"/>
                      <a:pt x="46675" y="42567"/>
                      <a:pt x="46246" y="38024"/>
                    </a:cubicBezTo>
                    <a:cubicBezTo>
                      <a:pt x="45274" y="27765"/>
                      <a:pt x="34597" y="16554"/>
                      <a:pt x="26891" y="10306"/>
                    </a:cubicBezTo>
                    <a:cubicBezTo>
                      <a:pt x="19900" y="4629"/>
                      <a:pt x="9289" y="-4696"/>
                      <a:pt x="831" y="2791"/>
                    </a:cubicBezTo>
                    <a:cubicBezTo>
                      <a:pt x="-989" y="4410"/>
                      <a:pt x="402" y="7877"/>
                      <a:pt x="2860" y="7706"/>
                    </a:cubicBezTo>
                    <a:lnTo>
                      <a:pt x="2860" y="77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04" name="Freeform 17"/>
              <p:cNvSpPr/>
              <p:nvPr/>
            </p:nvSpPr>
            <p:spPr>
              <a:xfrm>
                <a:off x="6131520" y="5197320"/>
                <a:ext cx="15840" cy="112320"/>
              </a:xfrm>
              <a:custGeom>
                <a:avLst/>
                <a:gdLst>
                  <a:gd name="textAreaLeft" fmla="*/ 0 w 15840"/>
                  <a:gd name="textAreaRight" fmla="*/ 17640 w 15840"/>
                  <a:gd name="textAreaTop" fmla="*/ 0 h 112320"/>
                  <a:gd name="textAreaBottom" fmla="*/ 114120 h 112320"/>
                  <a:gd name="GluePoint1X" fmla="*/ 17132 w 17709"/>
                  <a:gd name="GluePoint1Y" fmla="*/ 107430 h 114210"/>
                  <a:gd name="GluePoint2X" fmla="*/ 14218 w 17709"/>
                  <a:gd name="GluePoint2Y" fmla="*/ 55137 h 114210"/>
                  <a:gd name="GluePoint3X" fmla="*/ 15580 w 17709"/>
                  <a:gd name="GluePoint3Y" fmla="*/ 29877 h 114210"/>
                  <a:gd name="GluePoint4X" fmla="*/ 17628 w 17709"/>
                  <a:gd name="GluePoint4Y" fmla="*/ 3883 h 114210"/>
                  <a:gd name="GluePoint5X" fmla="*/ 10217 w 17709"/>
                  <a:gd name="GluePoint5Y" fmla="*/ 1873 h 114210"/>
                  <a:gd name="GluePoint6X" fmla="*/ 26 w 17709"/>
                  <a:gd name="GluePoint6Y" fmla="*/ 52470 h 114210"/>
                  <a:gd name="GluePoint7X" fmla="*/ 2997 w 17709"/>
                  <a:gd name="GluePoint7Y" fmla="*/ 107439 h 114210"/>
                  <a:gd name="GluePoint8X" fmla="*/ 17132 w 17709"/>
                  <a:gd name="GluePoint8Y" fmla="*/ 107430 h 114210"/>
                  <a:gd name="GluePoint9X" fmla="*/ 17132 w 17709"/>
                  <a:gd name="GluePoint9Y" fmla="*/ 107430 h 11421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17709" h="114210">
                    <a:moveTo>
                      <a:pt x="17132" y="107430"/>
                    </a:moveTo>
                    <a:cubicBezTo>
                      <a:pt x="15618" y="90037"/>
                      <a:pt x="14123" y="72606"/>
                      <a:pt x="14218" y="55137"/>
                    </a:cubicBezTo>
                    <a:cubicBezTo>
                      <a:pt x="14265" y="46698"/>
                      <a:pt x="14742" y="38269"/>
                      <a:pt x="15580" y="29877"/>
                    </a:cubicBezTo>
                    <a:cubicBezTo>
                      <a:pt x="16447" y="21114"/>
                      <a:pt x="18095" y="12732"/>
                      <a:pt x="17628" y="3883"/>
                    </a:cubicBezTo>
                    <a:cubicBezTo>
                      <a:pt x="17418" y="-146"/>
                      <a:pt x="12446" y="-1413"/>
                      <a:pt x="10217" y="1873"/>
                    </a:cubicBezTo>
                    <a:cubicBezTo>
                      <a:pt x="569" y="16094"/>
                      <a:pt x="254" y="35840"/>
                      <a:pt x="26" y="52470"/>
                    </a:cubicBezTo>
                    <a:cubicBezTo>
                      <a:pt x="-222" y="70834"/>
                      <a:pt x="1369" y="89161"/>
                      <a:pt x="2997" y="107439"/>
                    </a:cubicBezTo>
                    <a:cubicBezTo>
                      <a:pt x="3788" y="116421"/>
                      <a:pt x="17933" y="116516"/>
                      <a:pt x="17132" y="107430"/>
                    </a:cubicBezTo>
                    <a:lnTo>
                      <a:pt x="17132" y="1074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05" name="Freeform 18"/>
              <p:cNvSpPr/>
              <p:nvPr/>
            </p:nvSpPr>
            <p:spPr>
              <a:xfrm>
                <a:off x="6228720" y="5227200"/>
                <a:ext cx="16560" cy="8064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80640"/>
                  <a:gd name="textAreaBottom" fmla="*/ 82440 h 80640"/>
                  <a:gd name="GluePoint1X" fmla="*/ 11128 w 18281"/>
                  <a:gd name="GluePoint1Y" fmla="*/ 2571 h 82430"/>
                  <a:gd name="GluePoint2X" fmla="*/ 2118 w 18281"/>
                  <a:gd name="GluePoint2Y" fmla="*/ 42347 h 82430"/>
                  <a:gd name="GluePoint3X" fmla="*/ 3642 w 18281"/>
                  <a:gd name="GluePoint3Y" fmla="*/ 80885 h 82430"/>
                  <a:gd name="GluePoint4X" fmla="*/ 9395 w 18281"/>
                  <a:gd name="GluePoint4Y" fmla="*/ 80133 h 82430"/>
                  <a:gd name="GluePoint5X" fmla="*/ 12243 w 18281"/>
                  <a:gd name="GluePoint5Y" fmla="*/ 43662 h 82430"/>
                  <a:gd name="GluePoint6X" fmla="*/ 18158 w 18281"/>
                  <a:gd name="GluePoint6Y" fmla="*/ 4514 h 82430"/>
                  <a:gd name="GluePoint7X" fmla="*/ 11128 w 18281"/>
                  <a:gd name="GluePoint7Y" fmla="*/ 2571 h 82430"/>
                  <a:gd name="GluePoint8X" fmla="*/ 11128 w 18281"/>
                  <a:gd name="GluePoint8Y" fmla="*/ 2571 h 8243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18281" h="82430">
                    <a:moveTo>
                      <a:pt x="11128" y="2571"/>
                    </a:moveTo>
                    <a:cubicBezTo>
                      <a:pt x="7090" y="15582"/>
                      <a:pt x="3899" y="28831"/>
                      <a:pt x="2118" y="42347"/>
                    </a:cubicBezTo>
                    <a:cubicBezTo>
                      <a:pt x="451" y="55054"/>
                      <a:pt x="-2321" y="69093"/>
                      <a:pt x="3642" y="80885"/>
                    </a:cubicBezTo>
                    <a:cubicBezTo>
                      <a:pt x="4975" y="83524"/>
                      <a:pt x="8509" y="82457"/>
                      <a:pt x="9395" y="80133"/>
                    </a:cubicBezTo>
                    <a:cubicBezTo>
                      <a:pt x="13729" y="68770"/>
                      <a:pt x="11433" y="55720"/>
                      <a:pt x="12243" y="43662"/>
                    </a:cubicBezTo>
                    <a:cubicBezTo>
                      <a:pt x="13128" y="30431"/>
                      <a:pt x="15033" y="17401"/>
                      <a:pt x="18158" y="4514"/>
                    </a:cubicBezTo>
                    <a:cubicBezTo>
                      <a:pt x="19272" y="-58"/>
                      <a:pt x="12528" y="-1915"/>
                      <a:pt x="11128" y="2571"/>
                    </a:cubicBezTo>
                    <a:lnTo>
                      <a:pt x="11128" y="25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06" name="Freeform 20"/>
              <p:cNvSpPr/>
              <p:nvPr/>
            </p:nvSpPr>
            <p:spPr>
              <a:xfrm>
                <a:off x="6254640" y="5195160"/>
                <a:ext cx="32040" cy="115920"/>
              </a:xfrm>
              <a:custGeom>
                <a:avLst/>
                <a:gdLst>
                  <a:gd name="textAreaLeft" fmla="*/ 0 w 32040"/>
                  <a:gd name="textAreaRight" fmla="*/ 33840 w 32040"/>
                  <a:gd name="textAreaTop" fmla="*/ 0 h 115920"/>
                  <a:gd name="textAreaBottom" fmla="*/ 117720 h 115920"/>
                  <a:gd name="GluePoint1X" fmla="*/ 29722 w 33884"/>
                  <a:gd name="GluePoint1Y" fmla="*/ 113754 h 117629"/>
                  <a:gd name="GluePoint2X" fmla="*/ 4633 w 33884"/>
                  <a:gd name="GluePoint2Y" fmla="*/ 797 h 117629"/>
                  <a:gd name="GluePoint3X" fmla="*/ 290 w 33884"/>
                  <a:gd name="GluePoint3Y" fmla="*/ 4140 h 117629"/>
                  <a:gd name="GluePoint4X" fmla="*/ 19349 w 33884"/>
                  <a:gd name="GluePoint4Y" fmla="*/ 55347 h 117629"/>
                  <a:gd name="GluePoint5X" fmla="*/ 19283 w 33884"/>
                  <a:gd name="GluePoint5Y" fmla="*/ 110868 h 117629"/>
                  <a:gd name="GluePoint6X" fmla="*/ 29722 w 33884"/>
                  <a:gd name="GluePoint6Y" fmla="*/ 113754 h 117629"/>
                  <a:gd name="GluePoint7X" fmla="*/ 29722 w 33884"/>
                  <a:gd name="GluePoint7Y" fmla="*/ 113754 h 11762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33884" h="117629">
                    <a:moveTo>
                      <a:pt x="29722" y="113754"/>
                    </a:moveTo>
                    <a:cubicBezTo>
                      <a:pt x="38733" y="76940"/>
                      <a:pt x="34304" y="27801"/>
                      <a:pt x="4633" y="797"/>
                    </a:cubicBezTo>
                    <a:cubicBezTo>
                      <a:pt x="2223" y="-1394"/>
                      <a:pt x="-986" y="1331"/>
                      <a:pt x="290" y="4140"/>
                    </a:cubicBezTo>
                    <a:cubicBezTo>
                      <a:pt x="8005" y="21028"/>
                      <a:pt x="15368" y="37097"/>
                      <a:pt x="19349" y="55347"/>
                    </a:cubicBezTo>
                    <a:cubicBezTo>
                      <a:pt x="23340" y="73654"/>
                      <a:pt x="23312" y="92580"/>
                      <a:pt x="19283" y="110868"/>
                    </a:cubicBezTo>
                    <a:cubicBezTo>
                      <a:pt x="17787" y="117650"/>
                      <a:pt x="28055" y="120555"/>
                      <a:pt x="29722" y="113754"/>
                    </a:cubicBezTo>
                    <a:lnTo>
                      <a:pt x="29722" y="1137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07" name="Freeform 21"/>
              <p:cNvSpPr/>
              <p:nvPr/>
            </p:nvSpPr>
            <p:spPr>
              <a:xfrm>
                <a:off x="6296400" y="5176440"/>
                <a:ext cx="82080" cy="134280"/>
              </a:xfrm>
              <a:custGeom>
                <a:avLst/>
                <a:gdLst>
                  <a:gd name="textAreaLeft" fmla="*/ 0 w 82080"/>
                  <a:gd name="textAreaRight" fmla="*/ 83880 w 82080"/>
                  <a:gd name="textAreaTop" fmla="*/ 0 h 134280"/>
                  <a:gd name="textAreaBottom" fmla="*/ 136080 h 134280"/>
                  <a:gd name="GluePoint1X" fmla="*/ 74264 w 83824"/>
                  <a:gd name="GluePoint1Y" fmla="*/ 1818 h 136220"/>
                  <a:gd name="GluePoint2X" fmla="*/ 29077 w 83824"/>
                  <a:gd name="GluePoint2Y" fmla="*/ 63292 h 136220"/>
                  <a:gd name="GluePoint3X" fmla="*/ 11047 w 83824"/>
                  <a:gd name="GluePoint3Y" fmla="*/ 97849 h 136220"/>
                  <a:gd name="GluePoint4X" fmla="*/ 17 w 83824"/>
                  <a:gd name="GluePoint4Y" fmla="*/ 132701 h 136220"/>
                  <a:gd name="GluePoint5X" fmla="*/ 5960 w 83824"/>
                  <a:gd name="GluePoint5Y" fmla="*/ 135158 h 136220"/>
                  <a:gd name="GluePoint6X" fmla="*/ 21467 w 83824"/>
                  <a:gd name="GluePoint6Y" fmla="*/ 103935 h 136220"/>
                  <a:gd name="GluePoint7X" fmla="*/ 38688 w 83824"/>
                  <a:gd name="GluePoint7Y" fmla="*/ 70312 h 136220"/>
                  <a:gd name="GluePoint8X" fmla="*/ 82322 w 83824"/>
                  <a:gd name="GluePoint8Y" fmla="*/ 9866 h 136220"/>
                  <a:gd name="GluePoint9X" fmla="*/ 74264 w 83824"/>
                  <a:gd name="GluePoint9Y" fmla="*/ 1818 h 136220"/>
                  <a:gd name="GluePoint10X" fmla="*/ 74264 w 83824"/>
                  <a:gd name="GluePoint10Y" fmla="*/ 1818 h 1362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83824" h="136220">
                    <a:moveTo>
                      <a:pt x="74264" y="1818"/>
                    </a:moveTo>
                    <a:cubicBezTo>
                      <a:pt x="57214" y="20753"/>
                      <a:pt x="42012" y="41327"/>
                      <a:pt x="29077" y="63292"/>
                    </a:cubicBezTo>
                    <a:cubicBezTo>
                      <a:pt x="22477" y="74494"/>
                      <a:pt x="16457" y="86038"/>
                      <a:pt x="11047" y="97849"/>
                    </a:cubicBezTo>
                    <a:cubicBezTo>
                      <a:pt x="6170" y="108488"/>
                      <a:pt x="-374" y="120709"/>
                      <a:pt x="17" y="132701"/>
                    </a:cubicBezTo>
                    <a:cubicBezTo>
                      <a:pt x="112" y="135501"/>
                      <a:pt x="3893" y="137568"/>
                      <a:pt x="5960" y="135158"/>
                    </a:cubicBezTo>
                    <a:cubicBezTo>
                      <a:pt x="13456" y="126452"/>
                      <a:pt x="16809" y="114270"/>
                      <a:pt x="21467" y="103935"/>
                    </a:cubicBezTo>
                    <a:cubicBezTo>
                      <a:pt x="26649" y="92448"/>
                      <a:pt x="32392" y="81218"/>
                      <a:pt x="38688" y="70312"/>
                    </a:cubicBezTo>
                    <a:cubicBezTo>
                      <a:pt x="51147" y="48719"/>
                      <a:pt x="65749" y="28488"/>
                      <a:pt x="82322" y="9866"/>
                    </a:cubicBezTo>
                    <a:cubicBezTo>
                      <a:pt x="87161" y="4418"/>
                      <a:pt x="79188" y="-3640"/>
                      <a:pt x="74264" y="1818"/>
                    </a:cubicBezTo>
                    <a:lnTo>
                      <a:pt x="74264" y="18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08" name="Freeform 22"/>
              <p:cNvSpPr/>
              <p:nvPr/>
            </p:nvSpPr>
            <p:spPr>
              <a:xfrm>
                <a:off x="6168960" y="5180400"/>
                <a:ext cx="34560" cy="124920"/>
              </a:xfrm>
              <a:custGeom>
                <a:avLst/>
                <a:gdLst>
                  <a:gd name="textAreaLeft" fmla="*/ 0 w 34560"/>
                  <a:gd name="textAreaRight" fmla="*/ 36360 w 34560"/>
                  <a:gd name="textAreaTop" fmla="*/ 0 h 124920"/>
                  <a:gd name="textAreaBottom" fmla="*/ 126720 h 124920"/>
                  <a:gd name="GluePoint1X" fmla="*/ 10508 w 36319"/>
                  <a:gd name="GluePoint1Y" fmla="*/ 121763 h 126811"/>
                  <a:gd name="GluePoint2X" fmla="*/ 19957 w 36319"/>
                  <a:gd name="GluePoint2Y" fmla="*/ 62031 h 126811"/>
                  <a:gd name="GluePoint3X" fmla="*/ 27596 w 36319"/>
                  <a:gd name="GluePoint3Y" fmla="*/ 34123 h 126811"/>
                  <a:gd name="GluePoint4X" fmla="*/ 36254 w 36319"/>
                  <a:gd name="GluePoint4Y" fmla="*/ 5310 h 126811"/>
                  <a:gd name="GluePoint5X" fmla="*/ 28482 w 36319"/>
                  <a:gd name="GluePoint5Y" fmla="*/ 2033 h 126811"/>
                  <a:gd name="GluePoint6X" fmla="*/ 16738 w 36319"/>
                  <a:gd name="GluePoint6Y" fmla="*/ 29770 h 126811"/>
                  <a:gd name="GluePoint7X" fmla="*/ 8460 w 36319"/>
                  <a:gd name="GluePoint7Y" fmla="*/ 60231 h 126811"/>
                  <a:gd name="GluePoint8X" fmla="*/ 12 w 36319"/>
                  <a:gd name="GluePoint8Y" fmla="*/ 121772 h 126811"/>
                  <a:gd name="GluePoint9X" fmla="*/ 10508 w 36319"/>
                  <a:gd name="GluePoint9Y" fmla="*/ 121763 h 126811"/>
                  <a:gd name="GluePoint10X" fmla="*/ 10508 w 36319"/>
                  <a:gd name="GluePoint10Y" fmla="*/ 121763 h 12681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36319" h="126811">
                    <a:moveTo>
                      <a:pt x="10508" y="121763"/>
                    </a:moveTo>
                    <a:cubicBezTo>
                      <a:pt x="12099" y="101627"/>
                      <a:pt x="15204" y="81672"/>
                      <a:pt x="19957" y="62031"/>
                    </a:cubicBezTo>
                    <a:cubicBezTo>
                      <a:pt x="22224" y="52659"/>
                      <a:pt x="24739" y="43334"/>
                      <a:pt x="27596" y="34123"/>
                    </a:cubicBezTo>
                    <a:cubicBezTo>
                      <a:pt x="30520" y="24693"/>
                      <a:pt x="34749" y="15064"/>
                      <a:pt x="36254" y="5310"/>
                    </a:cubicBezTo>
                    <a:cubicBezTo>
                      <a:pt x="36988" y="576"/>
                      <a:pt x="31359" y="-2081"/>
                      <a:pt x="28482" y="2033"/>
                    </a:cubicBezTo>
                    <a:cubicBezTo>
                      <a:pt x="22881" y="10025"/>
                      <a:pt x="19710" y="20550"/>
                      <a:pt x="16738" y="29770"/>
                    </a:cubicBezTo>
                    <a:cubicBezTo>
                      <a:pt x="13509" y="39800"/>
                      <a:pt x="10718" y="49944"/>
                      <a:pt x="8460" y="60231"/>
                    </a:cubicBezTo>
                    <a:cubicBezTo>
                      <a:pt x="4022" y="80481"/>
                      <a:pt x="1269" y="101084"/>
                      <a:pt x="12" y="121772"/>
                    </a:cubicBezTo>
                    <a:cubicBezTo>
                      <a:pt x="-398" y="128545"/>
                      <a:pt x="9984" y="128440"/>
                      <a:pt x="10508" y="121763"/>
                    </a:cubicBezTo>
                    <a:lnTo>
                      <a:pt x="10508" y="1217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09" name="Freeform 24"/>
              <p:cNvSpPr/>
              <p:nvPr/>
            </p:nvSpPr>
            <p:spPr>
              <a:xfrm>
                <a:off x="6288480" y="5121720"/>
                <a:ext cx="57960" cy="178920"/>
              </a:xfrm>
              <a:custGeom>
                <a:avLst/>
                <a:gdLst>
                  <a:gd name="textAreaLeft" fmla="*/ 0 w 57960"/>
                  <a:gd name="textAreaRight" fmla="*/ 59760 w 57960"/>
                  <a:gd name="textAreaTop" fmla="*/ 0 h 178920"/>
                  <a:gd name="textAreaBottom" fmla="*/ 180720 h 178920"/>
                  <a:gd name="GluePoint1X" fmla="*/ 10270 w 59636"/>
                  <a:gd name="GluePoint1Y" fmla="*/ 176489 h 180847"/>
                  <a:gd name="GluePoint2X" fmla="*/ 58600 w 59636"/>
                  <a:gd name="GluePoint2Y" fmla="*/ 8602 h 180847"/>
                  <a:gd name="GluePoint3X" fmla="*/ 48294 w 59636"/>
                  <a:gd name="GluePoint3Y" fmla="*/ 2582 h 180847"/>
                  <a:gd name="GluePoint4X" fmla="*/ 8336 w 59636"/>
                  <a:gd name="GluePoint4Y" fmla="*/ 84621 h 180847"/>
                  <a:gd name="GluePoint5X" fmla="*/ 1212 w 59636"/>
                  <a:gd name="GluePoint5Y" fmla="*/ 176489 h 180847"/>
                  <a:gd name="GluePoint6X" fmla="*/ 10270 w 59636"/>
                  <a:gd name="GluePoint6Y" fmla="*/ 176489 h 180847"/>
                  <a:gd name="GluePoint7X" fmla="*/ 10270 w 59636"/>
                  <a:gd name="GluePoint7Y" fmla="*/ 176489 h 18084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59636" h="180847">
                    <a:moveTo>
                      <a:pt x="10270" y="176489"/>
                    </a:moveTo>
                    <a:cubicBezTo>
                      <a:pt x="8317" y="117939"/>
                      <a:pt x="26691" y="57541"/>
                      <a:pt x="58600" y="8602"/>
                    </a:cubicBezTo>
                    <a:cubicBezTo>
                      <a:pt x="62886" y="2020"/>
                      <a:pt x="52789" y="-3400"/>
                      <a:pt x="48294" y="2582"/>
                    </a:cubicBezTo>
                    <a:cubicBezTo>
                      <a:pt x="29701" y="27261"/>
                      <a:pt x="16547" y="54855"/>
                      <a:pt x="8336" y="84621"/>
                    </a:cubicBezTo>
                    <a:cubicBezTo>
                      <a:pt x="78" y="114548"/>
                      <a:pt x="-1484" y="145628"/>
                      <a:pt x="1212" y="176489"/>
                    </a:cubicBezTo>
                    <a:cubicBezTo>
                      <a:pt x="1707" y="182204"/>
                      <a:pt x="10470" y="182395"/>
                      <a:pt x="10270" y="176489"/>
                    </a:cubicBezTo>
                    <a:lnTo>
                      <a:pt x="10270" y="176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10" name="Freeform 26"/>
              <p:cNvSpPr/>
              <p:nvPr/>
            </p:nvSpPr>
            <p:spPr>
              <a:xfrm>
                <a:off x="6203520" y="5221800"/>
                <a:ext cx="16560" cy="9108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91080"/>
                  <a:gd name="textAreaBottom" fmla="*/ 92880 h 91080"/>
                  <a:gd name="GluePoint1X" fmla="*/ 148 w 18184"/>
                  <a:gd name="GluePoint1Y" fmla="*/ 4297 h 92802"/>
                  <a:gd name="GluePoint2X" fmla="*/ 8521 w 18184"/>
                  <a:gd name="GluePoint2Y" fmla="*/ 48626 h 92802"/>
                  <a:gd name="GluePoint3X" fmla="*/ 9045 w 18184"/>
                  <a:gd name="GluePoint3Y" fmla="*/ 69743 h 92802"/>
                  <a:gd name="GluePoint4X" fmla="*/ 9816 w 18184"/>
                  <a:gd name="GluePoint4Y" fmla="*/ 90431 h 92802"/>
                  <a:gd name="GluePoint5X" fmla="*/ 15779 w 18184"/>
                  <a:gd name="GluePoint5Y" fmla="*/ 91212 h 92802"/>
                  <a:gd name="GluePoint6X" fmla="*/ 17979 w 18184"/>
                  <a:gd name="GluePoint6Y" fmla="*/ 71067 h 92802"/>
                  <a:gd name="GluePoint7X" fmla="*/ 15950 w 18184"/>
                  <a:gd name="GluePoint7Y" fmla="*/ 47312 h 92802"/>
                  <a:gd name="GluePoint8X" fmla="*/ 6863 w 18184"/>
                  <a:gd name="GluePoint8Y" fmla="*/ 2439 h 92802"/>
                  <a:gd name="GluePoint9X" fmla="*/ 148 w 18184"/>
                  <a:gd name="GluePoint9Y" fmla="*/ 4297 h 92802"/>
                  <a:gd name="GluePoint10X" fmla="*/ 148 w 18184"/>
                  <a:gd name="GluePoint10Y" fmla="*/ 4297 h 9280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8184" h="92802">
                    <a:moveTo>
                      <a:pt x="148" y="4297"/>
                    </a:moveTo>
                    <a:cubicBezTo>
                      <a:pt x="4235" y="18813"/>
                      <a:pt x="7130" y="33605"/>
                      <a:pt x="8521" y="48626"/>
                    </a:cubicBezTo>
                    <a:cubicBezTo>
                      <a:pt x="9169" y="55636"/>
                      <a:pt x="9102" y="62704"/>
                      <a:pt x="9045" y="69743"/>
                    </a:cubicBezTo>
                    <a:cubicBezTo>
                      <a:pt x="8988" y="76610"/>
                      <a:pt x="7587" y="83830"/>
                      <a:pt x="9816" y="90431"/>
                    </a:cubicBezTo>
                    <a:cubicBezTo>
                      <a:pt x="10635" y="92860"/>
                      <a:pt x="14474" y="93908"/>
                      <a:pt x="15779" y="91212"/>
                    </a:cubicBezTo>
                    <a:cubicBezTo>
                      <a:pt x="18846" y="84850"/>
                      <a:pt x="18189" y="77992"/>
                      <a:pt x="17979" y="71067"/>
                    </a:cubicBezTo>
                    <a:cubicBezTo>
                      <a:pt x="17741" y="63113"/>
                      <a:pt x="16827" y="55217"/>
                      <a:pt x="15950" y="47312"/>
                    </a:cubicBezTo>
                    <a:cubicBezTo>
                      <a:pt x="14264" y="32100"/>
                      <a:pt x="11207" y="17117"/>
                      <a:pt x="6863" y="2439"/>
                    </a:cubicBezTo>
                    <a:cubicBezTo>
                      <a:pt x="5587" y="-1837"/>
                      <a:pt x="-1071" y="-28"/>
                      <a:pt x="148" y="4297"/>
                    </a:cubicBezTo>
                    <a:lnTo>
                      <a:pt x="148" y="4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11" name="Freeform 28"/>
              <p:cNvSpPr/>
              <p:nvPr/>
            </p:nvSpPr>
            <p:spPr>
              <a:xfrm>
                <a:off x="6188760" y="5258880"/>
                <a:ext cx="17640" cy="46080"/>
              </a:xfrm>
              <a:custGeom>
                <a:avLst/>
                <a:gdLst>
                  <a:gd name="textAreaLeft" fmla="*/ 0 w 17640"/>
                  <a:gd name="textAreaRight" fmla="*/ 19440 w 17640"/>
                  <a:gd name="textAreaTop" fmla="*/ 0 h 46080"/>
                  <a:gd name="textAreaBottom" fmla="*/ 47880 h 46080"/>
                  <a:gd name="GluePoint1X" fmla="*/ 407 w 19432"/>
                  <a:gd name="GluePoint1Y" fmla="*/ 6899 h 47938"/>
                  <a:gd name="GluePoint2X" fmla="*/ 6751 w 19432"/>
                  <a:gd name="GluePoint2Y" fmla="*/ 35464 h 47938"/>
                  <a:gd name="GluePoint3X" fmla="*/ 13456 w 19432"/>
                  <a:gd name="GluePoint3Y" fmla="*/ 47904 h 47938"/>
                  <a:gd name="GluePoint4X" fmla="*/ 11485 w 19432"/>
                  <a:gd name="GluePoint4Y" fmla="*/ 3841 h 47938"/>
                  <a:gd name="GluePoint5X" fmla="*/ 407 w 19432"/>
                  <a:gd name="GluePoint5Y" fmla="*/ 6899 h 47938"/>
                  <a:gd name="GluePoint6X" fmla="*/ 407 w 19432"/>
                  <a:gd name="GluePoint6Y" fmla="*/ 6899 h 479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432" h="47938">
                    <a:moveTo>
                      <a:pt x="407" y="6899"/>
                    </a:moveTo>
                    <a:cubicBezTo>
                      <a:pt x="3931" y="16166"/>
                      <a:pt x="6036" y="25577"/>
                      <a:pt x="6751" y="35464"/>
                    </a:cubicBezTo>
                    <a:cubicBezTo>
                      <a:pt x="7037" y="39408"/>
                      <a:pt x="7303" y="48571"/>
                      <a:pt x="13456" y="47904"/>
                    </a:cubicBezTo>
                    <a:cubicBezTo>
                      <a:pt x="26782" y="46466"/>
                      <a:pt x="14028" y="10175"/>
                      <a:pt x="11485" y="3841"/>
                    </a:cubicBezTo>
                    <a:cubicBezTo>
                      <a:pt x="8789" y="-2893"/>
                      <a:pt x="-2241" y="-74"/>
                      <a:pt x="407" y="6899"/>
                    </a:cubicBezTo>
                    <a:lnTo>
                      <a:pt x="407" y="68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12" name="Freeform 30"/>
              <p:cNvSpPr/>
              <p:nvPr/>
            </p:nvSpPr>
            <p:spPr>
              <a:xfrm>
                <a:off x="6387840" y="5227200"/>
                <a:ext cx="16560" cy="8064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80640"/>
                  <a:gd name="textAreaBottom" fmla="*/ 82440 h 80640"/>
                  <a:gd name="GluePoint1X" fmla="*/ 11128 w 18279"/>
                  <a:gd name="GluePoint1Y" fmla="*/ 2571 h 82430"/>
                  <a:gd name="GluePoint2X" fmla="*/ 2118 w 18279"/>
                  <a:gd name="GluePoint2Y" fmla="*/ 42347 h 82430"/>
                  <a:gd name="GluePoint3X" fmla="*/ 3642 w 18279"/>
                  <a:gd name="GluePoint3Y" fmla="*/ 80885 h 82430"/>
                  <a:gd name="GluePoint4X" fmla="*/ 9395 w 18279"/>
                  <a:gd name="GluePoint4Y" fmla="*/ 80133 h 82430"/>
                  <a:gd name="GluePoint5X" fmla="*/ 12243 w 18279"/>
                  <a:gd name="GluePoint5Y" fmla="*/ 43662 h 82430"/>
                  <a:gd name="GluePoint6X" fmla="*/ 18158 w 18279"/>
                  <a:gd name="GluePoint6Y" fmla="*/ 4514 h 82430"/>
                  <a:gd name="GluePoint7X" fmla="*/ 11128 w 18279"/>
                  <a:gd name="GluePoint7Y" fmla="*/ 2571 h 82430"/>
                  <a:gd name="GluePoint8X" fmla="*/ 11128 w 18279"/>
                  <a:gd name="GluePoint8Y" fmla="*/ 2571 h 8243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18279" h="82430">
                    <a:moveTo>
                      <a:pt x="11128" y="2571"/>
                    </a:moveTo>
                    <a:cubicBezTo>
                      <a:pt x="7090" y="15582"/>
                      <a:pt x="3899" y="28831"/>
                      <a:pt x="2118" y="42347"/>
                    </a:cubicBezTo>
                    <a:cubicBezTo>
                      <a:pt x="451" y="55054"/>
                      <a:pt x="-2321" y="69093"/>
                      <a:pt x="3642" y="80885"/>
                    </a:cubicBezTo>
                    <a:cubicBezTo>
                      <a:pt x="4975" y="83524"/>
                      <a:pt x="8509" y="82457"/>
                      <a:pt x="9395" y="80133"/>
                    </a:cubicBezTo>
                    <a:cubicBezTo>
                      <a:pt x="13729" y="68770"/>
                      <a:pt x="11433" y="55720"/>
                      <a:pt x="12243" y="43662"/>
                    </a:cubicBezTo>
                    <a:cubicBezTo>
                      <a:pt x="13128" y="30431"/>
                      <a:pt x="15033" y="17401"/>
                      <a:pt x="18158" y="4514"/>
                    </a:cubicBezTo>
                    <a:cubicBezTo>
                      <a:pt x="19263" y="-58"/>
                      <a:pt x="12519" y="-1915"/>
                      <a:pt x="11128" y="2571"/>
                    </a:cubicBezTo>
                    <a:lnTo>
                      <a:pt x="11128" y="25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13" name="Freeform 32"/>
              <p:cNvSpPr/>
              <p:nvPr/>
            </p:nvSpPr>
            <p:spPr>
              <a:xfrm>
                <a:off x="6362280" y="5221800"/>
                <a:ext cx="16560" cy="9108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91080"/>
                  <a:gd name="textAreaBottom" fmla="*/ 92880 h 91080"/>
                  <a:gd name="GluePoint1X" fmla="*/ 148 w 18184"/>
                  <a:gd name="GluePoint1Y" fmla="*/ 4297 h 92802"/>
                  <a:gd name="GluePoint2X" fmla="*/ 8521 w 18184"/>
                  <a:gd name="GluePoint2Y" fmla="*/ 48626 h 92802"/>
                  <a:gd name="GluePoint3X" fmla="*/ 9045 w 18184"/>
                  <a:gd name="GluePoint3Y" fmla="*/ 69743 h 92802"/>
                  <a:gd name="GluePoint4X" fmla="*/ 9816 w 18184"/>
                  <a:gd name="GluePoint4Y" fmla="*/ 90431 h 92802"/>
                  <a:gd name="GluePoint5X" fmla="*/ 15779 w 18184"/>
                  <a:gd name="GluePoint5Y" fmla="*/ 91212 h 92802"/>
                  <a:gd name="GluePoint6X" fmla="*/ 17979 w 18184"/>
                  <a:gd name="GluePoint6Y" fmla="*/ 71067 h 92802"/>
                  <a:gd name="GluePoint7X" fmla="*/ 15950 w 18184"/>
                  <a:gd name="GluePoint7Y" fmla="*/ 47312 h 92802"/>
                  <a:gd name="GluePoint8X" fmla="*/ 6863 w 18184"/>
                  <a:gd name="GluePoint8Y" fmla="*/ 2439 h 92802"/>
                  <a:gd name="GluePoint9X" fmla="*/ 148 w 18184"/>
                  <a:gd name="GluePoint9Y" fmla="*/ 4297 h 92802"/>
                  <a:gd name="GluePoint10X" fmla="*/ 148 w 18184"/>
                  <a:gd name="GluePoint10Y" fmla="*/ 4297 h 9280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8184" h="92802">
                    <a:moveTo>
                      <a:pt x="148" y="4297"/>
                    </a:moveTo>
                    <a:cubicBezTo>
                      <a:pt x="4234" y="18813"/>
                      <a:pt x="7130" y="33605"/>
                      <a:pt x="8521" y="48626"/>
                    </a:cubicBezTo>
                    <a:cubicBezTo>
                      <a:pt x="9168" y="55636"/>
                      <a:pt x="9102" y="62704"/>
                      <a:pt x="9045" y="69743"/>
                    </a:cubicBezTo>
                    <a:cubicBezTo>
                      <a:pt x="8987" y="76610"/>
                      <a:pt x="7587" y="83830"/>
                      <a:pt x="9816" y="90431"/>
                    </a:cubicBezTo>
                    <a:cubicBezTo>
                      <a:pt x="10635" y="92860"/>
                      <a:pt x="14474" y="93908"/>
                      <a:pt x="15779" y="91212"/>
                    </a:cubicBezTo>
                    <a:cubicBezTo>
                      <a:pt x="18846" y="84850"/>
                      <a:pt x="18189" y="77992"/>
                      <a:pt x="17979" y="71067"/>
                    </a:cubicBezTo>
                    <a:cubicBezTo>
                      <a:pt x="17741" y="63113"/>
                      <a:pt x="16826" y="55217"/>
                      <a:pt x="15950" y="47312"/>
                    </a:cubicBezTo>
                    <a:cubicBezTo>
                      <a:pt x="14264" y="32100"/>
                      <a:pt x="11207" y="17117"/>
                      <a:pt x="6863" y="2439"/>
                    </a:cubicBezTo>
                    <a:cubicBezTo>
                      <a:pt x="5596" y="-1837"/>
                      <a:pt x="-1071" y="-28"/>
                      <a:pt x="148" y="4297"/>
                    </a:cubicBezTo>
                    <a:lnTo>
                      <a:pt x="148" y="4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14" name="Freeform 33"/>
              <p:cNvSpPr/>
              <p:nvPr/>
            </p:nvSpPr>
            <p:spPr>
              <a:xfrm>
                <a:off x="6347520" y="5258880"/>
                <a:ext cx="17640" cy="46080"/>
              </a:xfrm>
              <a:custGeom>
                <a:avLst/>
                <a:gdLst>
                  <a:gd name="textAreaLeft" fmla="*/ 0 w 17640"/>
                  <a:gd name="textAreaRight" fmla="*/ 19440 w 17640"/>
                  <a:gd name="textAreaTop" fmla="*/ 0 h 46080"/>
                  <a:gd name="textAreaBottom" fmla="*/ 47880 h 46080"/>
                  <a:gd name="GluePoint1X" fmla="*/ 408 w 19433"/>
                  <a:gd name="GluePoint1Y" fmla="*/ 6899 h 47938"/>
                  <a:gd name="GluePoint2X" fmla="*/ 6751 w 19433"/>
                  <a:gd name="GluePoint2Y" fmla="*/ 35464 h 47938"/>
                  <a:gd name="GluePoint3X" fmla="*/ 13457 w 19433"/>
                  <a:gd name="GluePoint3Y" fmla="*/ 47904 h 47938"/>
                  <a:gd name="GluePoint4X" fmla="*/ 11485 w 19433"/>
                  <a:gd name="GluePoint4Y" fmla="*/ 3841 h 47938"/>
                  <a:gd name="GluePoint5X" fmla="*/ 408 w 19433"/>
                  <a:gd name="GluePoint5Y" fmla="*/ 6899 h 47938"/>
                  <a:gd name="GluePoint6X" fmla="*/ 408 w 19433"/>
                  <a:gd name="GluePoint6Y" fmla="*/ 6899 h 479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433" h="47938">
                    <a:moveTo>
                      <a:pt x="408" y="6899"/>
                    </a:moveTo>
                    <a:cubicBezTo>
                      <a:pt x="3932" y="16166"/>
                      <a:pt x="6037" y="25577"/>
                      <a:pt x="6751" y="35464"/>
                    </a:cubicBezTo>
                    <a:cubicBezTo>
                      <a:pt x="7037" y="39408"/>
                      <a:pt x="7304" y="48571"/>
                      <a:pt x="13457" y="47904"/>
                    </a:cubicBezTo>
                    <a:cubicBezTo>
                      <a:pt x="26782" y="46466"/>
                      <a:pt x="14028" y="10175"/>
                      <a:pt x="11485" y="3841"/>
                    </a:cubicBezTo>
                    <a:cubicBezTo>
                      <a:pt x="8780" y="-2893"/>
                      <a:pt x="-2240" y="-74"/>
                      <a:pt x="408" y="6899"/>
                    </a:cubicBezTo>
                    <a:lnTo>
                      <a:pt x="408" y="68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15" name="Freeform 44"/>
              <p:cNvSpPr/>
              <p:nvPr/>
            </p:nvSpPr>
            <p:spPr>
              <a:xfrm>
                <a:off x="6490080" y="5221800"/>
                <a:ext cx="16560" cy="9108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91080"/>
                  <a:gd name="textAreaBottom" fmla="*/ 92880 h 91080"/>
                  <a:gd name="GluePoint1X" fmla="*/ 148 w 18184"/>
                  <a:gd name="GluePoint1Y" fmla="*/ 4297 h 92802"/>
                  <a:gd name="GluePoint2X" fmla="*/ 8521 w 18184"/>
                  <a:gd name="GluePoint2Y" fmla="*/ 48626 h 92802"/>
                  <a:gd name="GluePoint3X" fmla="*/ 9045 w 18184"/>
                  <a:gd name="GluePoint3Y" fmla="*/ 69743 h 92802"/>
                  <a:gd name="GluePoint4X" fmla="*/ 9816 w 18184"/>
                  <a:gd name="GluePoint4Y" fmla="*/ 90431 h 92802"/>
                  <a:gd name="GluePoint5X" fmla="*/ 15779 w 18184"/>
                  <a:gd name="GluePoint5Y" fmla="*/ 91212 h 92802"/>
                  <a:gd name="GluePoint6X" fmla="*/ 17979 w 18184"/>
                  <a:gd name="GluePoint6Y" fmla="*/ 71067 h 92802"/>
                  <a:gd name="GluePoint7X" fmla="*/ 15950 w 18184"/>
                  <a:gd name="GluePoint7Y" fmla="*/ 47312 h 92802"/>
                  <a:gd name="GluePoint8X" fmla="*/ 6864 w 18184"/>
                  <a:gd name="GluePoint8Y" fmla="*/ 2439 h 92802"/>
                  <a:gd name="GluePoint9X" fmla="*/ 148 w 18184"/>
                  <a:gd name="GluePoint9Y" fmla="*/ 4297 h 92802"/>
                  <a:gd name="GluePoint10X" fmla="*/ 148 w 18184"/>
                  <a:gd name="GluePoint10Y" fmla="*/ 4297 h 9280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8184" h="92802">
                    <a:moveTo>
                      <a:pt x="148" y="4297"/>
                    </a:moveTo>
                    <a:cubicBezTo>
                      <a:pt x="4235" y="18813"/>
                      <a:pt x="7130" y="33605"/>
                      <a:pt x="8521" y="48626"/>
                    </a:cubicBezTo>
                    <a:cubicBezTo>
                      <a:pt x="9169" y="55636"/>
                      <a:pt x="9102" y="62704"/>
                      <a:pt x="9045" y="69743"/>
                    </a:cubicBezTo>
                    <a:cubicBezTo>
                      <a:pt x="8988" y="76610"/>
                      <a:pt x="7587" y="83830"/>
                      <a:pt x="9816" y="90431"/>
                    </a:cubicBezTo>
                    <a:cubicBezTo>
                      <a:pt x="10635" y="92860"/>
                      <a:pt x="14474" y="93908"/>
                      <a:pt x="15779" y="91212"/>
                    </a:cubicBezTo>
                    <a:cubicBezTo>
                      <a:pt x="18846" y="84850"/>
                      <a:pt x="18189" y="77992"/>
                      <a:pt x="17979" y="71067"/>
                    </a:cubicBezTo>
                    <a:cubicBezTo>
                      <a:pt x="17741" y="63113"/>
                      <a:pt x="16827" y="55217"/>
                      <a:pt x="15950" y="47312"/>
                    </a:cubicBezTo>
                    <a:cubicBezTo>
                      <a:pt x="14264" y="32100"/>
                      <a:pt x="11207" y="17117"/>
                      <a:pt x="6864" y="2439"/>
                    </a:cubicBezTo>
                    <a:cubicBezTo>
                      <a:pt x="5587" y="-1837"/>
                      <a:pt x="-1071" y="-28"/>
                      <a:pt x="148" y="4297"/>
                    </a:cubicBezTo>
                    <a:lnTo>
                      <a:pt x="148" y="4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16" name="Freeform 45"/>
              <p:cNvSpPr/>
              <p:nvPr/>
            </p:nvSpPr>
            <p:spPr>
              <a:xfrm>
                <a:off x="6475320" y="5258880"/>
                <a:ext cx="17640" cy="46080"/>
              </a:xfrm>
              <a:custGeom>
                <a:avLst/>
                <a:gdLst>
                  <a:gd name="textAreaLeft" fmla="*/ 0 w 17640"/>
                  <a:gd name="textAreaRight" fmla="*/ 19440 w 17640"/>
                  <a:gd name="textAreaTop" fmla="*/ 0 h 46080"/>
                  <a:gd name="textAreaBottom" fmla="*/ 47880 h 46080"/>
                  <a:gd name="GluePoint1X" fmla="*/ 407 w 19432"/>
                  <a:gd name="GluePoint1Y" fmla="*/ 6899 h 47938"/>
                  <a:gd name="GluePoint2X" fmla="*/ 6751 w 19432"/>
                  <a:gd name="GluePoint2Y" fmla="*/ 35464 h 47938"/>
                  <a:gd name="GluePoint3X" fmla="*/ 13456 w 19432"/>
                  <a:gd name="GluePoint3Y" fmla="*/ 47904 h 47938"/>
                  <a:gd name="GluePoint4X" fmla="*/ 11485 w 19432"/>
                  <a:gd name="GluePoint4Y" fmla="*/ 3841 h 47938"/>
                  <a:gd name="GluePoint5X" fmla="*/ 407 w 19432"/>
                  <a:gd name="GluePoint5Y" fmla="*/ 6899 h 47938"/>
                  <a:gd name="GluePoint6X" fmla="*/ 407 w 19432"/>
                  <a:gd name="GluePoint6Y" fmla="*/ 6899 h 479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432" h="47938">
                    <a:moveTo>
                      <a:pt x="407" y="6899"/>
                    </a:moveTo>
                    <a:cubicBezTo>
                      <a:pt x="3931" y="16166"/>
                      <a:pt x="6036" y="25577"/>
                      <a:pt x="6751" y="35464"/>
                    </a:cubicBezTo>
                    <a:cubicBezTo>
                      <a:pt x="7037" y="39408"/>
                      <a:pt x="7303" y="48571"/>
                      <a:pt x="13456" y="47904"/>
                    </a:cubicBezTo>
                    <a:cubicBezTo>
                      <a:pt x="26782" y="46466"/>
                      <a:pt x="14028" y="10175"/>
                      <a:pt x="11485" y="3841"/>
                    </a:cubicBezTo>
                    <a:cubicBezTo>
                      <a:pt x="8789" y="-2893"/>
                      <a:pt x="-2241" y="-74"/>
                      <a:pt x="407" y="6899"/>
                    </a:cubicBezTo>
                    <a:lnTo>
                      <a:pt x="407" y="68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  <p:pic>
          <p:nvPicPr>
            <p:cNvPr id="117" name="Afbeelding 31" descr="geïllustreerd plukje gras"/>
            <p:cNvPicPr/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/>
          </p:blipFill>
          <p:spPr>
            <a:xfrm rot="21387000">
              <a:off x="7692840" y="4446360"/>
              <a:ext cx="865080" cy="379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8" name="Afbeelding 27" descr="geïllustreerd plukje gras"/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>
            <a:xfrm>
              <a:off x="11152800" y="5203080"/>
              <a:ext cx="865080" cy="37908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19" name="Afbeelding 39"/>
            <p:cNvGrpSpPr/>
            <p:nvPr/>
          </p:nvGrpSpPr>
          <p:grpSpPr>
            <a:xfrm>
              <a:off x="7251120" y="5931360"/>
              <a:ext cx="754920" cy="315720"/>
              <a:chOff x="7251120" y="5931360"/>
              <a:chExt cx="754920" cy="315720"/>
            </a:xfrm>
          </p:grpSpPr>
          <p:sp>
            <p:nvSpPr>
              <p:cNvPr id="120" name="Freeform 67"/>
              <p:cNvSpPr/>
              <p:nvPr/>
            </p:nvSpPr>
            <p:spPr>
              <a:xfrm>
                <a:off x="7251120" y="5966280"/>
                <a:ext cx="105480" cy="196560"/>
              </a:xfrm>
              <a:custGeom>
                <a:avLst/>
                <a:gdLst>
                  <a:gd name="textAreaLeft" fmla="*/ 0 w 105480"/>
                  <a:gd name="textAreaRight" fmla="*/ 107280 w 105480"/>
                  <a:gd name="textAreaTop" fmla="*/ 0 h 196560"/>
                  <a:gd name="textAreaBottom" fmla="*/ 198360 h 196560"/>
                  <a:gd name="GluePoint1X" fmla="*/ 1109 w 107228"/>
                  <a:gd name="GluePoint1Y" fmla="*/ 6904 h 198538"/>
                  <a:gd name="GluePoint2X" fmla="*/ 60316 w 107228"/>
                  <a:gd name="GluePoint2Y" fmla="*/ 93601 h 198538"/>
                  <a:gd name="GluePoint3X" fmla="*/ 79556 w 107228"/>
                  <a:gd name="GluePoint3Y" fmla="*/ 142055 h 198538"/>
                  <a:gd name="GluePoint4X" fmla="*/ 93282 w 107228"/>
                  <a:gd name="GluePoint4Y" fmla="*/ 193585 h 198538"/>
                  <a:gd name="GluePoint5X" fmla="*/ 107169 w 107228"/>
                  <a:gd name="GluePoint5Y" fmla="*/ 191708 h 198538"/>
                  <a:gd name="GluePoint6X" fmla="*/ 70936 w 107228"/>
                  <a:gd name="GluePoint6Y" fmla="*/ 88286 h 198538"/>
                  <a:gd name="GluePoint7X" fmla="*/ 6814 w 107228"/>
                  <a:gd name="GluePoint7Y" fmla="*/ 1199 h 198538"/>
                  <a:gd name="GluePoint8X" fmla="*/ 1109 w 107228"/>
                  <a:gd name="GluePoint8Y" fmla="*/ 6904 h 198538"/>
                  <a:gd name="GluePoint9X" fmla="*/ 1109 w 107228"/>
                  <a:gd name="GluePoint9Y" fmla="*/ 6904 h 1985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107228" h="198538">
                    <a:moveTo>
                      <a:pt x="1109" y="6904"/>
                    </a:moveTo>
                    <a:cubicBezTo>
                      <a:pt x="24292" y="32641"/>
                      <a:pt x="45762" y="62044"/>
                      <a:pt x="60316" y="93601"/>
                    </a:cubicBezTo>
                    <a:cubicBezTo>
                      <a:pt x="67631" y="109469"/>
                      <a:pt x="74051" y="125462"/>
                      <a:pt x="79556" y="142055"/>
                    </a:cubicBezTo>
                    <a:cubicBezTo>
                      <a:pt x="85176" y="158999"/>
                      <a:pt x="88777" y="176344"/>
                      <a:pt x="93282" y="193585"/>
                    </a:cubicBezTo>
                    <a:cubicBezTo>
                      <a:pt x="95235" y="201052"/>
                      <a:pt x="108208" y="199795"/>
                      <a:pt x="107169" y="191708"/>
                    </a:cubicBezTo>
                    <a:cubicBezTo>
                      <a:pt x="102617" y="156037"/>
                      <a:pt x="88377" y="119604"/>
                      <a:pt x="70936" y="88286"/>
                    </a:cubicBezTo>
                    <a:cubicBezTo>
                      <a:pt x="53153" y="56358"/>
                      <a:pt x="32970" y="26907"/>
                      <a:pt x="6814" y="1199"/>
                    </a:cubicBezTo>
                    <a:cubicBezTo>
                      <a:pt x="3080" y="-2459"/>
                      <a:pt x="-2359" y="3066"/>
                      <a:pt x="1109" y="6904"/>
                    </a:cubicBezTo>
                    <a:lnTo>
                      <a:pt x="1109" y="69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21" name="Freeform 68"/>
              <p:cNvSpPr/>
              <p:nvPr/>
            </p:nvSpPr>
            <p:spPr>
              <a:xfrm>
                <a:off x="7349040" y="6072120"/>
                <a:ext cx="16560" cy="8064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80640"/>
                  <a:gd name="textAreaBottom" fmla="*/ 82440 h 80640"/>
                  <a:gd name="GluePoint1X" fmla="*/ 124 w 18284"/>
                  <a:gd name="GluePoint1Y" fmla="*/ 4513 h 82422"/>
                  <a:gd name="GluePoint2X" fmla="*/ 6039 w 18284"/>
                  <a:gd name="GluePoint2Y" fmla="*/ 43660 h 82422"/>
                  <a:gd name="GluePoint3X" fmla="*/ 8887 w 18284"/>
                  <a:gd name="GluePoint3Y" fmla="*/ 80132 h 82422"/>
                  <a:gd name="GluePoint4X" fmla="*/ 14640 w 18284"/>
                  <a:gd name="GluePoint4Y" fmla="*/ 80884 h 82422"/>
                  <a:gd name="GluePoint5X" fmla="*/ 16164 w 18284"/>
                  <a:gd name="GluePoint5Y" fmla="*/ 42346 h 82422"/>
                  <a:gd name="GluePoint6X" fmla="*/ 7153 w 18284"/>
                  <a:gd name="GluePoint6Y" fmla="*/ 2569 h 82422"/>
                  <a:gd name="GluePoint7X" fmla="*/ 124 w 18284"/>
                  <a:gd name="GluePoint7Y" fmla="*/ 4513 h 82422"/>
                  <a:gd name="GluePoint8X" fmla="*/ 124 w 18284"/>
                  <a:gd name="GluePoint8Y" fmla="*/ 4513 h 8242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18284" h="82422">
                    <a:moveTo>
                      <a:pt x="124" y="4513"/>
                    </a:moveTo>
                    <a:cubicBezTo>
                      <a:pt x="3248" y="17409"/>
                      <a:pt x="5143" y="30430"/>
                      <a:pt x="6039" y="43660"/>
                    </a:cubicBezTo>
                    <a:cubicBezTo>
                      <a:pt x="6848" y="55709"/>
                      <a:pt x="4553" y="68787"/>
                      <a:pt x="8887" y="80132"/>
                    </a:cubicBezTo>
                    <a:cubicBezTo>
                      <a:pt x="9772" y="82446"/>
                      <a:pt x="13316" y="83513"/>
                      <a:pt x="14640" y="80884"/>
                    </a:cubicBezTo>
                    <a:cubicBezTo>
                      <a:pt x="20602" y="69092"/>
                      <a:pt x="17840" y="55043"/>
                      <a:pt x="16164" y="42346"/>
                    </a:cubicBezTo>
                    <a:cubicBezTo>
                      <a:pt x="14382" y="28830"/>
                      <a:pt x="11201" y="15581"/>
                      <a:pt x="7153" y="2569"/>
                    </a:cubicBezTo>
                    <a:cubicBezTo>
                      <a:pt x="5762" y="-1907"/>
                      <a:pt x="-991" y="-69"/>
                      <a:pt x="124" y="4513"/>
                    </a:cubicBezTo>
                    <a:lnTo>
                      <a:pt x="124" y="45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22" name="Freeform 69"/>
              <p:cNvSpPr/>
              <p:nvPr/>
            </p:nvSpPr>
            <p:spPr>
              <a:xfrm>
                <a:off x="7363440" y="6063120"/>
                <a:ext cx="29520" cy="98640"/>
              </a:xfrm>
              <a:custGeom>
                <a:avLst/>
                <a:gdLst>
                  <a:gd name="textAreaLeft" fmla="*/ 0 w 29520"/>
                  <a:gd name="textAreaRight" fmla="*/ 31320 w 29520"/>
                  <a:gd name="textAreaTop" fmla="*/ 0 h 98640"/>
                  <a:gd name="textAreaBottom" fmla="*/ 100440 h 98640"/>
                  <a:gd name="GluePoint1X" fmla="*/ 9124 w 31349"/>
                  <a:gd name="GluePoint1Y" fmla="*/ 97167 h 100488"/>
                  <a:gd name="GluePoint2X" fmla="*/ 19268 w 31349"/>
                  <a:gd name="GluePoint2Y" fmla="*/ 48989 h 100488"/>
                  <a:gd name="GluePoint3X" fmla="*/ 31337 w 31349"/>
                  <a:gd name="GluePoint3Y" fmla="*/ 3269 h 100488"/>
                  <a:gd name="GluePoint4X" fmla="*/ 25774 w 31349"/>
                  <a:gd name="GluePoint4Y" fmla="*/ 964 h 100488"/>
                  <a:gd name="GluePoint5X" fmla="*/ 7486 w 31349"/>
                  <a:gd name="GluePoint5Y" fmla="*/ 45741 h 100488"/>
                  <a:gd name="GluePoint6X" fmla="*/ 9 w 31349"/>
                  <a:gd name="GluePoint6Y" fmla="*/ 95938 h 100488"/>
                  <a:gd name="GluePoint7X" fmla="*/ 9124 w 31349"/>
                  <a:gd name="GluePoint7Y" fmla="*/ 97167 h 100488"/>
                  <a:gd name="GluePoint8X" fmla="*/ 9124 w 31349"/>
                  <a:gd name="GluePoint8Y" fmla="*/ 97167 h 10048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31349" h="100488">
                    <a:moveTo>
                      <a:pt x="9124" y="97167"/>
                    </a:moveTo>
                    <a:cubicBezTo>
                      <a:pt x="11601" y="80974"/>
                      <a:pt x="14954" y="64791"/>
                      <a:pt x="19268" y="48989"/>
                    </a:cubicBezTo>
                    <a:cubicBezTo>
                      <a:pt x="23336" y="34083"/>
                      <a:pt x="29755" y="18671"/>
                      <a:pt x="31337" y="3269"/>
                    </a:cubicBezTo>
                    <a:cubicBezTo>
                      <a:pt x="31613" y="564"/>
                      <a:pt x="27488" y="-1189"/>
                      <a:pt x="25774" y="964"/>
                    </a:cubicBezTo>
                    <a:cubicBezTo>
                      <a:pt x="15935" y="13270"/>
                      <a:pt x="11125" y="30673"/>
                      <a:pt x="7486" y="45741"/>
                    </a:cubicBezTo>
                    <a:cubicBezTo>
                      <a:pt x="3495" y="62296"/>
                      <a:pt x="1095" y="78945"/>
                      <a:pt x="9" y="95938"/>
                    </a:cubicBezTo>
                    <a:cubicBezTo>
                      <a:pt x="-315" y="101072"/>
                      <a:pt x="8334" y="102377"/>
                      <a:pt x="9124" y="97167"/>
                    </a:cubicBezTo>
                    <a:lnTo>
                      <a:pt x="9124" y="97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23" name="Freeform 70"/>
              <p:cNvSpPr/>
              <p:nvPr/>
            </p:nvSpPr>
            <p:spPr>
              <a:xfrm>
                <a:off x="7385760" y="6055920"/>
                <a:ext cx="32040" cy="115920"/>
              </a:xfrm>
              <a:custGeom>
                <a:avLst/>
                <a:gdLst>
                  <a:gd name="textAreaLeft" fmla="*/ 0 w 32040"/>
                  <a:gd name="textAreaRight" fmla="*/ 33840 w 32040"/>
                  <a:gd name="textAreaTop" fmla="*/ 0 h 115920"/>
                  <a:gd name="textAreaBottom" fmla="*/ 117720 h 115920"/>
                  <a:gd name="GluePoint1X" fmla="*/ 14604 w 33887"/>
                  <a:gd name="GluePoint1Y" fmla="*/ 110873 h 117626"/>
                  <a:gd name="GluePoint2X" fmla="*/ 14537 w 33887"/>
                  <a:gd name="GluePoint2Y" fmla="*/ 55352 h 117626"/>
                  <a:gd name="GluePoint3X" fmla="*/ 33597 w 33887"/>
                  <a:gd name="GluePoint3Y" fmla="*/ 4146 h 117626"/>
                  <a:gd name="GluePoint4X" fmla="*/ 29253 w 33887"/>
                  <a:gd name="GluePoint4Y" fmla="*/ 803 h 117626"/>
                  <a:gd name="GluePoint5X" fmla="*/ 4165 w 33887"/>
                  <a:gd name="GluePoint5Y" fmla="*/ 113760 h 117626"/>
                  <a:gd name="GluePoint6X" fmla="*/ 14604 w 33887"/>
                  <a:gd name="GluePoint6Y" fmla="*/ 110873 h 117626"/>
                  <a:gd name="GluePoint7X" fmla="*/ 14604 w 33887"/>
                  <a:gd name="GluePoint7Y" fmla="*/ 110873 h 11762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33887" h="117626">
                    <a:moveTo>
                      <a:pt x="14604" y="110873"/>
                    </a:moveTo>
                    <a:cubicBezTo>
                      <a:pt x="10575" y="92585"/>
                      <a:pt x="10546" y="73659"/>
                      <a:pt x="14537" y="55352"/>
                    </a:cubicBezTo>
                    <a:cubicBezTo>
                      <a:pt x="18519" y="37093"/>
                      <a:pt x="25882" y="21034"/>
                      <a:pt x="33597" y="4146"/>
                    </a:cubicBezTo>
                    <a:cubicBezTo>
                      <a:pt x="34873" y="1355"/>
                      <a:pt x="31682" y="-1407"/>
                      <a:pt x="29253" y="803"/>
                    </a:cubicBezTo>
                    <a:cubicBezTo>
                      <a:pt x="-426" y="27806"/>
                      <a:pt x="-4846" y="76945"/>
                      <a:pt x="4165" y="113760"/>
                    </a:cubicBezTo>
                    <a:cubicBezTo>
                      <a:pt x="5822" y="120541"/>
                      <a:pt x="16099" y="117655"/>
                      <a:pt x="14604" y="110873"/>
                    </a:cubicBezTo>
                    <a:lnTo>
                      <a:pt x="14604" y="1108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24" name="Freeform 71"/>
              <p:cNvSpPr/>
              <p:nvPr/>
            </p:nvSpPr>
            <p:spPr>
              <a:xfrm>
                <a:off x="7254000" y="6036840"/>
                <a:ext cx="82080" cy="134280"/>
              </a:xfrm>
              <a:custGeom>
                <a:avLst/>
                <a:gdLst>
                  <a:gd name="textAreaLeft" fmla="*/ 0 w 82080"/>
                  <a:gd name="textAreaRight" fmla="*/ 83880 w 82080"/>
                  <a:gd name="textAreaTop" fmla="*/ 0 h 134280"/>
                  <a:gd name="textAreaBottom" fmla="*/ 136080 h 134280"/>
                  <a:gd name="GluePoint1X" fmla="*/ 1506 w 83828"/>
                  <a:gd name="GluePoint1Y" fmla="*/ 9866 h 136217"/>
                  <a:gd name="GluePoint2X" fmla="*/ 45140 w 83828"/>
                  <a:gd name="GluePoint2Y" fmla="*/ 70312 h 136217"/>
                  <a:gd name="GluePoint3X" fmla="*/ 61857 w 83828"/>
                  <a:gd name="GluePoint3Y" fmla="*/ 102821 h 136217"/>
                  <a:gd name="GluePoint4X" fmla="*/ 77868 w 83828"/>
                  <a:gd name="GluePoint4Y" fmla="*/ 135158 h 136217"/>
                  <a:gd name="GluePoint5X" fmla="*/ 83812 w 83828"/>
                  <a:gd name="GluePoint5Y" fmla="*/ 132701 h 136217"/>
                  <a:gd name="GluePoint6X" fmla="*/ 72782 w 83828"/>
                  <a:gd name="GluePoint6Y" fmla="*/ 97849 h 136217"/>
                  <a:gd name="GluePoint7X" fmla="*/ 54751 w 83828"/>
                  <a:gd name="GluePoint7Y" fmla="*/ 63292 h 136217"/>
                  <a:gd name="GluePoint8X" fmla="*/ 9564 w 83828"/>
                  <a:gd name="GluePoint8Y" fmla="*/ 1818 h 136217"/>
                  <a:gd name="GluePoint9X" fmla="*/ 1506 w 83828"/>
                  <a:gd name="GluePoint9Y" fmla="*/ 9866 h 136217"/>
                  <a:gd name="GluePoint10X" fmla="*/ 1506 w 83828"/>
                  <a:gd name="GluePoint10Y" fmla="*/ 9866 h 13621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83828" h="136217">
                    <a:moveTo>
                      <a:pt x="1506" y="9866"/>
                    </a:moveTo>
                    <a:cubicBezTo>
                      <a:pt x="18080" y="28497"/>
                      <a:pt x="32672" y="48719"/>
                      <a:pt x="45140" y="70312"/>
                    </a:cubicBezTo>
                    <a:cubicBezTo>
                      <a:pt x="51236" y="80875"/>
                      <a:pt x="56808" y="91724"/>
                      <a:pt x="61857" y="102821"/>
                    </a:cubicBezTo>
                    <a:cubicBezTo>
                      <a:pt x="66705" y="113479"/>
                      <a:pt x="70134" y="126176"/>
                      <a:pt x="77868" y="135158"/>
                    </a:cubicBezTo>
                    <a:cubicBezTo>
                      <a:pt x="79935" y="137559"/>
                      <a:pt x="83716" y="135511"/>
                      <a:pt x="83812" y="132701"/>
                    </a:cubicBezTo>
                    <a:cubicBezTo>
                      <a:pt x="84202" y="120709"/>
                      <a:pt x="77659" y="108488"/>
                      <a:pt x="72782" y="97849"/>
                    </a:cubicBezTo>
                    <a:cubicBezTo>
                      <a:pt x="67372" y="86028"/>
                      <a:pt x="61352" y="74484"/>
                      <a:pt x="54751" y="63292"/>
                    </a:cubicBezTo>
                    <a:cubicBezTo>
                      <a:pt x="41806" y="41337"/>
                      <a:pt x="26605" y="20763"/>
                      <a:pt x="9564" y="1818"/>
                    </a:cubicBezTo>
                    <a:cubicBezTo>
                      <a:pt x="4640" y="-3640"/>
                      <a:pt x="-3342" y="4418"/>
                      <a:pt x="1506" y="9866"/>
                    </a:cubicBezTo>
                    <a:lnTo>
                      <a:pt x="1506" y="98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25" name="Freeform 72"/>
              <p:cNvSpPr/>
              <p:nvPr/>
            </p:nvSpPr>
            <p:spPr>
              <a:xfrm>
                <a:off x="7279920" y="6129360"/>
                <a:ext cx="44640" cy="40680"/>
              </a:xfrm>
              <a:custGeom>
                <a:avLst/>
                <a:gdLst>
                  <a:gd name="textAreaLeft" fmla="*/ 0 w 44640"/>
                  <a:gd name="textAreaRight" fmla="*/ 46440 w 44640"/>
                  <a:gd name="textAreaTop" fmla="*/ 0 h 40680"/>
                  <a:gd name="textAreaBottom" fmla="*/ 42480 h 40680"/>
                  <a:gd name="GluePoint1X" fmla="*/ 2860 w 46268"/>
                  <a:gd name="GluePoint1Y" fmla="*/ 7706 h 42535"/>
                  <a:gd name="GluePoint2X" fmla="*/ 23843 w 46268"/>
                  <a:gd name="GluePoint2Y" fmla="*/ 22812 h 42535"/>
                  <a:gd name="GluePoint3X" fmla="*/ 38131 w 46268"/>
                  <a:gd name="GluePoint3Y" fmla="*/ 41386 h 42535"/>
                  <a:gd name="GluePoint4X" fmla="*/ 46246 w 46268"/>
                  <a:gd name="GluePoint4Y" fmla="*/ 38024 h 42535"/>
                  <a:gd name="GluePoint5X" fmla="*/ 26891 w 46268"/>
                  <a:gd name="GluePoint5Y" fmla="*/ 10306 h 42535"/>
                  <a:gd name="GluePoint6X" fmla="*/ 831 w 46268"/>
                  <a:gd name="GluePoint6Y" fmla="*/ 2791 h 42535"/>
                  <a:gd name="GluePoint7X" fmla="*/ 2860 w 46268"/>
                  <a:gd name="GluePoint7Y" fmla="*/ 7706 h 42535"/>
                  <a:gd name="GluePoint8X" fmla="*/ 2860 w 46268"/>
                  <a:gd name="GluePoint8Y" fmla="*/ 7706 h 4253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46268" h="42535">
                    <a:moveTo>
                      <a:pt x="2860" y="7706"/>
                    </a:moveTo>
                    <a:cubicBezTo>
                      <a:pt x="10870" y="7144"/>
                      <a:pt x="18966" y="17574"/>
                      <a:pt x="23843" y="22812"/>
                    </a:cubicBezTo>
                    <a:cubicBezTo>
                      <a:pt x="29015" y="28375"/>
                      <a:pt x="32339" y="36728"/>
                      <a:pt x="38131" y="41386"/>
                    </a:cubicBezTo>
                    <a:cubicBezTo>
                      <a:pt x="40950" y="43663"/>
                      <a:pt x="46675" y="42567"/>
                      <a:pt x="46246" y="38024"/>
                    </a:cubicBezTo>
                    <a:cubicBezTo>
                      <a:pt x="45274" y="27765"/>
                      <a:pt x="34597" y="16554"/>
                      <a:pt x="26891" y="10306"/>
                    </a:cubicBezTo>
                    <a:cubicBezTo>
                      <a:pt x="19900" y="4629"/>
                      <a:pt x="9289" y="-4696"/>
                      <a:pt x="831" y="2791"/>
                    </a:cubicBezTo>
                    <a:cubicBezTo>
                      <a:pt x="-989" y="4410"/>
                      <a:pt x="402" y="7877"/>
                      <a:pt x="2860" y="7706"/>
                    </a:cubicBezTo>
                    <a:lnTo>
                      <a:pt x="2860" y="77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26" name="Freeform 73"/>
              <p:cNvSpPr/>
              <p:nvPr/>
            </p:nvSpPr>
            <p:spPr>
              <a:xfrm>
                <a:off x="7413840" y="5931360"/>
                <a:ext cx="129960" cy="246600"/>
              </a:xfrm>
              <a:custGeom>
                <a:avLst/>
                <a:gdLst>
                  <a:gd name="textAreaLeft" fmla="*/ 0 w 129960"/>
                  <a:gd name="textAreaRight" fmla="*/ 131760 w 129960"/>
                  <a:gd name="textAreaTop" fmla="*/ 0 h 246600"/>
                  <a:gd name="textAreaBottom" fmla="*/ 248400 h 246600"/>
                  <a:gd name="GluePoint1X" fmla="*/ 123497 w 131828"/>
                  <a:gd name="GluePoint1Y" fmla="*/ 1520 h 248351"/>
                  <a:gd name="GluePoint2X" fmla="*/ 43021 w 131828"/>
                  <a:gd name="GluePoint2Y" fmla="*/ 116154 h 248351"/>
                  <a:gd name="GluePoint3X" fmla="*/ 15655 w 131828"/>
                  <a:gd name="GluePoint3Y" fmla="*/ 178085 h 248351"/>
                  <a:gd name="GluePoint4X" fmla="*/ 5616 w 131828"/>
                  <a:gd name="GluePoint4Y" fmla="*/ 210689 h 248351"/>
                  <a:gd name="GluePoint5X" fmla="*/ 491 w 131828"/>
                  <a:gd name="GluePoint5Y" fmla="*/ 244617 h 248351"/>
                  <a:gd name="GluePoint6X" fmla="*/ 10083 w 131828"/>
                  <a:gd name="GluePoint6Y" fmla="*/ 245875 h 248351"/>
                  <a:gd name="GluePoint7X" fmla="*/ 15150 w 131828"/>
                  <a:gd name="GluePoint7Y" fmla="*/ 229616 h 248351"/>
                  <a:gd name="GluePoint8X" fmla="*/ 19256 w 131828"/>
                  <a:gd name="GluePoint8Y" fmla="*/ 214452 h 248351"/>
                  <a:gd name="GluePoint9X" fmla="*/ 28866 w 131828"/>
                  <a:gd name="GluePoint9Y" fmla="*/ 183086 h 248351"/>
                  <a:gd name="GluePoint10X" fmla="*/ 56498 w 131828"/>
                  <a:gd name="GluePoint10Y" fmla="*/ 120954 h 248351"/>
                  <a:gd name="GluePoint11X" fmla="*/ 131051 w 131828"/>
                  <a:gd name="GluePoint11Y" fmla="*/ 7340 h 248351"/>
                  <a:gd name="GluePoint12X" fmla="*/ 123497 w 131828"/>
                  <a:gd name="GluePoint12Y" fmla="*/ 1520 h 248351"/>
                  <a:gd name="GluePoint13X" fmla="*/ 123497 w 131828"/>
                  <a:gd name="GluePoint13Y" fmla="*/ 1520 h 24835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31828" h="248351">
                    <a:moveTo>
                      <a:pt x="123497" y="1520"/>
                    </a:moveTo>
                    <a:cubicBezTo>
                      <a:pt x="94875" y="38258"/>
                      <a:pt x="65138" y="74977"/>
                      <a:pt x="43021" y="116154"/>
                    </a:cubicBezTo>
                    <a:cubicBezTo>
                      <a:pt x="32333" y="136052"/>
                      <a:pt x="23180" y="156787"/>
                      <a:pt x="15655" y="178085"/>
                    </a:cubicBezTo>
                    <a:cubicBezTo>
                      <a:pt x="11874" y="188811"/>
                      <a:pt x="8492" y="199688"/>
                      <a:pt x="5616" y="210689"/>
                    </a:cubicBezTo>
                    <a:cubicBezTo>
                      <a:pt x="2987" y="220748"/>
                      <a:pt x="-1490" y="234292"/>
                      <a:pt x="491" y="244617"/>
                    </a:cubicBezTo>
                    <a:cubicBezTo>
                      <a:pt x="1387" y="249285"/>
                      <a:pt x="7845" y="249428"/>
                      <a:pt x="10083" y="245875"/>
                    </a:cubicBezTo>
                    <a:cubicBezTo>
                      <a:pt x="13093" y="241103"/>
                      <a:pt x="13741" y="235026"/>
                      <a:pt x="15150" y="229616"/>
                    </a:cubicBezTo>
                    <a:cubicBezTo>
                      <a:pt x="16474" y="224548"/>
                      <a:pt x="17903" y="219510"/>
                      <a:pt x="19256" y="214452"/>
                    </a:cubicBezTo>
                    <a:cubicBezTo>
                      <a:pt x="22075" y="203879"/>
                      <a:pt x="25256" y="193421"/>
                      <a:pt x="28866" y="183086"/>
                    </a:cubicBezTo>
                    <a:cubicBezTo>
                      <a:pt x="36353" y="161645"/>
                      <a:pt x="45649" y="140909"/>
                      <a:pt x="56498" y="120954"/>
                    </a:cubicBezTo>
                    <a:cubicBezTo>
                      <a:pt x="78215" y="81035"/>
                      <a:pt x="104314" y="44002"/>
                      <a:pt x="131051" y="7340"/>
                    </a:cubicBezTo>
                    <a:cubicBezTo>
                      <a:pt x="134232" y="2978"/>
                      <a:pt x="126850" y="-2785"/>
                      <a:pt x="123497" y="1520"/>
                    </a:cubicBezTo>
                    <a:lnTo>
                      <a:pt x="123497" y="15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27" name="Freeform 74"/>
              <p:cNvSpPr/>
              <p:nvPr/>
            </p:nvSpPr>
            <p:spPr>
              <a:xfrm>
                <a:off x="7459200" y="6060600"/>
                <a:ext cx="15840" cy="112320"/>
              </a:xfrm>
              <a:custGeom>
                <a:avLst/>
                <a:gdLst>
                  <a:gd name="textAreaLeft" fmla="*/ 0 w 15840"/>
                  <a:gd name="textAreaRight" fmla="*/ 17640 w 15840"/>
                  <a:gd name="textAreaTop" fmla="*/ 0 h 112320"/>
                  <a:gd name="textAreaBottom" fmla="*/ 114120 h 112320"/>
                  <a:gd name="GluePoint1X" fmla="*/ 17132 w 17709"/>
                  <a:gd name="GluePoint1Y" fmla="*/ 107430 h 114210"/>
                  <a:gd name="GluePoint2X" fmla="*/ 14218 w 17709"/>
                  <a:gd name="GluePoint2Y" fmla="*/ 55137 h 114210"/>
                  <a:gd name="GluePoint3X" fmla="*/ 15580 w 17709"/>
                  <a:gd name="GluePoint3Y" fmla="*/ 29877 h 114210"/>
                  <a:gd name="GluePoint4X" fmla="*/ 17628 w 17709"/>
                  <a:gd name="GluePoint4Y" fmla="*/ 3883 h 114210"/>
                  <a:gd name="GluePoint5X" fmla="*/ 10217 w 17709"/>
                  <a:gd name="GluePoint5Y" fmla="*/ 1873 h 114210"/>
                  <a:gd name="GluePoint6X" fmla="*/ 26 w 17709"/>
                  <a:gd name="GluePoint6Y" fmla="*/ 52470 h 114210"/>
                  <a:gd name="GluePoint7X" fmla="*/ 2997 w 17709"/>
                  <a:gd name="GluePoint7Y" fmla="*/ 107439 h 114210"/>
                  <a:gd name="GluePoint8X" fmla="*/ 17132 w 17709"/>
                  <a:gd name="GluePoint8Y" fmla="*/ 107430 h 114210"/>
                  <a:gd name="GluePoint9X" fmla="*/ 17132 w 17709"/>
                  <a:gd name="GluePoint9Y" fmla="*/ 107430 h 11421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17709" h="114210">
                    <a:moveTo>
                      <a:pt x="17132" y="107430"/>
                    </a:moveTo>
                    <a:cubicBezTo>
                      <a:pt x="15618" y="90037"/>
                      <a:pt x="14123" y="72606"/>
                      <a:pt x="14218" y="55137"/>
                    </a:cubicBezTo>
                    <a:cubicBezTo>
                      <a:pt x="14265" y="46698"/>
                      <a:pt x="14742" y="38269"/>
                      <a:pt x="15580" y="29877"/>
                    </a:cubicBezTo>
                    <a:cubicBezTo>
                      <a:pt x="16447" y="21114"/>
                      <a:pt x="18095" y="12732"/>
                      <a:pt x="17628" y="3883"/>
                    </a:cubicBezTo>
                    <a:cubicBezTo>
                      <a:pt x="17418" y="-146"/>
                      <a:pt x="12446" y="-1413"/>
                      <a:pt x="10217" y="1873"/>
                    </a:cubicBezTo>
                    <a:cubicBezTo>
                      <a:pt x="569" y="16094"/>
                      <a:pt x="254" y="35840"/>
                      <a:pt x="26" y="52470"/>
                    </a:cubicBezTo>
                    <a:cubicBezTo>
                      <a:pt x="-222" y="70834"/>
                      <a:pt x="1369" y="89161"/>
                      <a:pt x="2997" y="107439"/>
                    </a:cubicBezTo>
                    <a:cubicBezTo>
                      <a:pt x="3788" y="116421"/>
                      <a:pt x="17933" y="116516"/>
                      <a:pt x="17132" y="107430"/>
                    </a:cubicBezTo>
                    <a:lnTo>
                      <a:pt x="17132" y="1074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28" name="Freeform 75"/>
              <p:cNvSpPr/>
              <p:nvPr/>
            </p:nvSpPr>
            <p:spPr>
              <a:xfrm>
                <a:off x="7556400" y="6090480"/>
                <a:ext cx="16560" cy="8064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80640"/>
                  <a:gd name="textAreaBottom" fmla="*/ 82440 h 80640"/>
                  <a:gd name="GluePoint1X" fmla="*/ 11128 w 18281"/>
                  <a:gd name="GluePoint1Y" fmla="*/ 2571 h 82430"/>
                  <a:gd name="GluePoint2X" fmla="*/ 2118 w 18281"/>
                  <a:gd name="GluePoint2Y" fmla="*/ 42347 h 82430"/>
                  <a:gd name="GluePoint3X" fmla="*/ 3642 w 18281"/>
                  <a:gd name="GluePoint3Y" fmla="*/ 80885 h 82430"/>
                  <a:gd name="GluePoint4X" fmla="*/ 9395 w 18281"/>
                  <a:gd name="GluePoint4Y" fmla="*/ 80133 h 82430"/>
                  <a:gd name="GluePoint5X" fmla="*/ 12243 w 18281"/>
                  <a:gd name="GluePoint5Y" fmla="*/ 43662 h 82430"/>
                  <a:gd name="GluePoint6X" fmla="*/ 18158 w 18281"/>
                  <a:gd name="GluePoint6Y" fmla="*/ 4514 h 82430"/>
                  <a:gd name="GluePoint7X" fmla="*/ 11128 w 18281"/>
                  <a:gd name="GluePoint7Y" fmla="*/ 2571 h 82430"/>
                  <a:gd name="GluePoint8X" fmla="*/ 11128 w 18281"/>
                  <a:gd name="GluePoint8Y" fmla="*/ 2571 h 8243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18281" h="82430">
                    <a:moveTo>
                      <a:pt x="11128" y="2571"/>
                    </a:moveTo>
                    <a:cubicBezTo>
                      <a:pt x="7090" y="15582"/>
                      <a:pt x="3899" y="28831"/>
                      <a:pt x="2118" y="42347"/>
                    </a:cubicBezTo>
                    <a:cubicBezTo>
                      <a:pt x="451" y="55054"/>
                      <a:pt x="-2321" y="69093"/>
                      <a:pt x="3642" y="80885"/>
                    </a:cubicBezTo>
                    <a:cubicBezTo>
                      <a:pt x="4975" y="83524"/>
                      <a:pt x="8509" y="82457"/>
                      <a:pt x="9395" y="80133"/>
                    </a:cubicBezTo>
                    <a:cubicBezTo>
                      <a:pt x="13729" y="68770"/>
                      <a:pt x="11433" y="55720"/>
                      <a:pt x="12243" y="43662"/>
                    </a:cubicBezTo>
                    <a:cubicBezTo>
                      <a:pt x="13128" y="30431"/>
                      <a:pt x="15033" y="17401"/>
                      <a:pt x="18158" y="4514"/>
                    </a:cubicBezTo>
                    <a:cubicBezTo>
                      <a:pt x="19272" y="-58"/>
                      <a:pt x="12528" y="-1915"/>
                      <a:pt x="11128" y="2571"/>
                    </a:cubicBezTo>
                    <a:lnTo>
                      <a:pt x="11128" y="25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29" name="Freeform 76"/>
              <p:cNvSpPr/>
              <p:nvPr/>
            </p:nvSpPr>
            <p:spPr>
              <a:xfrm>
                <a:off x="7582320" y="6058440"/>
                <a:ext cx="32040" cy="115920"/>
              </a:xfrm>
              <a:custGeom>
                <a:avLst/>
                <a:gdLst>
                  <a:gd name="textAreaLeft" fmla="*/ 0 w 32040"/>
                  <a:gd name="textAreaRight" fmla="*/ 33840 w 32040"/>
                  <a:gd name="textAreaTop" fmla="*/ 0 h 115920"/>
                  <a:gd name="textAreaBottom" fmla="*/ 117720 h 115920"/>
                  <a:gd name="GluePoint1X" fmla="*/ 29722 w 33884"/>
                  <a:gd name="GluePoint1Y" fmla="*/ 113754 h 117629"/>
                  <a:gd name="GluePoint2X" fmla="*/ 4633 w 33884"/>
                  <a:gd name="GluePoint2Y" fmla="*/ 797 h 117629"/>
                  <a:gd name="GluePoint3X" fmla="*/ 290 w 33884"/>
                  <a:gd name="GluePoint3Y" fmla="*/ 4140 h 117629"/>
                  <a:gd name="GluePoint4X" fmla="*/ 19349 w 33884"/>
                  <a:gd name="GluePoint4Y" fmla="*/ 55347 h 117629"/>
                  <a:gd name="GluePoint5X" fmla="*/ 19283 w 33884"/>
                  <a:gd name="GluePoint5Y" fmla="*/ 110868 h 117629"/>
                  <a:gd name="GluePoint6X" fmla="*/ 29722 w 33884"/>
                  <a:gd name="GluePoint6Y" fmla="*/ 113754 h 117629"/>
                  <a:gd name="GluePoint7X" fmla="*/ 29722 w 33884"/>
                  <a:gd name="GluePoint7Y" fmla="*/ 113754 h 11762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33884" h="117629">
                    <a:moveTo>
                      <a:pt x="29722" y="113754"/>
                    </a:moveTo>
                    <a:cubicBezTo>
                      <a:pt x="38733" y="76940"/>
                      <a:pt x="34304" y="27801"/>
                      <a:pt x="4633" y="797"/>
                    </a:cubicBezTo>
                    <a:cubicBezTo>
                      <a:pt x="2223" y="-1394"/>
                      <a:pt x="-986" y="1331"/>
                      <a:pt x="290" y="4140"/>
                    </a:cubicBezTo>
                    <a:cubicBezTo>
                      <a:pt x="8005" y="21028"/>
                      <a:pt x="15368" y="37097"/>
                      <a:pt x="19349" y="55347"/>
                    </a:cubicBezTo>
                    <a:cubicBezTo>
                      <a:pt x="23340" y="73654"/>
                      <a:pt x="23312" y="92580"/>
                      <a:pt x="19283" y="110868"/>
                    </a:cubicBezTo>
                    <a:cubicBezTo>
                      <a:pt x="17787" y="117650"/>
                      <a:pt x="28055" y="120555"/>
                      <a:pt x="29722" y="113754"/>
                    </a:cubicBezTo>
                    <a:lnTo>
                      <a:pt x="29722" y="1137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30" name="Freeform 77"/>
              <p:cNvSpPr/>
              <p:nvPr/>
            </p:nvSpPr>
            <p:spPr>
              <a:xfrm>
                <a:off x="7623720" y="6039720"/>
                <a:ext cx="82080" cy="134280"/>
              </a:xfrm>
              <a:custGeom>
                <a:avLst/>
                <a:gdLst>
                  <a:gd name="textAreaLeft" fmla="*/ 0 w 82080"/>
                  <a:gd name="textAreaRight" fmla="*/ 83880 w 82080"/>
                  <a:gd name="textAreaTop" fmla="*/ 0 h 134280"/>
                  <a:gd name="textAreaBottom" fmla="*/ 136080 h 134280"/>
                  <a:gd name="GluePoint1X" fmla="*/ 74264 w 83824"/>
                  <a:gd name="GluePoint1Y" fmla="*/ 1818 h 136220"/>
                  <a:gd name="GluePoint2X" fmla="*/ 29077 w 83824"/>
                  <a:gd name="GluePoint2Y" fmla="*/ 63292 h 136220"/>
                  <a:gd name="GluePoint3X" fmla="*/ 11047 w 83824"/>
                  <a:gd name="GluePoint3Y" fmla="*/ 97849 h 136220"/>
                  <a:gd name="GluePoint4X" fmla="*/ 17 w 83824"/>
                  <a:gd name="GluePoint4Y" fmla="*/ 132701 h 136220"/>
                  <a:gd name="GluePoint5X" fmla="*/ 5960 w 83824"/>
                  <a:gd name="GluePoint5Y" fmla="*/ 135158 h 136220"/>
                  <a:gd name="GluePoint6X" fmla="*/ 21467 w 83824"/>
                  <a:gd name="GluePoint6Y" fmla="*/ 103935 h 136220"/>
                  <a:gd name="GluePoint7X" fmla="*/ 38688 w 83824"/>
                  <a:gd name="GluePoint7Y" fmla="*/ 70312 h 136220"/>
                  <a:gd name="GluePoint8X" fmla="*/ 82322 w 83824"/>
                  <a:gd name="GluePoint8Y" fmla="*/ 9866 h 136220"/>
                  <a:gd name="GluePoint9X" fmla="*/ 74264 w 83824"/>
                  <a:gd name="GluePoint9Y" fmla="*/ 1818 h 136220"/>
                  <a:gd name="GluePoint10X" fmla="*/ 74264 w 83824"/>
                  <a:gd name="GluePoint10Y" fmla="*/ 1818 h 1362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83824" h="136220">
                    <a:moveTo>
                      <a:pt x="74264" y="1818"/>
                    </a:moveTo>
                    <a:cubicBezTo>
                      <a:pt x="57214" y="20753"/>
                      <a:pt x="42012" y="41327"/>
                      <a:pt x="29077" y="63292"/>
                    </a:cubicBezTo>
                    <a:cubicBezTo>
                      <a:pt x="22477" y="74494"/>
                      <a:pt x="16457" y="86038"/>
                      <a:pt x="11047" y="97849"/>
                    </a:cubicBezTo>
                    <a:cubicBezTo>
                      <a:pt x="6170" y="108488"/>
                      <a:pt x="-374" y="120709"/>
                      <a:pt x="17" y="132701"/>
                    </a:cubicBezTo>
                    <a:cubicBezTo>
                      <a:pt x="112" y="135501"/>
                      <a:pt x="3893" y="137568"/>
                      <a:pt x="5960" y="135158"/>
                    </a:cubicBezTo>
                    <a:cubicBezTo>
                      <a:pt x="13456" y="126452"/>
                      <a:pt x="16809" y="114270"/>
                      <a:pt x="21467" y="103935"/>
                    </a:cubicBezTo>
                    <a:cubicBezTo>
                      <a:pt x="26649" y="92448"/>
                      <a:pt x="32392" y="81218"/>
                      <a:pt x="38688" y="70312"/>
                    </a:cubicBezTo>
                    <a:cubicBezTo>
                      <a:pt x="51147" y="48719"/>
                      <a:pt x="65749" y="28488"/>
                      <a:pt x="82322" y="9866"/>
                    </a:cubicBezTo>
                    <a:cubicBezTo>
                      <a:pt x="87161" y="4418"/>
                      <a:pt x="79188" y="-3640"/>
                      <a:pt x="74264" y="1818"/>
                    </a:cubicBezTo>
                    <a:lnTo>
                      <a:pt x="74264" y="18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31" name="Freeform 78"/>
              <p:cNvSpPr/>
              <p:nvPr/>
            </p:nvSpPr>
            <p:spPr>
              <a:xfrm>
                <a:off x="7496640" y="6043680"/>
                <a:ext cx="34560" cy="124920"/>
              </a:xfrm>
              <a:custGeom>
                <a:avLst/>
                <a:gdLst>
                  <a:gd name="textAreaLeft" fmla="*/ 0 w 34560"/>
                  <a:gd name="textAreaRight" fmla="*/ 36360 w 34560"/>
                  <a:gd name="textAreaTop" fmla="*/ 0 h 124920"/>
                  <a:gd name="textAreaBottom" fmla="*/ 126720 h 124920"/>
                  <a:gd name="GluePoint1X" fmla="*/ 10508 w 36319"/>
                  <a:gd name="GluePoint1Y" fmla="*/ 121763 h 126811"/>
                  <a:gd name="GluePoint2X" fmla="*/ 19957 w 36319"/>
                  <a:gd name="GluePoint2Y" fmla="*/ 62031 h 126811"/>
                  <a:gd name="GluePoint3X" fmla="*/ 27596 w 36319"/>
                  <a:gd name="GluePoint3Y" fmla="*/ 34123 h 126811"/>
                  <a:gd name="GluePoint4X" fmla="*/ 36254 w 36319"/>
                  <a:gd name="GluePoint4Y" fmla="*/ 5310 h 126811"/>
                  <a:gd name="GluePoint5X" fmla="*/ 28482 w 36319"/>
                  <a:gd name="GluePoint5Y" fmla="*/ 2033 h 126811"/>
                  <a:gd name="GluePoint6X" fmla="*/ 16738 w 36319"/>
                  <a:gd name="GluePoint6Y" fmla="*/ 29770 h 126811"/>
                  <a:gd name="GluePoint7X" fmla="*/ 8460 w 36319"/>
                  <a:gd name="GluePoint7Y" fmla="*/ 60231 h 126811"/>
                  <a:gd name="GluePoint8X" fmla="*/ 12 w 36319"/>
                  <a:gd name="GluePoint8Y" fmla="*/ 121772 h 126811"/>
                  <a:gd name="GluePoint9X" fmla="*/ 10508 w 36319"/>
                  <a:gd name="GluePoint9Y" fmla="*/ 121763 h 126811"/>
                  <a:gd name="GluePoint10X" fmla="*/ 10508 w 36319"/>
                  <a:gd name="GluePoint10Y" fmla="*/ 121763 h 12681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36319" h="126811">
                    <a:moveTo>
                      <a:pt x="10508" y="121763"/>
                    </a:moveTo>
                    <a:cubicBezTo>
                      <a:pt x="12099" y="101627"/>
                      <a:pt x="15204" y="81672"/>
                      <a:pt x="19957" y="62031"/>
                    </a:cubicBezTo>
                    <a:cubicBezTo>
                      <a:pt x="22224" y="52659"/>
                      <a:pt x="24739" y="43334"/>
                      <a:pt x="27596" y="34123"/>
                    </a:cubicBezTo>
                    <a:cubicBezTo>
                      <a:pt x="30520" y="24693"/>
                      <a:pt x="34749" y="15064"/>
                      <a:pt x="36254" y="5310"/>
                    </a:cubicBezTo>
                    <a:cubicBezTo>
                      <a:pt x="36988" y="576"/>
                      <a:pt x="31359" y="-2081"/>
                      <a:pt x="28482" y="2033"/>
                    </a:cubicBezTo>
                    <a:cubicBezTo>
                      <a:pt x="22881" y="10025"/>
                      <a:pt x="19710" y="20550"/>
                      <a:pt x="16738" y="29770"/>
                    </a:cubicBezTo>
                    <a:cubicBezTo>
                      <a:pt x="13509" y="39800"/>
                      <a:pt x="10718" y="49944"/>
                      <a:pt x="8460" y="60231"/>
                    </a:cubicBezTo>
                    <a:cubicBezTo>
                      <a:pt x="4022" y="80481"/>
                      <a:pt x="1269" y="101084"/>
                      <a:pt x="12" y="121772"/>
                    </a:cubicBezTo>
                    <a:cubicBezTo>
                      <a:pt x="-398" y="128545"/>
                      <a:pt x="9984" y="128440"/>
                      <a:pt x="10508" y="121763"/>
                    </a:cubicBezTo>
                    <a:lnTo>
                      <a:pt x="10508" y="1217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32" name="Freeform 79"/>
              <p:cNvSpPr/>
              <p:nvPr/>
            </p:nvSpPr>
            <p:spPr>
              <a:xfrm>
                <a:off x="7616160" y="5985360"/>
                <a:ext cx="57960" cy="178920"/>
              </a:xfrm>
              <a:custGeom>
                <a:avLst/>
                <a:gdLst>
                  <a:gd name="textAreaLeft" fmla="*/ 0 w 57960"/>
                  <a:gd name="textAreaRight" fmla="*/ 59760 w 57960"/>
                  <a:gd name="textAreaTop" fmla="*/ 0 h 178920"/>
                  <a:gd name="textAreaBottom" fmla="*/ 180720 h 178920"/>
                  <a:gd name="GluePoint1X" fmla="*/ 10270 w 59636"/>
                  <a:gd name="GluePoint1Y" fmla="*/ 176489 h 180847"/>
                  <a:gd name="GluePoint2X" fmla="*/ 58600 w 59636"/>
                  <a:gd name="GluePoint2Y" fmla="*/ 8602 h 180847"/>
                  <a:gd name="GluePoint3X" fmla="*/ 48294 w 59636"/>
                  <a:gd name="GluePoint3Y" fmla="*/ 2582 h 180847"/>
                  <a:gd name="GluePoint4X" fmla="*/ 8336 w 59636"/>
                  <a:gd name="GluePoint4Y" fmla="*/ 84621 h 180847"/>
                  <a:gd name="GluePoint5X" fmla="*/ 1212 w 59636"/>
                  <a:gd name="GluePoint5Y" fmla="*/ 176489 h 180847"/>
                  <a:gd name="GluePoint6X" fmla="*/ 10270 w 59636"/>
                  <a:gd name="GluePoint6Y" fmla="*/ 176489 h 180847"/>
                  <a:gd name="GluePoint7X" fmla="*/ 10270 w 59636"/>
                  <a:gd name="GluePoint7Y" fmla="*/ 176489 h 18084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59636" h="180847">
                    <a:moveTo>
                      <a:pt x="10270" y="176489"/>
                    </a:moveTo>
                    <a:cubicBezTo>
                      <a:pt x="8317" y="117939"/>
                      <a:pt x="26691" y="57541"/>
                      <a:pt x="58600" y="8602"/>
                    </a:cubicBezTo>
                    <a:cubicBezTo>
                      <a:pt x="62886" y="2020"/>
                      <a:pt x="52789" y="-3400"/>
                      <a:pt x="48294" y="2582"/>
                    </a:cubicBezTo>
                    <a:cubicBezTo>
                      <a:pt x="29701" y="27261"/>
                      <a:pt x="16547" y="54855"/>
                      <a:pt x="8336" y="84621"/>
                    </a:cubicBezTo>
                    <a:cubicBezTo>
                      <a:pt x="78" y="114548"/>
                      <a:pt x="-1484" y="145628"/>
                      <a:pt x="1212" y="176489"/>
                    </a:cubicBezTo>
                    <a:cubicBezTo>
                      <a:pt x="1707" y="182204"/>
                      <a:pt x="10470" y="182395"/>
                      <a:pt x="10270" y="176489"/>
                    </a:cubicBezTo>
                    <a:lnTo>
                      <a:pt x="10270" y="176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33" name="Freeform 80"/>
              <p:cNvSpPr/>
              <p:nvPr/>
            </p:nvSpPr>
            <p:spPr>
              <a:xfrm>
                <a:off x="7530840" y="6085080"/>
                <a:ext cx="16560" cy="9108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91080"/>
                  <a:gd name="textAreaBottom" fmla="*/ 92880 h 91080"/>
                  <a:gd name="GluePoint1X" fmla="*/ 148 w 18184"/>
                  <a:gd name="GluePoint1Y" fmla="*/ 4297 h 92802"/>
                  <a:gd name="GluePoint2X" fmla="*/ 8521 w 18184"/>
                  <a:gd name="GluePoint2Y" fmla="*/ 48626 h 92802"/>
                  <a:gd name="GluePoint3X" fmla="*/ 9045 w 18184"/>
                  <a:gd name="GluePoint3Y" fmla="*/ 69743 h 92802"/>
                  <a:gd name="GluePoint4X" fmla="*/ 9816 w 18184"/>
                  <a:gd name="GluePoint4Y" fmla="*/ 90431 h 92802"/>
                  <a:gd name="GluePoint5X" fmla="*/ 15779 w 18184"/>
                  <a:gd name="GluePoint5Y" fmla="*/ 91212 h 92802"/>
                  <a:gd name="GluePoint6X" fmla="*/ 17979 w 18184"/>
                  <a:gd name="GluePoint6Y" fmla="*/ 71067 h 92802"/>
                  <a:gd name="GluePoint7X" fmla="*/ 15950 w 18184"/>
                  <a:gd name="GluePoint7Y" fmla="*/ 47312 h 92802"/>
                  <a:gd name="GluePoint8X" fmla="*/ 6863 w 18184"/>
                  <a:gd name="GluePoint8Y" fmla="*/ 2439 h 92802"/>
                  <a:gd name="GluePoint9X" fmla="*/ 148 w 18184"/>
                  <a:gd name="GluePoint9Y" fmla="*/ 4297 h 92802"/>
                  <a:gd name="GluePoint10X" fmla="*/ 148 w 18184"/>
                  <a:gd name="GluePoint10Y" fmla="*/ 4297 h 9280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8184" h="92802">
                    <a:moveTo>
                      <a:pt x="148" y="4297"/>
                    </a:moveTo>
                    <a:cubicBezTo>
                      <a:pt x="4235" y="18813"/>
                      <a:pt x="7130" y="33605"/>
                      <a:pt x="8521" y="48626"/>
                    </a:cubicBezTo>
                    <a:cubicBezTo>
                      <a:pt x="9169" y="55636"/>
                      <a:pt x="9102" y="62704"/>
                      <a:pt x="9045" y="69743"/>
                    </a:cubicBezTo>
                    <a:cubicBezTo>
                      <a:pt x="8988" y="76610"/>
                      <a:pt x="7587" y="83830"/>
                      <a:pt x="9816" y="90431"/>
                    </a:cubicBezTo>
                    <a:cubicBezTo>
                      <a:pt x="10635" y="92860"/>
                      <a:pt x="14474" y="93908"/>
                      <a:pt x="15779" y="91212"/>
                    </a:cubicBezTo>
                    <a:cubicBezTo>
                      <a:pt x="18846" y="84850"/>
                      <a:pt x="18189" y="77992"/>
                      <a:pt x="17979" y="71067"/>
                    </a:cubicBezTo>
                    <a:cubicBezTo>
                      <a:pt x="17741" y="63113"/>
                      <a:pt x="16827" y="55217"/>
                      <a:pt x="15950" y="47312"/>
                    </a:cubicBezTo>
                    <a:cubicBezTo>
                      <a:pt x="14264" y="32100"/>
                      <a:pt x="11207" y="17117"/>
                      <a:pt x="6863" y="2439"/>
                    </a:cubicBezTo>
                    <a:cubicBezTo>
                      <a:pt x="5587" y="-1837"/>
                      <a:pt x="-1071" y="-28"/>
                      <a:pt x="148" y="4297"/>
                    </a:cubicBezTo>
                    <a:lnTo>
                      <a:pt x="148" y="4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34" name="Freeform 81"/>
              <p:cNvSpPr/>
              <p:nvPr/>
            </p:nvSpPr>
            <p:spPr>
              <a:xfrm>
                <a:off x="7516440" y="6122520"/>
                <a:ext cx="17640" cy="46080"/>
              </a:xfrm>
              <a:custGeom>
                <a:avLst/>
                <a:gdLst>
                  <a:gd name="textAreaLeft" fmla="*/ 0 w 17640"/>
                  <a:gd name="textAreaRight" fmla="*/ 19440 w 17640"/>
                  <a:gd name="textAreaTop" fmla="*/ 0 h 46080"/>
                  <a:gd name="textAreaBottom" fmla="*/ 47880 h 46080"/>
                  <a:gd name="GluePoint1X" fmla="*/ 407 w 19432"/>
                  <a:gd name="GluePoint1Y" fmla="*/ 6899 h 47938"/>
                  <a:gd name="GluePoint2X" fmla="*/ 6751 w 19432"/>
                  <a:gd name="GluePoint2Y" fmla="*/ 35464 h 47938"/>
                  <a:gd name="GluePoint3X" fmla="*/ 13456 w 19432"/>
                  <a:gd name="GluePoint3Y" fmla="*/ 47904 h 47938"/>
                  <a:gd name="GluePoint4X" fmla="*/ 11485 w 19432"/>
                  <a:gd name="GluePoint4Y" fmla="*/ 3841 h 47938"/>
                  <a:gd name="GluePoint5X" fmla="*/ 407 w 19432"/>
                  <a:gd name="GluePoint5Y" fmla="*/ 6899 h 47938"/>
                  <a:gd name="GluePoint6X" fmla="*/ 407 w 19432"/>
                  <a:gd name="GluePoint6Y" fmla="*/ 6899 h 479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432" h="47938">
                    <a:moveTo>
                      <a:pt x="407" y="6899"/>
                    </a:moveTo>
                    <a:cubicBezTo>
                      <a:pt x="3931" y="16166"/>
                      <a:pt x="6036" y="25577"/>
                      <a:pt x="6751" y="35464"/>
                    </a:cubicBezTo>
                    <a:cubicBezTo>
                      <a:pt x="7037" y="39408"/>
                      <a:pt x="7303" y="48571"/>
                      <a:pt x="13456" y="47904"/>
                    </a:cubicBezTo>
                    <a:cubicBezTo>
                      <a:pt x="26782" y="46466"/>
                      <a:pt x="14028" y="10175"/>
                      <a:pt x="11485" y="3841"/>
                    </a:cubicBezTo>
                    <a:cubicBezTo>
                      <a:pt x="8789" y="-2893"/>
                      <a:pt x="-2241" y="-74"/>
                      <a:pt x="407" y="6899"/>
                    </a:cubicBezTo>
                    <a:lnTo>
                      <a:pt x="407" y="68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35" name="Freeform 82"/>
              <p:cNvSpPr/>
              <p:nvPr/>
            </p:nvSpPr>
            <p:spPr>
              <a:xfrm>
                <a:off x="7715160" y="6090480"/>
                <a:ext cx="16560" cy="8064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80640"/>
                  <a:gd name="textAreaBottom" fmla="*/ 82440 h 80640"/>
                  <a:gd name="GluePoint1X" fmla="*/ 11128 w 18279"/>
                  <a:gd name="GluePoint1Y" fmla="*/ 2571 h 82430"/>
                  <a:gd name="GluePoint2X" fmla="*/ 2118 w 18279"/>
                  <a:gd name="GluePoint2Y" fmla="*/ 42347 h 82430"/>
                  <a:gd name="GluePoint3X" fmla="*/ 3642 w 18279"/>
                  <a:gd name="GluePoint3Y" fmla="*/ 80885 h 82430"/>
                  <a:gd name="GluePoint4X" fmla="*/ 9395 w 18279"/>
                  <a:gd name="GluePoint4Y" fmla="*/ 80133 h 82430"/>
                  <a:gd name="GluePoint5X" fmla="*/ 12243 w 18279"/>
                  <a:gd name="GluePoint5Y" fmla="*/ 43662 h 82430"/>
                  <a:gd name="GluePoint6X" fmla="*/ 18158 w 18279"/>
                  <a:gd name="GluePoint6Y" fmla="*/ 4514 h 82430"/>
                  <a:gd name="GluePoint7X" fmla="*/ 11128 w 18279"/>
                  <a:gd name="GluePoint7Y" fmla="*/ 2571 h 82430"/>
                  <a:gd name="GluePoint8X" fmla="*/ 11128 w 18279"/>
                  <a:gd name="GluePoint8Y" fmla="*/ 2571 h 8243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18279" h="82430">
                    <a:moveTo>
                      <a:pt x="11128" y="2571"/>
                    </a:moveTo>
                    <a:cubicBezTo>
                      <a:pt x="7090" y="15582"/>
                      <a:pt x="3899" y="28831"/>
                      <a:pt x="2118" y="42347"/>
                    </a:cubicBezTo>
                    <a:cubicBezTo>
                      <a:pt x="451" y="55054"/>
                      <a:pt x="-2321" y="69093"/>
                      <a:pt x="3642" y="80885"/>
                    </a:cubicBezTo>
                    <a:cubicBezTo>
                      <a:pt x="4975" y="83524"/>
                      <a:pt x="8509" y="82457"/>
                      <a:pt x="9395" y="80133"/>
                    </a:cubicBezTo>
                    <a:cubicBezTo>
                      <a:pt x="13729" y="68770"/>
                      <a:pt x="11433" y="55720"/>
                      <a:pt x="12243" y="43662"/>
                    </a:cubicBezTo>
                    <a:cubicBezTo>
                      <a:pt x="13128" y="30431"/>
                      <a:pt x="15033" y="17401"/>
                      <a:pt x="18158" y="4514"/>
                    </a:cubicBezTo>
                    <a:cubicBezTo>
                      <a:pt x="19263" y="-58"/>
                      <a:pt x="12519" y="-1915"/>
                      <a:pt x="11128" y="2571"/>
                    </a:cubicBezTo>
                    <a:lnTo>
                      <a:pt x="11128" y="25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36" name="Freeform 83"/>
              <p:cNvSpPr/>
              <p:nvPr/>
            </p:nvSpPr>
            <p:spPr>
              <a:xfrm>
                <a:off x="7689960" y="6085080"/>
                <a:ext cx="16560" cy="9108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91080"/>
                  <a:gd name="textAreaBottom" fmla="*/ 92880 h 91080"/>
                  <a:gd name="GluePoint1X" fmla="*/ 148 w 18184"/>
                  <a:gd name="GluePoint1Y" fmla="*/ 4297 h 92802"/>
                  <a:gd name="GluePoint2X" fmla="*/ 8521 w 18184"/>
                  <a:gd name="GluePoint2Y" fmla="*/ 48626 h 92802"/>
                  <a:gd name="GluePoint3X" fmla="*/ 9045 w 18184"/>
                  <a:gd name="GluePoint3Y" fmla="*/ 69743 h 92802"/>
                  <a:gd name="GluePoint4X" fmla="*/ 9816 w 18184"/>
                  <a:gd name="GluePoint4Y" fmla="*/ 90431 h 92802"/>
                  <a:gd name="GluePoint5X" fmla="*/ 15779 w 18184"/>
                  <a:gd name="GluePoint5Y" fmla="*/ 91212 h 92802"/>
                  <a:gd name="GluePoint6X" fmla="*/ 17979 w 18184"/>
                  <a:gd name="GluePoint6Y" fmla="*/ 71067 h 92802"/>
                  <a:gd name="GluePoint7X" fmla="*/ 15950 w 18184"/>
                  <a:gd name="GluePoint7Y" fmla="*/ 47312 h 92802"/>
                  <a:gd name="GluePoint8X" fmla="*/ 6863 w 18184"/>
                  <a:gd name="GluePoint8Y" fmla="*/ 2439 h 92802"/>
                  <a:gd name="GluePoint9X" fmla="*/ 148 w 18184"/>
                  <a:gd name="GluePoint9Y" fmla="*/ 4297 h 92802"/>
                  <a:gd name="GluePoint10X" fmla="*/ 148 w 18184"/>
                  <a:gd name="GluePoint10Y" fmla="*/ 4297 h 9280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8184" h="92802">
                    <a:moveTo>
                      <a:pt x="148" y="4297"/>
                    </a:moveTo>
                    <a:cubicBezTo>
                      <a:pt x="4234" y="18813"/>
                      <a:pt x="7130" y="33605"/>
                      <a:pt x="8521" y="48626"/>
                    </a:cubicBezTo>
                    <a:cubicBezTo>
                      <a:pt x="9168" y="55636"/>
                      <a:pt x="9102" y="62704"/>
                      <a:pt x="9045" y="69743"/>
                    </a:cubicBezTo>
                    <a:cubicBezTo>
                      <a:pt x="8987" y="76610"/>
                      <a:pt x="7587" y="83830"/>
                      <a:pt x="9816" y="90431"/>
                    </a:cubicBezTo>
                    <a:cubicBezTo>
                      <a:pt x="10635" y="92860"/>
                      <a:pt x="14474" y="93908"/>
                      <a:pt x="15779" y="91212"/>
                    </a:cubicBezTo>
                    <a:cubicBezTo>
                      <a:pt x="18846" y="84850"/>
                      <a:pt x="18189" y="77992"/>
                      <a:pt x="17979" y="71067"/>
                    </a:cubicBezTo>
                    <a:cubicBezTo>
                      <a:pt x="17741" y="63113"/>
                      <a:pt x="16826" y="55217"/>
                      <a:pt x="15950" y="47312"/>
                    </a:cubicBezTo>
                    <a:cubicBezTo>
                      <a:pt x="14264" y="32100"/>
                      <a:pt x="11207" y="17117"/>
                      <a:pt x="6863" y="2439"/>
                    </a:cubicBezTo>
                    <a:cubicBezTo>
                      <a:pt x="5596" y="-1837"/>
                      <a:pt x="-1071" y="-28"/>
                      <a:pt x="148" y="4297"/>
                    </a:cubicBezTo>
                    <a:lnTo>
                      <a:pt x="148" y="4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37" name="Freeform 84"/>
              <p:cNvSpPr/>
              <p:nvPr/>
            </p:nvSpPr>
            <p:spPr>
              <a:xfrm>
                <a:off x="7675200" y="6122520"/>
                <a:ext cx="17640" cy="46080"/>
              </a:xfrm>
              <a:custGeom>
                <a:avLst/>
                <a:gdLst>
                  <a:gd name="textAreaLeft" fmla="*/ 0 w 17640"/>
                  <a:gd name="textAreaRight" fmla="*/ 19440 w 17640"/>
                  <a:gd name="textAreaTop" fmla="*/ 0 h 46080"/>
                  <a:gd name="textAreaBottom" fmla="*/ 47880 h 46080"/>
                  <a:gd name="GluePoint1X" fmla="*/ 408 w 19433"/>
                  <a:gd name="GluePoint1Y" fmla="*/ 6899 h 47938"/>
                  <a:gd name="GluePoint2X" fmla="*/ 6751 w 19433"/>
                  <a:gd name="GluePoint2Y" fmla="*/ 35464 h 47938"/>
                  <a:gd name="GluePoint3X" fmla="*/ 13457 w 19433"/>
                  <a:gd name="GluePoint3Y" fmla="*/ 47904 h 47938"/>
                  <a:gd name="GluePoint4X" fmla="*/ 11485 w 19433"/>
                  <a:gd name="GluePoint4Y" fmla="*/ 3841 h 47938"/>
                  <a:gd name="GluePoint5X" fmla="*/ 408 w 19433"/>
                  <a:gd name="GluePoint5Y" fmla="*/ 6899 h 47938"/>
                  <a:gd name="GluePoint6X" fmla="*/ 408 w 19433"/>
                  <a:gd name="GluePoint6Y" fmla="*/ 6899 h 479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433" h="47938">
                    <a:moveTo>
                      <a:pt x="408" y="6899"/>
                    </a:moveTo>
                    <a:cubicBezTo>
                      <a:pt x="3932" y="16166"/>
                      <a:pt x="6037" y="25577"/>
                      <a:pt x="6751" y="35464"/>
                    </a:cubicBezTo>
                    <a:cubicBezTo>
                      <a:pt x="7037" y="39408"/>
                      <a:pt x="7304" y="48571"/>
                      <a:pt x="13457" y="47904"/>
                    </a:cubicBezTo>
                    <a:cubicBezTo>
                      <a:pt x="26782" y="46466"/>
                      <a:pt x="14028" y="10175"/>
                      <a:pt x="11485" y="3841"/>
                    </a:cubicBezTo>
                    <a:cubicBezTo>
                      <a:pt x="8780" y="-2893"/>
                      <a:pt x="-2240" y="-74"/>
                      <a:pt x="408" y="6899"/>
                    </a:cubicBezTo>
                    <a:lnTo>
                      <a:pt x="408" y="68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38" name="Freeform 85"/>
              <p:cNvSpPr/>
              <p:nvPr/>
            </p:nvSpPr>
            <p:spPr>
              <a:xfrm>
                <a:off x="7900560" y="6041880"/>
                <a:ext cx="105480" cy="196920"/>
              </a:xfrm>
              <a:custGeom>
                <a:avLst/>
                <a:gdLst>
                  <a:gd name="textAreaLeft" fmla="*/ 0 w 105480"/>
                  <a:gd name="textAreaRight" fmla="*/ 107280 w 105480"/>
                  <a:gd name="textAreaTop" fmla="*/ 0 h 196920"/>
                  <a:gd name="textAreaBottom" fmla="*/ 198720 h 196920"/>
                  <a:gd name="GluePoint1X" fmla="*/ 100412 w 107226"/>
                  <a:gd name="GluePoint1Y" fmla="*/ 1199 h 198548"/>
                  <a:gd name="GluePoint2X" fmla="*/ 36290 w 107226"/>
                  <a:gd name="GluePoint2Y" fmla="*/ 88286 h 198548"/>
                  <a:gd name="GluePoint3X" fmla="*/ 57 w 107226"/>
                  <a:gd name="GluePoint3Y" fmla="*/ 191708 h 198548"/>
                  <a:gd name="GluePoint4X" fmla="*/ 13945 w 107226"/>
                  <a:gd name="GluePoint4Y" fmla="*/ 193585 h 198548"/>
                  <a:gd name="GluePoint5X" fmla="*/ 27299 w 107226"/>
                  <a:gd name="GluePoint5Y" fmla="*/ 143178 h 198548"/>
                  <a:gd name="GluePoint6X" fmla="*/ 46911 w 107226"/>
                  <a:gd name="GluePoint6Y" fmla="*/ 93601 h 198548"/>
                  <a:gd name="GluePoint7X" fmla="*/ 106118 w 107226"/>
                  <a:gd name="GluePoint7Y" fmla="*/ 6904 h 198548"/>
                  <a:gd name="GluePoint8X" fmla="*/ 100412 w 107226"/>
                  <a:gd name="GluePoint8Y" fmla="*/ 1199 h 198548"/>
                  <a:gd name="GluePoint9X" fmla="*/ 100412 w 107226"/>
                  <a:gd name="GluePoint9Y" fmla="*/ 1199 h 19854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107226" h="198548">
                    <a:moveTo>
                      <a:pt x="100412" y="1199"/>
                    </a:moveTo>
                    <a:cubicBezTo>
                      <a:pt x="74190" y="26964"/>
                      <a:pt x="54302" y="56415"/>
                      <a:pt x="36290" y="88286"/>
                    </a:cubicBezTo>
                    <a:cubicBezTo>
                      <a:pt x="18707" y="119404"/>
                      <a:pt x="4591" y="156161"/>
                      <a:pt x="57" y="191708"/>
                    </a:cubicBezTo>
                    <a:cubicBezTo>
                      <a:pt x="-962" y="199719"/>
                      <a:pt x="11973" y="201138"/>
                      <a:pt x="13945" y="193585"/>
                    </a:cubicBezTo>
                    <a:cubicBezTo>
                      <a:pt x="18355" y="176735"/>
                      <a:pt x="21850" y="159761"/>
                      <a:pt x="27299" y="143178"/>
                    </a:cubicBezTo>
                    <a:cubicBezTo>
                      <a:pt x="32880" y="126195"/>
                      <a:pt x="39424" y="109831"/>
                      <a:pt x="46911" y="93601"/>
                    </a:cubicBezTo>
                    <a:cubicBezTo>
                      <a:pt x="61465" y="62044"/>
                      <a:pt x="82925" y="32641"/>
                      <a:pt x="106118" y="6904"/>
                    </a:cubicBezTo>
                    <a:cubicBezTo>
                      <a:pt x="109585" y="3066"/>
                      <a:pt x="104146" y="-2459"/>
                      <a:pt x="100412" y="1199"/>
                    </a:cubicBezTo>
                    <a:lnTo>
                      <a:pt x="100412" y="11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39" name="Freeform 86"/>
              <p:cNvSpPr/>
              <p:nvPr/>
            </p:nvSpPr>
            <p:spPr>
              <a:xfrm>
                <a:off x="7910640" y="6074640"/>
                <a:ext cx="16560" cy="8064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80640"/>
                  <a:gd name="textAreaBottom" fmla="*/ 82440 h 80640"/>
                  <a:gd name="GluePoint1X" fmla="*/ 11128 w 18281"/>
                  <a:gd name="GluePoint1Y" fmla="*/ 2571 h 82430"/>
                  <a:gd name="GluePoint2X" fmla="*/ 2118 w 18281"/>
                  <a:gd name="GluePoint2Y" fmla="*/ 42347 h 82430"/>
                  <a:gd name="GluePoint3X" fmla="*/ 3642 w 18281"/>
                  <a:gd name="GluePoint3Y" fmla="*/ 80885 h 82430"/>
                  <a:gd name="GluePoint4X" fmla="*/ 9395 w 18281"/>
                  <a:gd name="GluePoint4Y" fmla="*/ 80133 h 82430"/>
                  <a:gd name="GluePoint5X" fmla="*/ 12243 w 18281"/>
                  <a:gd name="GluePoint5Y" fmla="*/ 43662 h 82430"/>
                  <a:gd name="GluePoint6X" fmla="*/ 18158 w 18281"/>
                  <a:gd name="GluePoint6Y" fmla="*/ 4514 h 82430"/>
                  <a:gd name="GluePoint7X" fmla="*/ 11128 w 18281"/>
                  <a:gd name="GluePoint7Y" fmla="*/ 2571 h 82430"/>
                  <a:gd name="GluePoint8X" fmla="*/ 11128 w 18281"/>
                  <a:gd name="GluePoint8Y" fmla="*/ 2571 h 8243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18281" h="82430">
                    <a:moveTo>
                      <a:pt x="11128" y="2571"/>
                    </a:moveTo>
                    <a:cubicBezTo>
                      <a:pt x="7090" y="15582"/>
                      <a:pt x="3899" y="28831"/>
                      <a:pt x="2118" y="42347"/>
                    </a:cubicBezTo>
                    <a:cubicBezTo>
                      <a:pt x="451" y="55054"/>
                      <a:pt x="-2321" y="69093"/>
                      <a:pt x="3642" y="80885"/>
                    </a:cubicBezTo>
                    <a:cubicBezTo>
                      <a:pt x="4975" y="83524"/>
                      <a:pt x="8509" y="82457"/>
                      <a:pt x="9395" y="80133"/>
                    </a:cubicBezTo>
                    <a:cubicBezTo>
                      <a:pt x="13729" y="68770"/>
                      <a:pt x="11433" y="55720"/>
                      <a:pt x="12243" y="43662"/>
                    </a:cubicBezTo>
                    <a:cubicBezTo>
                      <a:pt x="13128" y="30431"/>
                      <a:pt x="15033" y="17401"/>
                      <a:pt x="18158" y="4514"/>
                    </a:cubicBezTo>
                    <a:cubicBezTo>
                      <a:pt x="19272" y="-58"/>
                      <a:pt x="12519" y="-1915"/>
                      <a:pt x="11128" y="2571"/>
                    </a:cubicBezTo>
                    <a:lnTo>
                      <a:pt x="11128" y="25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40" name="Freeform 87"/>
              <p:cNvSpPr/>
              <p:nvPr/>
            </p:nvSpPr>
            <p:spPr>
              <a:xfrm>
                <a:off x="7858080" y="6058440"/>
                <a:ext cx="32040" cy="115920"/>
              </a:xfrm>
              <a:custGeom>
                <a:avLst/>
                <a:gdLst>
                  <a:gd name="textAreaLeft" fmla="*/ 0 w 32040"/>
                  <a:gd name="textAreaRight" fmla="*/ 33840 w 32040"/>
                  <a:gd name="textAreaTop" fmla="*/ 0 h 115920"/>
                  <a:gd name="textAreaBottom" fmla="*/ 117720 h 115920"/>
                  <a:gd name="GluePoint1X" fmla="*/ 29722 w 33884"/>
                  <a:gd name="GluePoint1Y" fmla="*/ 113754 h 117629"/>
                  <a:gd name="GluePoint2X" fmla="*/ 4633 w 33884"/>
                  <a:gd name="GluePoint2Y" fmla="*/ 797 h 117629"/>
                  <a:gd name="GluePoint3X" fmla="*/ 290 w 33884"/>
                  <a:gd name="GluePoint3Y" fmla="*/ 4140 h 117629"/>
                  <a:gd name="GluePoint4X" fmla="*/ 19349 w 33884"/>
                  <a:gd name="GluePoint4Y" fmla="*/ 55347 h 117629"/>
                  <a:gd name="GluePoint5X" fmla="*/ 19283 w 33884"/>
                  <a:gd name="GluePoint5Y" fmla="*/ 110868 h 117629"/>
                  <a:gd name="GluePoint6X" fmla="*/ 29722 w 33884"/>
                  <a:gd name="GluePoint6Y" fmla="*/ 113754 h 117629"/>
                  <a:gd name="GluePoint7X" fmla="*/ 29722 w 33884"/>
                  <a:gd name="GluePoint7Y" fmla="*/ 113754 h 11762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33884" h="117629">
                    <a:moveTo>
                      <a:pt x="29722" y="113754"/>
                    </a:moveTo>
                    <a:cubicBezTo>
                      <a:pt x="38733" y="76940"/>
                      <a:pt x="34304" y="27801"/>
                      <a:pt x="4633" y="797"/>
                    </a:cubicBezTo>
                    <a:cubicBezTo>
                      <a:pt x="2223" y="-1394"/>
                      <a:pt x="-986" y="1331"/>
                      <a:pt x="290" y="4140"/>
                    </a:cubicBezTo>
                    <a:cubicBezTo>
                      <a:pt x="8005" y="21028"/>
                      <a:pt x="15368" y="37097"/>
                      <a:pt x="19349" y="55347"/>
                    </a:cubicBezTo>
                    <a:cubicBezTo>
                      <a:pt x="23340" y="73654"/>
                      <a:pt x="23312" y="92580"/>
                      <a:pt x="19283" y="110868"/>
                    </a:cubicBezTo>
                    <a:cubicBezTo>
                      <a:pt x="17787" y="117650"/>
                      <a:pt x="28065" y="120555"/>
                      <a:pt x="29722" y="113754"/>
                    </a:cubicBezTo>
                    <a:lnTo>
                      <a:pt x="29722" y="1137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41" name="Freeform 88"/>
              <p:cNvSpPr/>
              <p:nvPr/>
            </p:nvSpPr>
            <p:spPr>
              <a:xfrm>
                <a:off x="7921440" y="6112800"/>
                <a:ext cx="82080" cy="134280"/>
              </a:xfrm>
              <a:custGeom>
                <a:avLst/>
                <a:gdLst>
                  <a:gd name="textAreaLeft" fmla="*/ 0 w 82080"/>
                  <a:gd name="textAreaRight" fmla="*/ 83880 w 82080"/>
                  <a:gd name="textAreaTop" fmla="*/ 0 h 134280"/>
                  <a:gd name="textAreaBottom" fmla="*/ 136080 h 134280"/>
                  <a:gd name="GluePoint1X" fmla="*/ 74264 w 83824"/>
                  <a:gd name="GluePoint1Y" fmla="*/ 1818 h 136220"/>
                  <a:gd name="GluePoint2X" fmla="*/ 29077 w 83824"/>
                  <a:gd name="GluePoint2Y" fmla="*/ 63292 h 136220"/>
                  <a:gd name="GluePoint3X" fmla="*/ 11047 w 83824"/>
                  <a:gd name="GluePoint3Y" fmla="*/ 97849 h 136220"/>
                  <a:gd name="GluePoint4X" fmla="*/ 17 w 83824"/>
                  <a:gd name="GluePoint4Y" fmla="*/ 132701 h 136220"/>
                  <a:gd name="GluePoint5X" fmla="*/ 5960 w 83824"/>
                  <a:gd name="GluePoint5Y" fmla="*/ 135158 h 136220"/>
                  <a:gd name="GluePoint6X" fmla="*/ 21467 w 83824"/>
                  <a:gd name="GluePoint6Y" fmla="*/ 103935 h 136220"/>
                  <a:gd name="GluePoint7X" fmla="*/ 38688 w 83824"/>
                  <a:gd name="GluePoint7Y" fmla="*/ 70312 h 136220"/>
                  <a:gd name="GluePoint8X" fmla="*/ 82322 w 83824"/>
                  <a:gd name="GluePoint8Y" fmla="*/ 9866 h 136220"/>
                  <a:gd name="GluePoint9X" fmla="*/ 74264 w 83824"/>
                  <a:gd name="GluePoint9Y" fmla="*/ 1818 h 136220"/>
                  <a:gd name="GluePoint10X" fmla="*/ 74264 w 83824"/>
                  <a:gd name="GluePoint10Y" fmla="*/ 1818 h 1362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83824" h="136220">
                    <a:moveTo>
                      <a:pt x="74264" y="1818"/>
                    </a:moveTo>
                    <a:cubicBezTo>
                      <a:pt x="57214" y="20753"/>
                      <a:pt x="42012" y="41327"/>
                      <a:pt x="29077" y="63292"/>
                    </a:cubicBezTo>
                    <a:cubicBezTo>
                      <a:pt x="22477" y="74494"/>
                      <a:pt x="16457" y="86038"/>
                      <a:pt x="11047" y="97849"/>
                    </a:cubicBezTo>
                    <a:cubicBezTo>
                      <a:pt x="6170" y="108488"/>
                      <a:pt x="-374" y="120709"/>
                      <a:pt x="17" y="132701"/>
                    </a:cubicBezTo>
                    <a:cubicBezTo>
                      <a:pt x="112" y="135501"/>
                      <a:pt x="3893" y="137568"/>
                      <a:pt x="5960" y="135158"/>
                    </a:cubicBezTo>
                    <a:cubicBezTo>
                      <a:pt x="13456" y="126452"/>
                      <a:pt x="16809" y="114270"/>
                      <a:pt x="21467" y="103935"/>
                    </a:cubicBezTo>
                    <a:cubicBezTo>
                      <a:pt x="26649" y="92448"/>
                      <a:pt x="32392" y="81218"/>
                      <a:pt x="38688" y="70312"/>
                    </a:cubicBezTo>
                    <a:cubicBezTo>
                      <a:pt x="51147" y="48719"/>
                      <a:pt x="65749" y="28488"/>
                      <a:pt x="82322" y="9866"/>
                    </a:cubicBezTo>
                    <a:cubicBezTo>
                      <a:pt x="87161" y="4418"/>
                      <a:pt x="79189" y="-3640"/>
                      <a:pt x="74264" y="1818"/>
                    </a:cubicBezTo>
                    <a:lnTo>
                      <a:pt x="74264" y="18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42" name="Freeform 89"/>
              <p:cNvSpPr/>
              <p:nvPr/>
            </p:nvSpPr>
            <p:spPr>
              <a:xfrm>
                <a:off x="7687080" y="5968080"/>
                <a:ext cx="76320" cy="270360"/>
              </a:xfrm>
              <a:custGeom>
                <a:avLst/>
                <a:gdLst>
                  <a:gd name="textAreaLeft" fmla="*/ 0 w 76320"/>
                  <a:gd name="textAreaRight" fmla="*/ 78120 w 76320"/>
                  <a:gd name="textAreaTop" fmla="*/ 0 h 270360"/>
                  <a:gd name="textAreaBottom" fmla="*/ 272160 h 270360"/>
                  <a:gd name="GluePoint1X" fmla="*/ 76919 w 78133"/>
                  <a:gd name="GluePoint1Y" fmla="*/ 267947 h 272147"/>
                  <a:gd name="GluePoint2X" fmla="*/ 65251 w 78133"/>
                  <a:gd name="GluePoint2Y" fmla="*/ 128177 h 272147"/>
                  <a:gd name="GluePoint3X" fmla="*/ 42972 w 78133"/>
                  <a:gd name="GluePoint3Y" fmla="*/ 62426 h 272147"/>
                  <a:gd name="GluePoint4X" fmla="*/ 28399 w 78133"/>
                  <a:gd name="GluePoint4Y" fmla="*/ 31260 h 272147"/>
                  <a:gd name="GluePoint5X" fmla="*/ 10025 w 78133"/>
                  <a:gd name="GluePoint5Y" fmla="*/ 1647 h 272147"/>
                  <a:gd name="GluePoint6X" fmla="*/ 329 w 78133"/>
                  <a:gd name="GluePoint6Y" fmla="*/ 7295 h 272147"/>
                  <a:gd name="GluePoint7X" fmla="*/ 15626 w 78133"/>
                  <a:gd name="GluePoint7Y" fmla="*/ 37290 h 272147"/>
                  <a:gd name="GluePoint8X" fmla="*/ 29361 w 78133"/>
                  <a:gd name="GluePoint8Y" fmla="*/ 66465 h 272147"/>
                  <a:gd name="GluePoint9X" fmla="*/ 51487 w 78133"/>
                  <a:gd name="GluePoint9Y" fmla="*/ 131968 h 272147"/>
                  <a:gd name="GluePoint10X" fmla="*/ 68194 w 78133"/>
                  <a:gd name="GluePoint10Y" fmla="*/ 267947 h 272147"/>
                  <a:gd name="GluePoint11X" fmla="*/ 76919 w 78133"/>
                  <a:gd name="GluePoint11Y" fmla="*/ 267947 h 272147"/>
                  <a:gd name="GluePoint12X" fmla="*/ 76919 w 78133"/>
                  <a:gd name="GluePoint12Y" fmla="*/ 267947 h 27214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</a:cxnLst>
                <a:rect l="textAreaLeft" t="textAreaTop" r="textAreaRight" b="textAreaBottom"/>
                <a:pathLst>
                  <a:path w="78133" h="272147">
                    <a:moveTo>
                      <a:pt x="76919" y="267947"/>
                    </a:moveTo>
                    <a:cubicBezTo>
                      <a:pt x="80224" y="220903"/>
                      <a:pt x="76929" y="173907"/>
                      <a:pt x="65251" y="128177"/>
                    </a:cubicBezTo>
                    <a:cubicBezTo>
                      <a:pt x="59507" y="105708"/>
                      <a:pt x="52030" y="83772"/>
                      <a:pt x="42972" y="62426"/>
                    </a:cubicBezTo>
                    <a:cubicBezTo>
                      <a:pt x="38495" y="51872"/>
                      <a:pt x="33676" y="41443"/>
                      <a:pt x="28399" y="31260"/>
                    </a:cubicBezTo>
                    <a:cubicBezTo>
                      <a:pt x="23112" y="21069"/>
                      <a:pt x="17807" y="10162"/>
                      <a:pt x="10025" y="1647"/>
                    </a:cubicBezTo>
                    <a:cubicBezTo>
                      <a:pt x="6253" y="-2487"/>
                      <a:pt x="-1710" y="1819"/>
                      <a:pt x="329" y="7295"/>
                    </a:cubicBezTo>
                    <a:cubicBezTo>
                      <a:pt x="4243" y="17802"/>
                      <a:pt x="10520" y="27317"/>
                      <a:pt x="15626" y="37290"/>
                    </a:cubicBezTo>
                    <a:cubicBezTo>
                      <a:pt x="20522" y="46862"/>
                      <a:pt x="25151" y="56568"/>
                      <a:pt x="29361" y="66465"/>
                    </a:cubicBezTo>
                    <a:cubicBezTo>
                      <a:pt x="38381" y="87677"/>
                      <a:pt x="45725" y="109661"/>
                      <a:pt x="51487" y="131968"/>
                    </a:cubicBezTo>
                    <a:cubicBezTo>
                      <a:pt x="62927" y="176240"/>
                      <a:pt x="69147" y="222208"/>
                      <a:pt x="68194" y="267947"/>
                    </a:cubicBezTo>
                    <a:cubicBezTo>
                      <a:pt x="68070" y="273605"/>
                      <a:pt x="76529" y="273491"/>
                      <a:pt x="76919" y="267947"/>
                    </a:cubicBezTo>
                    <a:lnTo>
                      <a:pt x="76919" y="2679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43" name="Freeform 90"/>
              <p:cNvSpPr/>
              <p:nvPr/>
            </p:nvSpPr>
            <p:spPr>
              <a:xfrm>
                <a:off x="7764480" y="6116760"/>
                <a:ext cx="34560" cy="124920"/>
              </a:xfrm>
              <a:custGeom>
                <a:avLst/>
                <a:gdLst>
                  <a:gd name="textAreaLeft" fmla="*/ 0 w 34560"/>
                  <a:gd name="textAreaRight" fmla="*/ 36360 w 34560"/>
                  <a:gd name="textAreaTop" fmla="*/ 0 h 124920"/>
                  <a:gd name="textAreaBottom" fmla="*/ 126720 h 124920"/>
                  <a:gd name="GluePoint1X" fmla="*/ 10508 w 36319"/>
                  <a:gd name="GluePoint1Y" fmla="*/ 121763 h 126811"/>
                  <a:gd name="GluePoint2X" fmla="*/ 19957 w 36319"/>
                  <a:gd name="GluePoint2Y" fmla="*/ 62031 h 126811"/>
                  <a:gd name="GluePoint3X" fmla="*/ 27596 w 36319"/>
                  <a:gd name="GluePoint3Y" fmla="*/ 34123 h 126811"/>
                  <a:gd name="GluePoint4X" fmla="*/ 36254 w 36319"/>
                  <a:gd name="GluePoint4Y" fmla="*/ 5310 h 126811"/>
                  <a:gd name="GluePoint5X" fmla="*/ 28482 w 36319"/>
                  <a:gd name="GluePoint5Y" fmla="*/ 2033 h 126811"/>
                  <a:gd name="GluePoint6X" fmla="*/ 16738 w 36319"/>
                  <a:gd name="GluePoint6Y" fmla="*/ 29770 h 126811"/>
                  <a:gd name="GluePoint7X" fmla="*/ 8460 w 36319"/>
                  <a:gd name="GluePoint7Y" fmla="*/ 60231 h 126811"/>
                  <a:gd name="GluePoint8X" fmla="*/ 12 w 36319"/>
                  <a:gd name="GluePoint8Y" fmla="*/ 121772 h 126811"/>
                  <a:gd name="GluePoint9X" fmla="*/ 10508 w 36319"/>
                  <a:gd name="GluePoint9Y" fmla="*/ 121763 h 126811"/>
                  <a:gd name="GluePoint10X" fmla="*/ 10508 w 36319"/>
                  <a:gd name="GluePoint10Y" fmla="*/ 121763 h 12681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36319" h="126811">
                    <a:moveTo>
                      <a:pt x="10508" y="121763"/>
                    </a:moveTo>
                    <a:cubicBezTo>
                      <a:pt x="12099" y="101627"/>
                      <a:pt x="15204" y="81672"/>
                      <a:pt x="19957" y="62031"/>
                    </a:cubicBezTo>
                    <a:cubicBezTo>
                      <a:pt x="22224" y="52659"/>
                      <a:pt x="24739" y="43334"/>
                      <a:pt x="27596" y="34123"/>
                    </a:cubicBezTo>
                    <a:cubicBezTo>
                      <a:pt x="30520" y="24693"/>
                      <a:pt x="34749" y="15064"/>
                      <a:pt x="36254" y="5310"/>
                    </a:cubicBezTo>
                    <a:cubicBezTo>
                      <a:pt x="36988" y="576"/>
                      <a:pt x="31359" y="-2081"/>
                      <a:pt x="28482" y="2033"/>
                    </a:cubicBezTo>
                    <a:cubicBezTo>
                      <a:pt x="22881" y="10025"/>
                      <a:pt x="19709" y="20550"/>
                      <a:pt x="16738" y="29770"/>
                    </a:cubicBezTo>
                    <a:cubicBezTo>
                      <a:pt x="13509" y="39800"/>
                      <a:pt x="10718" y="49944"/>
                      <a:pt x="8460" y="60231"/>
                    </a:cubicBezTo>
                    <a:cubicBezTo>
                      <a:pt x="4022" y="80481"/>
                      <a:pt x="1269" y="101084"/>
                      <a:pt x="12" y="121772"/>
                    </a:cubicBezTo>
                    <a:cubicBezTo>
                      <a:pt x="-398" y="128545"/>
                      <a:pt x="9984" y="128440"/>
                      <a:pt x="10508" y="121763"/>
                    </a:cubicBezTo>
                    <a:lnTo>
                      <a:pt x="10508" y="1217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44" name="Freeform 91"/>
              <p:cNvSpPr/>
              <p:nvPr/>
            </p:nvSpPr>
            <p:spPr>
              <a:xfrm>
                <a:off x="7822080" y="6058080"/>
                <a:ext cx="57960" cy="178920"/>
              </a:xfrm>
              <a:custGeom>
                <a:avLst/>
                <a:gdLst>
                  <a:gd name="textAreaLeft" fmla="*/ 0 w 57960"/>
                  <a:gd name="textAreaRight" fmla="*/ 59760 w 57960"/>
                  <a:gd name="textAreaTop" fmla="*/ 0 h 178920"/>
                  <a:gd name="textAreaBottom" fmla="*/ 180720 h 178920"/>
                  <a:gd name="GluePoint1X" fmla="*/ 10270 w 59636"/>
                  <a:gd name="GluePoint1Y" fmla="*/ 176489 h 180847"/>
                  <a:gd name="GluePoint2X" fmla="*/ 58600 w 59636"/>
                  <a:gd name="GluePoint2Y" fmla="*/ 8602 h 180847"/>
                  <a:gd name="GluePoint3X" fmla="*/ 48294 w 59636"/>
                  <a:gd name="GluePoint3Y" fmla="*/ 2582 h 180847"/>
                  <a:gd name="GluePoint4X" fmla="*/ 8336 w 59636"/>
                  <a:gd name="GluePoint4Y" fmla="*/ 84621 h 180847"/>
                  <a:gd name="GluePoint5X" fmla="*/ 1212 w 59636"/>
                  <a:gd name="GluePoint5Y" fmla="*/ 176489 h 180847"/>
                  <a:gd name="GluePoint6X" fmla="*/ 10270 w 59636"/>
                  <a:gd name="GluePoint6Y" fmla="*/ 176489 h 180847"/>
                  <a:gd name="GluePoint7X" fmla="*/ 10270 w 59636"/>
                  <a:gd name="GluePoint7Y" fmla="*/ 176489 h 18084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59636" h="180847">
                    <a:moveTo>
                      <a:pt x="10270" y="176489"/>
                    </a:moveTo>
                    <a:cubicBezTo>
                      <a:pt x="8317" y="117939"/>
                      <a:pt x="26691" y="57541"/>
                      <a:pt x="58600" y="8602"/>
                    </a:cubicBezTo>
                    <a:cubicBezTo>
                      <a:pt x="62886" y="2020"/>
                      <a:pt x="52789" y="-3400"/>
                      <a:pt x="48294" y="2582"/>
                    </a:cubicBezTo>
                    <a:cubicBezTo>
                      <a:pt x="29701" y="27261"/>
                      <a:pt x="16547" y="54855"/>
                      <a:pt x="8336" y="84621"/>
                    </a:cubicBezTo>
                    <a:cubicBezTo>
                      <a:pt x="78" y="114548"/>
                      <a:pt x="-1484" y="145628"/>
                      <a:pt x="1212" y="176489"/>
                    </a:cubicBezTo>
                    <a:cubicBezTo>
                      <a:pt x="1716" y="182204"/>
                      <a:pt x="10470" y="182395"/>
                      <a:pt x="10270" y="176489"/>
                    </a:cubicBezTo>
                    <a:lnTo>
                      <a:pt x="10270" y="176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45" name="Freeform 92"/>
              <p:cNvSpPr/>
              <p:nvPr/>
            </p:nvSpPr>
            <p:spPr>
              <a:xfrm>
                <a:off x="7817760" y="6085080"/>
                <a:ext cx="16560" cy="9108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91080"/>
                  <a:gd name="textAreaBottom" fmla="*/ 92880 h 91080"/>
                  <a:gd name="GluePoint1X" fmla="*/ 148 w 18184"/>
                  <a:gd name="GluePoint1Y" fmla="*/ 4297 h 92802"/>
                  <a:gd name="GluePoint2X" fmla="*/ 8521 w 18184"/>
                  <a:gd name="GluePoint2Y" fmla="*/ 48626 h 92802"/>
                  <a:gd name="GluePoint3X" fmla="*/ 9045 w 18184"/>
                  <a:gd name="GluePoint3Y" fmla="*/ 69743 h 92802"/>
                  <a:gd name="GluePoint4X" fmla="*/ 9816 w 18184"/>
                  <a:gd name="GluePoint4Y" fmla="*/ 90431 h 92802"/>
                  <a:gd name="GluePoint5X" fmla="*/ 15779 w 18184"/>
                  <a:gd name="GluePoint5Y" fmla="*/ 91212 h 92802"/>
                  <a:gd name="GluePoint6X" fmla="*/ 17979 w 18184"/>
                  <a:gd name="GluePoint6Y" fmla="*/ 71067 h 92802"/>
                  <a:gd name="GluePoint7X" fmla="*/ 15950 w 18184"/>
                  <a:gd name="GluePoint7Y" fmla="*/ 47312 h 92802"/>
                  <a:gd name="GluePoint8X" fmla="*/ 6864 w 18184"/>
                  <a:gd name="GluePoint8Y" fmla="*/ 2439 h 92802"/>
                  <a:gd name="GluePoint9X" fmla="*/ 148 w 18184"/>
                  <a:gd name="GluePoint9Y" fmla="*/ 4297 h 92802"/>
                  <a:gd name="GluePoint10X" fmla="*/ 148 w 18184"/>
                  <a:gd name="GluePoint10Y" fmla="*/ 4297 h 9280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8184" h="92802">
                    <a:moveTo>
                      <a:pt x="148" y="4297"/>
                    </a:moveTo>
                    <a:cubicBezTo>
                      <a:pt x="4235" y="18813"/>
                      <a:pt x="7130" y="33605"/>
                      <a:pt x="8521" y="48626"/>
                    </a:cubicBezTo>
                    <a:cubicBezTo>
                      <a:pt x="9169" y="55636"/>
                      <a:pt x="9102" y="62704"/>
                      <a:pt x="9045" y="69743"/>
                    </a:cubicBezTo>
                    <a:cubicBezTo>
                      <a:pt x="8988" y="76610"/>
                      <a:pt x="7587" y="83830"/>
                      <a:pt x="9816" y="90431"/>
                    </a:cubicBezTo>
                    <a:cubicBezTo>
                      <a:pt x="10635" y="92860"/>
                      <a:pt x="14474" y="93908"/>
                      <a:pt x="15779" y="91212"/>
                    </a:cubicBezTo>
                    <a:cubicBezTo>
                      <a:pt x="18846" y="84850"/>
                      <a:pt x="18189" y="77992"/>
                      <a:pt x="17979" y="71067"/>
                    </a:cubicBezTo>
                    <a:cubicBezTo>
                      <a:pt x="17741" y="63113"/>
                      <a:pt x="16827" y="55217"/>
                      <a:pt x="15950" y="47312"/>
                    </a:cubicBezTo>
                    <a:cubicBezTo>
                      <a:pt x="14264" y="32100"/>
                      <a:pt x="11207" y="17117"/>
                      <a:pt x="6864" y="2439"/>
                    </a:cubicBezTo>
                    <a:cubicBezTo>
                      <a:pt x="5587" y="-1837"/>
                      <a:pt x="-1071" y="-28"/>
                      <a:pt x="148" y="4297"/>
                    </a:cubicBezTo>
                    <a:lnTo>
                      <a:pt x="148" y="4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46" name="Freeform 93"/>
              <p:cNvSpPr/>
              <p:nvPr/>
            </p:nvSpPr>
            <p:spPr>
              <a:xfrm>
                <a:off x="7803000" y="6122520"/>
                <a:ext cx="17640" cy="46080"/>
              </a:xfrm>
              <a:custGeom>
                <a:avLst/>
                <a:gdLst>
                  <a:gd name="textAreaLeft" fmla="*/ 0 w 17640"/>
                  <a:gd name="textAreaRight" fmla="*/ 19440 w 17640"/>
                  <a:gd name="textAreaTop" fmla="*/ 0 h 46080"/>
                  <a:gd name="textAreaBottom" fmla="*/ 47880 h 46080"/>
                  <a:gd name="GluePoint1X" fmla="*/ 407 w 19432"/>
                  <a:gd name="GluePoint1Y" fmla="*/ 6899 h 47938"/>
                  <a:gd name="GluePoint2X" fmla="*/ 6751 w 19432"/>
                  <a:gd name="GluePoint2Y" fmla="*/ 35464 h 47938"/>
                  <a:gd name="GluePoint3X" fmla="*/ 13456 w 19432"/>
                  <a:gd name="GluePoint3Y" fmla="*/ 47904 h 47938"/>
                  <a:gd name="GluePoint4X" fmla="*/ 11485 w 19432"/>
                  <a:gd name="GluePoint4Y" fmla="*/ 3841 h 47938"/>
                  <a:gd name="GluePoint5X" fmla="*/ 407 w 19432"/>
                  <a:gd name="GluePoint5Y" fmla="*/ 6899 h 47938"/>
                  <a:gd name="GluePoint6X" fmla="*/ 407 w 19432"/>
                  <a:gd name="GluePoint6Y" fmla="*/ 6899 h 479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432" h="47938">
                    <a:moveTo>
                      <a:pt x="407" y="6899"/>
                    </a:moveTo>
                    <a:cubicBezTo>
                      <a:pt x="3931" y="16166"/>
                      <a:pt x="6036" y="25577"/>
                      <a:pt x="6751" y="35464"/>
                    </a:cubicBezTo>
                    <a:cubicBezTo>
                      <a:pt x="7037" y="39408"/>
                      <a:pt x="7303" y="48571"/>
                      <a:pt x="13456" y="47904"/>
                    </a:cubicBezTo>
                    <a:cubicBezTo>
                      <a:pt x="26782" y="46466"/>
                      <a:pt x="14028" y="10175"/>
                      <a:pt x="11485" y="3841"/>
                    </a:cubicBezTo>
                    <a:cubicBezTo>
                      <a:pt x="8789" y="-2893"/>
                      <a:pt x="-2241" y="-74"/>
                      <a:pt x="407" y="6899"/>
                    </a:cubicBezTo>
                    <a:lnTo>
                      <a:pt x="407" y="68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  <p:grpSp>
          <p:nvGrpSpPr>
            <p:cNvPr id="147" name="Afbeelding 35"/>
            <p:cNvGrpSpPr/>
            <p:nvPr/>
          </p:nvGrpSpPr>
          <p:grpSpPr>
            <a:xfrm>
              <a:off x="10072080" y="5768280"/>
              <a:ext cx="558000" cy="216360"/>
              <a:chOff x="10072080" y="5768280"/>
              <a:chExt cx="558000" cy="216360"/>
            </a:xfrm>
          </p:grpSpPr>
          <p:sp>
            <p:nvSpPr>
              <p:cNvPr id="148" name="Freeform 48"/>
              <p:cNvSpPr/>
              <p:nvPr/>
            </p:nvSpPr>
            <p:spPr>
              <a:xfrm>
                <a:off x="10167480" y="5803200"/>
                <a:ext cx="16560" cy="8064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80640"/>
                  <a:gd name="textAreaBottom" fmla="*/ 82440 h 80640"/>
                  <a:gd name="GluePoint1X" fmla="*/ 124 w 18284"/>
                  <a:gd name="GluePoint1Y" fmla="*/ 4513 h 82422"/>
                  <a:gd name="GluePoint2X" fmla="*/ 6039 w 18284"/>
                  <a:gd name="GluePoint2Y" fmla="*/ 43660 h 82422"/>
                  <a:gd name="GluePoint3X" fmla="*/ 8887 w 18284"/>
                  <a:gd name="GluePoint3Y" fmla="*/ 80132 h 82422"/>
                  <a:gd name="GluePoint4X" fmla="*/ 14640 w 18284"/>
                  <a:gd name="GluePoint4Y" fmla="*/ 80884 h 82422"/>
                  <a:gd name="GluePoint5X" fmla="*/ 16164 w 18284"/>
                  <a:gd name="GluePoint5Y" fmla="*/ 42346 h 82422"/>
                  <a:gd name="GluePoint6X" fmla="*/ 7153 w 18284"/>
                  <a:gd name="GluePoint6Y" fmla="*/ 2569 h 82422"/>
                  <a:gd name="GluePoint7X" fmla="*/ 124 w 18284"/>
                  <a:gd name="GluePoint7Y" fmla="*/ 4513 h 82422"/>
                  <a:gd name="GluePoint8X" fmla="*/ 124 w 18284"/>
                  <a:gd name="GluePoint8Y" fmla="*/ 4513 h 8242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18284" h="82422">
                    <a:moveTo>
                      <a:pt x="124" y="4513"/>
                    </a:moveTo>
                    <a:cubicBezTo>
                      <a:pt x="3248" y="17409"/>
                      <a:pt x="5143" y="30430"/>
                      <a:pt x="6039" y="43660"/>
                    </a:cubicBezTo>
                    <a:cubicBezTo>
                      <a:pt x="6848" y="55709"/>
                      <a:pt x="4553" y="68787"/>
                      <a:pt x="8887" y="80132"/>
                    </a:cubicBezTo>
                    <a:cubicBezTo>
                      <a:pt x="9772" y="82446"/>
                      <a:pt x="13316" y="83513"/>
                      <a:pt x="14640" y="80884"/>
                    </a:cubicBezTo>
                    <a:cubicBezTo>
                      <a:pt x="20602" y="69092"/>
                      <a:pt x="17840" y="55043"/>
                      <a:pt x="16164" y="42346"/>
                    </a:cubicBezTo>
                    <a:cubicBezTo>
                      <a:pt x="14382" y="28830"/>
                      <a:pt x="11201" y="15581"/>
                      <a:pt x="7153" y="2569"/>
                    </a:cubicBezTo>
                    <a:cubicBezTo>
                      <a:pt x="5762" y="-1907"/>
                      <a:pt x="-991" y="-69"/>
                      <a:pt x="124" y="4513"/>
                    </a:cubicBezTo>
                    <a:lnTo>
                      <a:pt x="124" y="45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49" name="Freeform 49"/>
              <p:cNvSpPr/>
              <p:nvPr/>
            </p:nvSpPr>
            <p:spPr>
              <a:xfrm>
                <a:off x="10181520" y="5794560"/>
                <a:ext cx="29520" cy="98640"/>
              </a:xfrm>
              <a:custGeom>
                <a:avLst/>
                <a:gdLst>
                  <a:gd name="textAreaLeft" fmla="*/ 0 w 29520"/>
                  <a:gd name="textAreaRight" fmla="*/ 31320 w 29520"/>
                  <a:gd name="textAreaTop" fmla="*/ 0 h 98640"/>
                  <a:gd name="textAreaBottom" fmla="*/ 100440 h 98640"/>
                  <a:gd name="GluePoint1X" fmla="*/ 9124 w 31349"/>
                  <a:gd name="GluePoint1Y" fmla="*/ 97167 h 100488"/>
                  <a:gd name="GluePoint2X" fmla="*/ 19268 w 31349"/>
                  <a:gd name="GluePoint2Y" fmla="*/ 48989 h 100488"/>
                  <a:gd name="GluePoint3X" fmla="*/ 31337 w 31349"/>
                  <a:gd name="GluePoint3Y" fmla="*/ 3269 h 100488"/>
                  <a:gd name="GluePoint4X" fmla="*/ 25774 w 31349"/>
                  <a:gd name="GluePoint4Y" fmla="*/ 964 h 100488"/>
                  <a:gd name="GluePoint5X" fmla="*/ 7486 w 31349"/>
                  <a:gd name="GluePoint5Y" fmla="*/ 45741 h 100488"/>
                  <a:gd name="GluePoint6X" fmla="*/ 9 w 31349"/>
                  <a:gd name="GluePoint6Y" fmla="*/ 95938 h 100488"/>
                  <a:gd name="GluePoint7X" fmla="*/ 9124 w 31349"/>
                  <a:gd name="GluePoint7Y" fmla="*/ 97167 h 100488"/>
                  <a:gd name="GluePoint8X" fmla="*/ 9124 w 31349"/>
                  <a:gd name="GluePoint8Y" fmla="*/ 97167 h 10048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31349" h="100488">
                    <a:moveTo>
                      <a:pt x="9124" y="97167"/>
                    </a:moveTo>
                    <a:cubicBezTo>
                      <a:pt x="11601" y="80974"/>
                      <a:pt x="14954" y="64791"/>
                      <a:pt x="19268" y="48989"/>
                    </a:cubicBezTo>
                    <a:cubicBezTo>
                      <a:pt x="23336" y="34083"/>
                      <a:pt x="29755" y="18671"/>
                      <a:pt x="31337" y="3269"/>
                    </a:cubicBezTo>
                    <a:cubicBezTo>
                      <a:pt x="31613" y="564"/>
                      <a:pt x="27488" y="-1189"/>
                      <a:pt x="25774" y="964"/>
                    </a:cubicBezTo>
                    <a:cubicBezTo>
                      <a:pt x="15935" y="13270"/>
                      <a:pt x="11125" y="30673"/>
                      <a:pt x="7486" y="45741"/>
                    </a:cubicBezTo>
                    <a:cubicBezTo>
                      <a:pt x="3495" y="62296"/>
                      <a:pt x="1095" y="78945"/>
                      <a:pt x="9" y="95938"/>
                    </a:cubicBezTo>
                    <a:cubicBezTo>
                      <a:pt x="-315" y="101072"/>
                      <a:pt x="8334" y="102377"/>
                      <a:pt x="9124" y="97167"/>
                    </a:cubicBezTo>
                    <a:lnTo>
                      <a:pt x="9124" y="97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50" name="Freeform 50"/>
              <p:cNvSpPr/>
              <p:nvPr/>
            </p:nvSpPr>
            <p:spPr>
              <a:xfrm>
                <a:off x="10204200" y="5787360"/>
                <a:ext cx="32040" cy="115920"/>
              </a:xfrm>
              <a:custGeom>
                <a:avLst/>
                <a:gdLst>
                  <a:gd name="textAreaLeft" fmla="*/ 0 w 32040"/>
                  <a:gd name="textAreaRight" fmla="*/ 33840 w 32040"/>
                  <a:gd name="textAreaTop" fmla="*/ 0 h 115920"/>
                  <a:gd name="textAreaBottom" fmla="*/ 117720 h 115920"/>
                  <a:gd name="GluePoint1X" fmla="*/ 14604 w 33887"/>
                  <a:gd name="GluePoint1Y" fmla="*/ 110873 h 117626"/>
                  <a:gd name="GluePoint2X" fmla="*/ 14537 w 33887"/>
                  <a:gd name="GluePoint2Y" fmla="*/ 55352 h 117626"/>
                  <a:gd name="GluePoint3X" fmla="*/ 33597 w 33887"/>
                  <a:gd name="GluePoint3Y" fmla="*/ 4146 h 117626"/>
                  <a:gd name="GluePoint4X" fmla="*/ 29253 w 33887"/>
                  <a:gd name="GluePoint4Y" fmla="*/ 803 h 117626"/>
                  <a:gd name="GluePoint5X" fmla="*/ 4165 w 33887"/>
                  <a:gd name="GluePoint5Y" fmla="*/ 113760 h 117626"/>
                  <a:gd name="GluePoint6X" fmla="*/ 14604 w 33887"/>
                  <a:gd name="GluePoint6Y" fmla="*/ 110873 h 117626"/>
                  <a:gd name="GluePoint7X" fmla="*/ 14604 w 33887"/>
                  <a:gd name="GluePoint7Y" fmla="*/ 110873 h 11762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33887" h="117626">
                    <a:moveTo>
                      <a:pt x="14604" y="110873"/>
                    </a:moveTo>
                    <a:cubicBezTo>
                      <a:pt x="10575" y="92585"/>
                      <a:pt x="10546" y="73659"/>
                      <a:pt x="14537" y="55352"/>
                    </a:cubicBezTo>
                    <a:cubicBezTo>
                      <a:pt x="18519" y="37093"/>
                      <a:pt x="25882" y="21034"/>
                      <a:pt x="33597" y="4146"/>
                    </a:cubicBezTo>
                    <a:cubicBezTo>
                      <a:pt x="34873" y="1355"/>
                      <a:pt x="31682" y="-1407"/>
                      <a:pt x="29253" y="803"/>
                    </a:cubicBezTo>
                    <a:cubicBezTo>
                      <a:pt x="-426" y="27806"/>
                      <a:pt x="-4846" y="76945"/>
                      <a:pt x="4165" y="113760"/>
                    </a:cubicBezTo>
                    <a:cubicBezTo>
                      <a:pt x="5822" y="120541"/>
                      <a:pt x="16099" y="117655"/>
                      <a:pt x="14604" y="110873"/>
                    </a:cubicBezTo>
                    <a:lnTo>
                      <a:pt x="14604" y="1108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51" name="Freeform 51"/>
              <p:cNvSpPr/>
              <p:nvPr/>
            </p:nvSpPr>
            <p:spPr>
              <a:xfrm>
                <a:off x="10072080" y="5768280"/>
                <a:ext cx="82080" cy="134280"/>
              </a:xfrm>
              <a:custGeom>
                <a:avLst/>
                <a:gdLst>
                  <a:gd name="textAreaLeft" fmla="*/ 0 w 82080"/>
                  <a:gd name="textAreaRight" fmla="*/ 83880 w 82080"/>
                  <a:gd name="textAreaTop" fmla="*/ 0 h 134280"/>
                  <a:gd name="textAreaBottom" fmla="*/ 136080 h 134280"/>
                  <a:gd name="GluePoint1X" fmla="*/ 1506 w 83828"/>
                  <a:gd name="GluePoint1Y" fmla="*/ 9866 h 136217"/>
                  <a:gd name="GluePoint2X" fmla="*/ 45140 w 83828"/>
                  <a:gd name="GluePoint2Y" fmla="*/ 70312 h 136217"/>
                  <a:gd name="GluePoint3X" fmla="*/ 61857 w 83828"/>
                  <a:gd name="GluePoint3Y" fmla="*/ 102821 h 136217"/>
                  <a:gd name="GluePoint4X" fmla="*/ 77868 w 83828"/>
                  <a:gd name="GluePoint4Y" fmla="*/ 135158 h 136217"/>
                  <a:gd name="GluePoint5X" fmla="*/ 83812 w 83828"/>
                  <a:gd name="GluePoint5Y" fmla="*/ 132701 h 136217"/>
                  <a:gd name="GluePoint6X" fmla="*/ 72782 w 83828"/>
                  <a:gd name="GluePoint6Y" fmla="*/ 97849 h 136217"/>
                  <a:gd name="GluePoint7X" fmla="*/ 54751 w 83828"/>
                  <a:gd name="GluePoint7Y" fmla="*/ 63292 h 136217"/>
                  <a:gd name="GluePoint8X" fmla="*/ 9564 w 83828"/>
                  <a:gd name="GluePoint8Y" fmla="*/ 1818 h 136217"/>
                  <a:gd name="GluePoint9X" fmla="*/ 1506 w 83828"/>
                  <a:gd name="GluePoint9Y" fmla="*/ 9866 h 136217"/>
                  <a:gd name="GluePoint10X" fmla="*/ 1506 w 83828"/>
                  <a:gd name="GluePoint10Y" fmla="*/ 9866 h 13621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83828" h="136217">
                    <a:moveTo>
                      <a:pt x="1506" y="9866"/>
                    </a:moveTo>
                    <a:cubicBezTo>
                      <a:pt x="18080" y="28497"/>
                      <a:pt x="32672" y="48719"/>
                      <a:pt x="45140" y="70312"/>
                    </a:cubicBezTo>
                    <a:cubicBezTo>
                      <a:pt x="51236" y="80875"/>
                      <a:pt x="56808" y="91724"/>
                      <a:pt x="61857" y="102821"/>
                    </a:cubicBezTo>
                    <a:cubicBezTo>
                      <a:pt x="66705" y="113479"/>
                      <a:pt x="70134" y="126176"/>
                      <a:pt x="77868" y="135158"/>
                    </a:cubicBezTo>
                    <a:cubicBezTo>
                      <a:pt x="79935" y="137559"/>
                      <a:pt x="83716" y="135511"/>
                      <a:pt x="83812" y="132701"/>
                    </a:cubicBezTo>
                    <a:cubicBezTo>
                      <a:pt x="84202" y="120709"/>
                      <a:pt x="77659" y="108488"/>
                      <a:pt x="72782" y="97849"/>
                    </a:cubicBezTo>
                    <a:cubicBezTo>
                      <a:pt x="67372" y="86028"/>
                      <a:pt x="61352" y="74484"/>
                      <a:pt x="54751" y="63292"/>
                    </a:cubicBezTo>
                    <a:cubicBezTo>
                      <a:pt x="41806" y="41337"/>
                      <a:pt x="26605" y="20763"/>
                      <a:pt x="9564" y="1818"/>
                    </a:cubicBezTo>
                    <a:cubicBezTo>
                      <a:pt x="4640" y="-3640"/>
                      <a:pt x="-3342" y="4418"/>
                      <a:pt x="1506" y="9866"/>
                    </a:cubicBezTo>
                    <a:lnTo>
                      <a:pt x="1506" y="98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52" name="Freeform 52"/>
              <p:cNvSpPr/>
              <p:nvPr/>
            </p:nvSpPr>
            <p:spPr>
              <a:xfrm>
                <a:off x="10098360" y="5860800"/>
                <a:ext cx="44640" cy="40680"/>
              </a:xfrm>
              <a:custGeom>
                <a:avLst/>
                <a:gdLst>
                  <a:gd name="textAreaLeft" fmla="*/ 0 w 44640"/>
                  <a:gd name="textAreaRight" fmla="*/ 46440 w 44640"/>
                  <a:gd name="textAreaTop" fmla="*/ 0 h 40680"/>
                  <a:gd name="textAreaBottom" fmla="*/ 42480 h 40680"/>
                  <a:gd name="GluePoint1X" fmla="*/ 2860 w 46268"/>
                  <a:gd name="GluePoint1Y" fmla="*/ 7706 h 42535"/>
                  <a:gd name="GluePoint2X" fmla="*/ 23843 w 46268"/>
                  <a:gd name="GluePoint2Y" fmla="*/ 22812 h 42535"/>
                  <a:gd name="GluePoint3X" fmla="*/ 38131 w 46268"/>
                  <a:gd name="GluePoint3Y" fmla="*/ 41386 h 42535"/>
                  <a:gd name="GluePoint4X" fmla="*/ 46246 w 46268"/>
                  <a:gd name="GluePoint4Y" fmla="*/ 38024 h 42535"/>
                  <a:gd name="GluePoint5X" fmla="*/ 26891 w 46268"/>
                  <a:gd name="GluePoint5Y" fmla="*/ 10306 h 42535"/>
                  <a:gd name="GluePoint6X" fmla="*/ 831 w 46268"/>
                  <a:gd name="GluePoint6Y" fmla="*/ 2791 h 42535"/>
                  <a:gd name="GluePoint7X" fmla="*/ 2860 w 46268"/>
                  <a:gd name="GluePoint7Y" fmla="*/ 7706 h 42535"/>
                  <a:gd name="GluePoint8X" fmla="*/ 2860 w 46268"/>
                  <a:gd name="GluePoint8Y" fmla="*/ 7706 h 4253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46268" h="42535">
                    <a:moveTo>
                      <a:pt x="2860" y="7706"/>
                    </a:moveTo>
                    <a:cubicBezTo>
                      <a:pt x="10870" y="7144"/>
                      <a:pt x="18966" y="17574"/>
                      <a:pt x="23843" y="22812"/>
                    </a:cubicBezTo>
                    <a:cubicBezTo>
                      <a:pt x="29015" y="28375"/>
                      <a:pt x="32339" y="36728"/>
                      <a:pt x="38131" y="41386"/>
                    </a:cubicBezTo>
                    <a:cubicBezTo>
                      <a:pt x="40950" y="43663"/>
                      <a:pt x="46675" y="42567"/>
                      <a:pt x="46246" y="38024"/>
                    </a:cubicBezTo>
                    <a:cubicBezTo>
                      <a:pt x="45274" y="27765"/>
                      <a:pt x="34597" y="16554"/>
                      <a:pt x="26891" y="10306"/>
                    </a:cubicBezTo>
                    <a:cubicBezTo>
                      <a:pt x="19900" y="4629"/>
                      <a:pt x="9289" y="-4696"/>
                      <a:pt x="831" y="2791"/>
                    </a:cubicBezTo>
                    <a:cubicBezTo>
                      <a:pt x="-989" y="4410"/>
                      <a:pt x="402" y="7877"/>
                      <a:pt x="2860" y="7706"/>
                    </a:cubicBezTo>
                    <a:lnTo>
                      <a:pt x="2860" y="77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53" name="Freeform 53"/>
              <p:cNvSpPr/>
              <p:nvPr/>
            </p:nvSpPr>
            <p:spPr>
              <a:xfrm>
                <a:off x="10277640" y="5792040"/>
                <a:ext cx="15840" cy="112320"/>
              </a:xfrm>
              <a:custGeom>
                <a:avLst/>
                <a:gdLst>
                  <a:gd name="textAreaLeft" fmla="*/ 0 w 15840"/>
                  <a:gd name="textAreaRight" fmla="*/ 17640 w 15840"/>
                  <a:gd name="textAreaTop" fmla="*/ 0 h 112320"/>
                  <a:gd name="textAreaBottom" fmla="*/ 114120 h 112320"/>
                  <a:gd name="GluePoint1X" fmla="*/ 17132 w 17709"/>
                  <a:gd name="GluePoint1Y" fmla="*/ 107430 h 114210"/>
                  <a:gd name="GluePoint2X" fmla="*/ 14218 w 17709"/>
                  <a:gd name="GluePoint2Y" fmla="*/ 55137 h 114210"/>
                  <a:gd name="GluePoint3X" fmla="*/ 15580 w 17709"/>
                  <a:gd name="GluePoint3Y" fmla="*/ 29877 h 114210"/>
                  <a:gd name="GluePoint4X" fmla="*/ 17628 w 17709"/>
                  <a:gd name="GluePoint4Y" fmla="*/ 3883 h 114210"/>
                  <a:gd name="GluePoint5X" fmla="*/ 10217 w 17709"/>
                  <a:gd name="GluePoint5Y" fmla="*/ 1873 h 114210"/>
                  <a:gd name="GluePoint6X" fmla="*/ 26 w 17709"/>
                  <a:gd name="GluePoint6Y" fmla="*/ 52470 h 114210"/>
                  <a:gd name="GluePoint7X" fmla="*/ 2997 w 17709"/>
                  <a:gd name="GluePoint7Y" fmla="*/ 107439 h 114210"/>
                  <a:gd name="GluePoint8X" fmla="*/ 17132 w 17709"/>
                  <a:gd name="GluePoint8Y" fmla="*/ 107430 h 114210"/>
                  <a:gd name="GluePoint9X" fmla="*/ 17132 w 17709"/>
                  <a:gd name="GluePoint9Y" fmla="*/ 107430 h 11421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17709" h="114210">
                    <a:moveTo>
                      <a:pt x="17132" y="107430"/>
                    </a:moveTo>
                    <a:cubicBezTo>
                      <a:pt x="15618" y="90037"/>
                      <a:pt x="14123" y="72606"/>
                      <a:pt x="14218" y="55137"/>
                    </a:cubicBezTo>
                    <a:cubicBezTo>
                      <a:pt x="14265" y="46698"/>
                      <a:pt x="14742" y="38269"/>
                      <a:pt x="15580" y="29877"/>
                    </a:cubicBezTo>
                    <a:cubicBezTo>
                      <a:pt x="16447" y="21114"/>
                      <a:pt x="18095" y="12732"/>
                      <a:pt x="17628" y="3883"/>
                    </a:cubicBezTo>
                    <a:cubicBezTo>
                      <a:pt x="17418" y="-146"/>
                      <a:pt x="12446" y="-1413"/>
                      <a:pt x="10217" y="1873"/>
                    </a:cubicBezTo>
                    <a:cubicBezTo>
                      <a:pt x="569" y="16094"/>
                      <a:pt x="254" y="35840"/>
                      <a:pt x="26" y="52470"/>
                    </a:cubicBezTo>
                    <a:cubicBezTo>
                      <a:pt x="-222" y="70834"/>
                      <a:pt x="1369" y="89161"/>
                      <a:pt x="2997" y="107439"/>
                    </a:cubicBezTo>
                    <a:cubicBezTo>
                      <a:pt x="3788" y="116421"/>
                      <a:pt x="17933" y="116516"/>
                      <a:pt x="17132" y="107430"/>
                    </a:cubicBezTo>
                    <a:lnTo>
                      <a:pt x="17132" y="1074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54" name="Freeform 54"/>
              <p:cNvSpPr/>
              <p:nvPr/>
            </p:nvSpPr>
            <p:spPr>
              <a:xfrm>
                <a:off x="10374840" y="5821920"/>
                <a:ext cx="16560" cy="8064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80640"/>
                  <a:gd name="textAreaBottom" fmla="*/ 82440 h 80640"/>
                  <a:gd name="GluePoint1X" fmla="*/ 11128 w 18281"/>
                  <a:gd name="GluePoint1Y" fmla="*/ 2571 h 82430"/>
                  <a:gd name="GluePoint2X" fmla="*/ 2118 w 18281"/>
                  <a:gd name="GluePoint2Y" fmla="*/ 42347 h 82430"/>
                  <a:gd name="GluePoint3X" fmla="*/ 3642 w 18281"/>
                  <a:gd name="GluePoint3Y" fmla="*/ 80885 h 82430"/>
                  <a:gd name="GluePoint4X" fmla="*/ 9395 w 18281"/>
                  <a:gd name="GluePoint4Y" fmla="*/ 80133 h 82430"/>
                  <a:gd name="GluePoint5X" fmla="*/ 12243 w 18281"/>
                  <a:gd name="GluePoint5Y" fmla="*/ 43662 h 82430"/>
                  <a:gd name="GluePoint6X" fmla="*/ 18158 w 18281"/>
                  <a:gd name="GluePoint6Y" fmla="*/ 4514 h 82430"/>
                  <a:gd name="GluePoint7X" fmla="*/ 11128 w 18281"/>
                  <a:gd name="GluePoint7Y" fmla="*/ 2571 h 82430"/>
                  <a:gd name="GluePoint8X" fmla="*/ 11128 w 18281"/>
                  <a:gd name="GluePoint8Y" fmla="*/ 2571 h 8243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18281" h="82430">
                    <a:moveTo>
                      <a:pt x="11128" y="2571"/>
                    </a:moveTo>
                    <a:cubicBezTo>
                      <a:pt x="7090" y="15582"/>
                      <a:pt x="3899" y="28831"/>
                      <a:pt x="2118" y="42347"/>
                    </a:cubicBezTo>
                    <a:cubicBezTo>
                      <a:pt x="451" y="55054"/>
                      <a:pt x="-2321" y="69093"/>
                      <a:pt x="3642" y="80885"/>
                    </a:cubicBezTo>
                    <a:cubicBezTo>
                      <a:pt x="4975" y="83524"/>
                      <a:pt x="8509" y="82457"/>
                      <a:pt x="9395" y="80133"/>
                    </a:cubicBezTo>
                    <a:cubicBezTo>
                      <a:pt x="13729" y="68770"/>
                      <a:pt x="11433" y="55720"/>
                      <a:pt x="12243" y="43662"/>
                    </a:cubicBezTo>
                    <a:cubicBezTo>
                      <a:pt x="13128" y="30431"/>
                      <a:pt x="15033" y="17401"/>
                      <a:pt x="18158" y="4514"/>
                    </a:cubicBezTo>
                    <a:cubicBezTo>
                      <a:pt x="19272" y="-58"/>
                      <a:pt x="12528" y="-1915"/>
                      <a:pt x="11128" y="2571"/>
                    </a:cubicBezTo>
                    <a:lnTo>
                      <a:pt x="11128" y="25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55" name="Freeform 55"/>
              <p:cNvSpPr/>
              <p:nvPr/>
            </p:nvSpPr>
            <p:spPr>
              <a:xfrm>
                <a:off x="10400400" y="5789880"/>
                <a:ext cx="32040" cy="115920"/>
              </a:xfrm>
              <a:custGeom>
                <a:avLst/>
                <a:gdLst>
                  <a:gd name="textAreaLeft" fmla="*/ 0 w 32040"/>
                  <a:gd name="textAreaRight" fmla="*/ 33840 w 32040"/>
                  <a:gd name="textAreaTop" fmla="*/ 0 h 115920"/>
                  <a:gd name="textAreaBottom" fmla="*/ 117720 h 115920"/>
                  <a:gd name="GluePoint1X" fmla="*/ 29722 w 33884"/>
                  <a:gd name="GluePoint1Y" fmla="*/ 113754 h 117629"/>
                  <a:gd name="GluePoint2X" fmla="*/ 4633 w 33884"/>
                  <a:gd name="GluePoint2Y" fmla="*/ 797 h 117629"/>
                  <a:gd name="GluePoint3X" fmla="*/ 290 w 33884"/>
                  <a:gd name="GluePoint3Y" fmla="*/ 4140 h 117629"/>
                  <a:gd name="GluePoint4X" fmla="*/ 19349 w 33884"/>
                  <a:gd name="GluePoint4Y" fmla="*/ 55347 h 117629"/>
                  <a:gd name="GluePoint5X" fmla="*/ 19283 w 33884"/>
                  <a:gd name="GluePoint5Y" fmla="*/ 110868 h 117629"/>
                  <a:gd name="GluePoint6X" fmla="*/ 29722 w 33884"/>
                  <a:gd name="GluePoint6Y" fmla="*/ 113754 h 117629"/>
                  <a:gd name="GluePoint7X" fmla="*/ 29722 w 33884"/>
                  <a:gd name="GluePoint7Y" fmla="*/ 113754 h 11762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33884" h="117629">
                    <a:moveTo>
                      <a:pt x="29722" y="113754"/>
                    </a:moveTo>
                    <a:cubicBezTo>
                      <a:pt x="38733" y="76940"/>
                      <a:pt x="34304" y="27801"/>
                      <a:pt x="4633" y="797"/>
                    </a:cubicBezTo>
                    <a:cubicBezTo>
                      <a:pt x="2223" y="-1394"/>
                      <a:pt x="-986" y="1331"/>
                      <a:pt x="290" y="4140"/>
                    </a:cubicBezTo>
                    <a:cubicBezTo>
                      <a:pt x="8005" y="21028"/>
                      <a:pt x="15368" y="37097"/>
                      <a:pt x="19349" y="55347"/>
                    </a:cubicBezTo>
                    <a:cubicBezTo>
                      <a:pt x="23340" y="73654"/>
                      <a:pt x="23312" y="92580"/>
                      <a:pt x="19283" y="110868"/>
                    </a:cubicBezTo>
                    <a:cubicBezTo>
                      <a:pt x="17787" y="117650"/>
                      <a:pt x="28055" y="120555"/>
                      <a:pt x="29722" y="113754"/>
                    </a:cubicBezTo>
                    <a:lnTo>
                      <a:pt x="29722" y="1137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56" name="Freeform 57"/>
              <p:cNvSpPr/>
              <p:nvPr/>
            </p:nvSpPr>
            <p:spPr>
              <a:xfrm>
                <a:off x="10314720" y="5775120"/>
                <a:ext cx="34560" cy="124920"/>
              </a:xfrm>
              <a:custGeom>
                <a:avLst/>
                <a:gdLst>
                  <a:gd name="textAreaLeft" fmla="*/ 0 w 34560"/>
                  <a:gd name="textAreaRight" fmla="*/ 36360 w 34560"/>
                  <a:gd name="textAreaTop" fmla="*/ 0 h 124920"/>
                  <a:gd name="textAreaBottom" fmla="*/ 126720 h 124920"/>
                  <a:gd name="GluePoint1X" fmla="*/ 10508 w 36319"/>
                  <a:gd name="GluePoint1Y" fmla="*/ 121763 h 126811"/>
                  <a:gd name="GluePoint2X" fmla="*/ 19957 w 36319"/>
                  <a:gd name="GluePoint2Y" fmla="*/ 62031 h 126811"/>
                  <a:gd name="GluePoint3X" fmla="*/ 27596 w 36319"/>
                  <a:gd name="GluePoint3Y" fmla="*/ 34123 h 126811"/>
                  <a:gd name="GluePoint4X" fmla="*/ 36254 w 36319"/>
                  <a:gd name="GluePoint4Y" fmla="*/ 5310 h 126811"/>
                  <a:gd name="GluePoint5X" fmla="*/ 28482 w 36319"/>
                  <a:gd name="GluePoint5Y" fmla="*/ 2033 h 126811"/>
                  <a:gd name="GluePoint6X" fmla="*/ 16738 w 36319"/>
                  <a:gd name="GluePoint6Y" fmla="*/ 29770 h 126811"/>
                  <a:gd name="GluePoint7X" fmla="*/ 8460 w 36319"/>
                  <a:gd name="GluePoint7Y" fmla="*/ 60231 h 126811"/>
                  <a:gd name="GluePoint8X" fmla="*/ 12 w 36319"/>
                  <a:gd name="GluePoint8Y" fmla="*/ 121772 h 126811"/>
                  <a:gd name="GluePoint9X" fmla="*/ 10508 w 36319"/>
                  <a:gd name="GluePoint9Y" fmla="*/ 121763 h 126811"/>
                  <a:gd name="GluePoint10X" fmla="*/ 10508 w 36319"/>
                  <a:gd name="GluePoint10Y" fmla="*/ 121763 h 12681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36319" h="126811">
                    <a:moveTo>
                      <a:pt x="10508" y="121763"/>
                    </a:moveTo>
                    <a:cubicBezTo>
                      <a:pt x="12099" y="101627"/>
                      <a:pt x="15204" y="81672"/>
                      <a:pt x="19957" y="62031"/>
                    </a:cubicBezTo>
                    <a:cubicBezTo>
                      <a:pt x="22224" y="52659"/>
                      <a:pt x="24739" y="43334"/>
                      <a:pt x="27596" y="34123"/>
                    </a:cubicBezTo>
                    <a:cubicBezTo>
                      <a:pt x="30520" y="24693"/>
                      <a:pt x="34749" y="15064"/>
                      <a:pt x="36254" y="5310"/>
                    </a:cubicBezTo>
                    <a:cubicBezTo>
                      <a:pt x="36988" y="576"/>
                      <a:pt x="31359" y="-2081"/>
                      <a:pt x="28482" y="2033"/>
                    </a:cubicBezTo>
                    <a:cubicBezTo>
                      <a:pt x="22881" y="10025"/>
                      <a:pt x="19710" y="20550"/>
                      <a:pt x="16738" y="29770"/>
                    </a:cubicBezTo>
                    <a:cubicBezTo>
                      <a:pt x="13509" y="39800"/>
                      <a:pt x="10718" y="49944"/>
                      <a:pt x="8460" y="60231"/>
                    </a:cubicBezTo>
                    <a:cubicBezTo>
                      <a:pt x="4022" y="80481"/>
                      <a:pt x="1269" y="101084"/>
                      <a:pt x="12" y="121772"/>
                    </a:cubicBezTo>
                    <a:cubicBezTo>
                      <a:pt x="-398" y="128545"/>
                      <a:pt x="9984" y="128440"/>
                      <a:pt x="10508" y="121763"/>
                    </a:cubicBezTo>
                    <a:lnTo>
                      <a:pt x="10508" y="1217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57" name="Freeform 59"/>
              <p:cNvSpPr/>
              <p:nvPr/>
            </p:nvSpPr>
            <p:spPr>
              <a:xfrm>
                <a:off x="10349280" y="5816520"/>
                <a:ext cx="16560" cy="9108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91080"/>
                  <a:gd name="textAreaBottom" fmla="*/ 92880 h 91080"/>
                  <a:gd name="GluePoint1X" fmla="*/ 148 w 18184"/>
                  <a:gd name="GluePoint1Y" fmla="*/ 4297 h 92802"/>
                  <a:gd name="GluePoint2X" fmla="*/ 8521 w 18184"/>
                  <a:gd name="GluePoint2Y" fmla="*/ 48626 h 92802"/>
                  <a:gd name="GluePoint3X" fmla="*/ 9045 w 18184"/>
                  <a:gd name="GluePoint3Y" fmla="*/ 69743 h 92802"/>
                  <a:gd name="GluePoint4X" fmla="*/ 9816 w 18184"/>
                  <a:gd name="GluePoint4Y" fmla="*/ 90431 h 92802"/>
                  <a:gd name="GluePoint5X" fmla="*/ 15779 w 18184"/>
                  <a:gd name="GluePoint5Y" fmla="*/ 91212 h 92802"/>
                  <a:gd name="GluePoint6X" fmla="*/ 17979 w 18184"/>
                  <a:gd name="GluePoint6Y" fmla="*/ 71067 h 92802"/>
                  <a:gd name="GluePoint7X" fmla="*/ 15950 w 18184"/>
                  <a:gd name="GluePoint7Y" fmla="*/ 47312 h 92802"/>
                  <a:gd name="GluePoint8X" fmla="*/ 6863 w 18184"/>
                  <a:gd name="GluePoint8Y" fmla="*/ 2439 h 92802"/>
                  <a:gd name="GluePoint9X" fmla="*/ 148 w 18184"/>
                  <a:gd name="GluePoint9Y" fmla="*/ 4297 h 92802"/>
                  <a:gd name="GluePoint10X" fmla="*/ 148 w 18184"/>
                  <a:gd name="GluePoint10Y" fmla="*/ 4297 h 9280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8184" h="92802">
                    <a:moveTo>
                      <a:pt x="148" y="4297"/>
                    </a:moveTo>
                    <a:cubicBezTo>
                      <a:pt x="4235" y="18813"/>
                      <a:pt x="7130" y="33605"/>
                      <a:pt x="8521" y="48626"/>
                    </a:cubicBezTo>
                    <a:cubicBezTo>
                      <a:pt x="9169" y="55636"/>
                      <a:pt x="9102" y="62704"/>
                      <a:pt x="9045" y="69743"/>
                    </a:cubicBezTo>
                    <a:cubicBezTo>
                      <a:pt x="8988" y="76610"/>
                      <a:pt x="7587" y="83830"/>
                      <a:pt x="9816" y="90431"/>
                    </a:cubicBezTo>
                    <a:cubicBezTo>
                      <a:pt x="10635" y="92860"/>
                      <a:pt x="14474" y="93908"/>
                      <a:pt x="15779" y="91212"/>
                    </a:cubicBezTo>
                    <a:cubicBezTo>
                      <a:pt x="18846" y="84850"/>
                      <a:pt x="18189" y="77992"/>
                      <a:pt x="17979" y="71067"/>
                    </a:cubicBezTo>
                    <a:cubicBezTo>
                      <a:pt x="17741" y="63113"/>
                      <a:pt x="16827" y="55217"/>
                      <a:pt x="15950" y="47312"/>
                    </a:cubicBezTo>
                    <a:cubicBezTo>
                      <a:pt x="14264" y="32100"/>
                      <a:pt x="11207" y="17117"/>
                      <a:pt x="6863" y="2439"/>
                    </a:cubicBezTo>
                    <a:cubicBezTo>
                      <a:pt x="5587" y="-1837"/>
                      <a:pt x="-1071" y="-28"/>
                      <a:pt x="148" y="4297"/>
                    </a:cubicBezTo>
                    <a:lnTo>
                      <a:pt x="148" y="4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58" name="Freeform 60"/>
              <p:cNvSpPr/>
              <p:nvPr/>
            </p:nvSpPr>
            <p:spPr>
              <a:xfrm>
                <a:off x="10334520" y="5853960"/>
                <a:ext cx="17640" cy="46080"/>
              </a:xfrm>
              <a:custGeom>
                <a:avLst/>
                <a:gdLst>
                  <a:gd name="textAreaLeft" fmla="*/ 0 w 17640"/>
                  <a:gd name="textAreaRight" fmla="*/ 19440 w 17640"/>
                  <a:gd name="textAreaTop" fmla="*/ 0 h 46080"/>
                  <a:gd name="textAreaBottom" fmla="*/ 47880 h 46080"/>
                  <a:gd name="GluePoint1X" fmla="*/ 407 w 19432"/>
                  <a:gd name="GluePoint1Y" fmla="*/ 6899 h 47938"/>
                  <a:gd name="GluePoint2X" fmla="*/ 6751 w 19432"/>
                  <a:gd name="GluePoint2Y" fmla="*/ 35464 h 47938"/>
                  <a:gd name="GluePoint3X" fmla="*/ 13456 w 19432"/>
                  <a:gd name="GluePoint3Y" fmla="*/ 47904 h 47938"/>
                  <a:gd name="GluePoint4X" fmla="*/ 11485 w 19432"/>
                  <a:gd name="GluePoint4Y" fmla="*/ 3841 h 47938"/>
                  <a:gd name="GluePoint5X" fmla="*/ 407 w 19432"/>
                  <a:gd name="GluePoint5Y" fmla="*/ 6899 h 47938"/>
                  <a:gd name="GluePoint6X" fmla="*/ 407 w 19432"/>
                  <a:gd name="GluePoint6Y" fmla="*/ 6899 h 479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432" h="47938">
                    <a:moveTo>
                      <a:pt x="407" y="6899"/>
                    </a:moveTo>
                    <a:cubicBezTo>
                      <a:pt x="3931" y="16166"/>
                      <a:pt x="6036" y="25577"/>
                      <a:pt x="6751" y="35464"/>
                    </a:cubicBezTo>
                    <a:cubicBezTo>
                      <a:pt x="7037" y="39408"/>
                      <a:pt x="7303" y="48571"/>
                      <a:pt x="13456" y="47904"/>
                    </a:cubicBezTo>
                    <a:cubicBezTo>
                      <a:pt x="26782" y="46466"/>
                      <a:pt x="14028" y="10175"/>
                      <a:pt x="11485" y="3841"/>
                    </a:cubicBezTo>
                    <a:cubicBezTo>
                      <a:pt x="8789" y="-2893"/>
                      <a:pt x="-2241" y="-74"/>
                      <a:pt x="407" y="6899"/>
                    </a:cubicBezTo>
                    <a:lnTo>
                      <a:pt x="407" y="68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59" name="Freeform 61"/>
              <p:cNvSpPr/>
              <p:nvPr/>
            </p:nvSpPr>
            <p:spPr>
              <a:xfrm>
                <a:off x="10482120" y="5886000"/>
                <a:ext cx="16560" cy="8064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80640"/>
                  <a:gd name="textAreaBottom" fmla="*/ 82440 h 80640"/>
                  <a:gd name="GluePoint1X" fmla="*/ 11128 w 18279"/>
                  <a:gd name="GluePoint1Y" fmla="*/ 2571 h 82430"/>
                  <a:gd name="GluePoint2X" fmla="*/ 2118 w 18279"/>
                  <a:gd name="GluePoint2Y" fmla="*/ 42347 h 82430"/>
                  <a:gd name="GluePoint3X" fmla="*/ 3642 w 18279"/>
                  <a:gd name="GluePoint3Y" fmla="*/ 80885 h 82430"/>
                  <a:gd name="GluePoint4X" fmla="*/ 9395 w 18279"/>
                  <a:gd name="GluePoint4Y" fmla="*/ 80133 h 82430"/>
                  <a:gd name="GluePoint5X" fmla="*/ 12243 w 18279"/>
                  <a:gd name="GluePoint5Y" fmla="*/ 43662 h 82430"/>
                  <a:gd name="GluePoint6X" fmla="*/ 18158 w 18279"/>
                  <a:gd name="GluePoint6Y" fmla="*/ 4514 h 82430"/>
                  <a:gd name="GluePoint7X" fmla="*/ 11128 w 18279"/>
                  <a:gd name="GluePoint7Y" fmla="*/ 2571 h 82430"/>
                  <a:gd name="GluePoint8X" fmla="*/ 11128 w 18279"/>
                  <a:gd name="GluePoint8Y" fmla="*/ 2571 h 8243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18279" h="82430">
                    <a:moveTo>
                      <a:pt x="11128" y="2571"/>
                    </a:moveTo>
                    <a:cubicBezTo>
                      <a:pt x="7090" y="15582"/>
                      <a:pt x="3899" y="28831"/>
                      <a:pt x="2118" y="42347"/>
                    </a:cubicBezTo>
                    <a:cubicBezTo>
                      <a:pt x="451" y="55054"/>
                      <a:pt x="-2321" y="69093"/>
                      <a:pt x="3642" y="80885"/>
                    </a:cubicBezTo>
                    <a:cubicBezTo>
                      <a:pt x="4975" y="83524"/>
                      <a:pt x="8509" y="82457"/>
                      <a:pt x="9395" y="80133"/>
                    </a:cubicBezTo>
                    <a:cubicBezTo>
                      <a:pt x="13729" y="68770"/>
                      <a:pt x="11433" y="55720"/>
                      <a:pt x="12243" y="43662"/>
                    </a:cubicBezTo>
                    <a:cubicBezTo>
                      <a:pt x="13128" y="30431"/>
                      <a:pt x="15033" y="17401"/>
                      <a:pt x="18158" y="4514"/>
                    </a:cubicBezTo>
                    <a:cubicBezTo>
                      <a:pt x="19263" y="-58"/>
                      <a:pt x="12519" y="-1915"/>
                      <a:pt x="11128" y="2571"/>
                    </a:cubicBezTo>
                    <a:lnTo>
                      <a:pt x="11128" y="25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60" name="Freeform 62"/>
              <p:cNvSpPr/>
              <p:nvPr/>
            </p:nvSpPr>
            <p:spPr>
              <a:xfrm>
                <a:off x="10456560" y="5893560"/>
                <a:ext cx="16560" cy="9108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91080"/>
                  <a:gd name="textAreaBottom" fmla="*/ 92880 h 91080"/>
                  <a:gd name="GluePoint1X" fmla="*/ 148 w 18184"/>
                  <a:gd name="GluePoint1Y" fmla="*/ 4297 h 92802"/>
                  <a:gd name="GluePoint2X" fmla="*/ 8521 w 18184"/>
                  <a:gd name="GluePoint2Y" fmla="*/ 48626 h 92802"/>
                  <a:gd name="GluePoint3X" fmla="*/ 9045 w 18184"/>
                  <a:gd name="GluePoint3Y" fmla="*/ 69743 h 92802"/>
                  <a:gd name="GluePoint4X" fmla="*/ 9816 w 18184"/>
                  <a:gd name="GluePoint4Y" fmla="*/ 90431 h 92802"/>
                  <a:gd name="GluePoint5X" fmla="*/ 15779 w 18184"/>
                  <a:gd name="GluePoint5Y" fmla="*/ 91212 h 92802"/>
                  <a:gd name="GluePoint6X" fmla="*/ 17979 w 18184"/>
                  <a:gd name="GluePoint6Y" fmla="*/ 71067 h 92802"/>
                  <a:gd name="GluePoint7X" fmla="*/ 15950 w 18184"/>
                  <a:gd name="GluePoint7Y" fmla="*/ 47312 h 92802"/>
                  <a:gd name="GluePoint8X" fmla="*/ 6863 w 18184"/>
                  <a:gd name="GluePoint8Y" fmla="*/ 2439 h 92802"/>
                  <a:gd name="GluePoint9X" fmla="*/ 148 w 18184"/>
                  <a:gd name="GluePoint9Y" fmla="*/ 4297 h 92802"/>
                  <a:gd name="GluePoint10X" fmla="*/ 148 w 18184"/>
                  <a:gd name="GluePoint10Y" fmla="*/ 4297 h 9280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8184" h="92802">
                    <a:moveTo>
                      <a:pt x="148" y="4297"/>
                    </a:moveTo>
                    <a:cubicBezTo>
                      <a:pt x="4234" y="18813"/>
                      <a:pt x="7130" y="33605"/>
                      <a:pt x="8521" y="48626"/>
                    </a:cubicBezTo>
                    <a:cubicBezTo>
                      <a:pt x="9168" y="55636"/>
                      <a:pt x="9102" y="62704"/>
                      <a:pt x="9045" y="69743"/>
                    </a:cubicBezTo>
                    <a:cubicBezTo>
                      <a:pt x="8987" y="76610"/>
                      <a:pt x="7587" y="83830"/>
                      <a:pt x="9816" y="90431"/>
                    </a:cubicBezTo>
                    <a:cubicBezTo>
                      <a:pt x="10635" y="92860"/>
                      <a:pt x="14474" y="93908"/>
                      <a:pt x="15779" y="91212"/>
                    </a:cubicBezTo>
                    <a:cubicBezTo>
                      <a:pt x="18846" y="84850"/>
                      <a:pt x="18189" y="77992"/>
                      <a:pt x="17979" y="71067"/>
                    </a:cubicBezTo>
                    <a:cubicBezTo>
                      <a:pt x="17741" y="63113"/>
                      <a:pt x="16826" y="55217"/>
                      <a:pt x="15950" y="47312"/>
                    </a:cubicBezTo>
                    <a:cubicBezTo>
                      <a:pt x="14264" y="32100"/>
                      <a:pt x="11207" y="17117"/>
                      <a:pt x="6863" y="2439"/>
                    </a:cubicBezTo>
                    <a:cubicBezTo>
                      <a:pt x="5596" y="-1837"/>
                      <a:pt x="-1071" y="-28"/>
                      <a:pt x="148" y="4297"/>
                    </a:cubicBezTo>
                    <a:lnTo>
                      <a:pt x="148" y="4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61" name="Freeform 63"/>
              <p:cNvSpPr/>
              <p:nvPr/>
            </p:nvSpPr>
            <p:spPr>
              <a:xfrm>
                <a:off x="10442160" y="5918040"/>
                <a:ext cx="17640" cy="46080"/>
              </a:xfrm>
              <a:custGeom>
                <a:avLst/>
                <a:gdLst>
                  <a:gd name="textAreaLeft" fmla="*/ 0 w 17640"/>
                  <a:gd name="textAreaRight" fmla="*/ 19440 w 17640"/>
                  <a:gd name="textAreaTop" fmla="*/ 0 h 46080"/>
                  <a:gd name="textAreaBottom" fmla="*/ 47880 h 46080"/>
                  <a:gd name="GluePoint1X" fmla="*/ 408 w 19433"/>
                  <a:gd name="GluePoint1Y" fmla="*/ 6899 h 47938"/>
                  <a:gd name="GluePoint2X" fmla="*/ 6751 w 19433"/>
                  <a:gd name="GluePoint2Y" fmla="*/ 35464 h 47938"/>
                  <a:gd name="GluePoint3X" fmla="*/ 13457 w 19433"/>
                  <a:gd name="GluePoint3Y" fmla="*/ 47904 h 47938"/>
                  <a:gd name="GluePoint4X" fmla="*/ 11485 w 19433"/>
                  <a:gd name="GluePoint4Y" fmla="*/ 3841 h 47938"/>
                  <a:gd name="GluePoint5X" fmla="*/ 408 w 19433"/>
                  <a:gd name="GluePoint5Y" fmla="*/ 6899 h 47938"/>
                  <a:gd name="GluePoint6X" fmla="*/ 408 w 19433"/>
                  <a:gd name="GluePoint6Y" fmla="*/ 6899 h 479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433" h="47938">
                    <a:moveTo>
                      <a:pt x="408" y="6899"/>
                    </a:moveTo>
                    <a:cubicBezTo>
                      <a:pt x="3932" y="16166"/>
                      <a:pt x="6037" y="25577"/>
                      <a:pt x="6751" y="35464"/>
                    </a:cubicBezTo>
                    <a:cubicBezTo>
                      <a:pt x="7037" y="39408"/>
                      <a:pt x="7304" y="48571"/>
                      <a:pt x="13457" y="47904"/>
                    </a:cubicBezTo>
                    <a:cubicBezTo>
                      <a:pt x="26782" y="46466"/>
                      <a:pt x="14028" y="10175"/>
                      <a:pt x="11485" y="3841"/>
                    </a:cubicBezTo>
                    <a:cubicBezTo>
                      <a:pt x="8780" y="-2893"/>
                      <a:pt x="-2240" y="-74"/>
                      <a:pt x="408" y="6899"/>
                    </a:cubicBezTo>
                    <a:lnTo>
                      <a:pt x="408" y="68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62" name="Freeform 64"/>
              <p:cNvSpPr/>
              <p:nvPr/>
            </p:nvSpPr>
            <p:spPr>
              <a:xfrm>
                <a:off x="10584720" y="5880960"/>
                <a:ext cx="16560" cy="91080"/>
              </a:xfrm>
              <a:custGeom>
                <a:avLst/>
                <a:gdLst>
                  <a:gd name="textAreaLeft" fmla="*/ 0 w 16560"/>
                  <a:gd name="textAreaRight" fmla="*/ 18360 w 16560"/>
                  <a:gd name="textAreaTop" fmla="*/ 0 h 91080"/>
                  <a:gd name="textAreaBottom" fmla="*/ 92880 h 91080"/>
                  <a:gd name="GluePoint1X" fmla="*/ 148 w 18184"/>
                  <a:gd name="GluePoint1Y" fmla="*/ 4297 h 92802"/>
                  <a:gd name="GluePoint2X" fmla="*/ 8521 w 18184"/>
                  <a:gd name="GluePoint2Y" fmla="*/ 48626 h 92802"/>
                  <a:gd name="GluePoint3X" fmla="*/ 9045 w 18184"/>
                  <a:gd name="GluePoint3Y" fmla="*/ 69743 h 92802"/>
                  <a:gd name="GluePoint4X" fmla="*/ 9816 w 18184"/>
                  <a:gd name="GluePoint4Y" fmla="*/ 90431 h 92802"/>
                  <a:gd name="GluePoint5X" fmla="*/ 15779 w 18184"/>
                  <a:gd name="GluePoint5Y" fmla="*/ 91212 h 92802"/>
                  <a:gd name="GluePoint6X" fmla="*/ 17979 w 18184"/>
                  <a:gd name="GluePoint6Y" fmla="*/ 71067 h 92802"/>
                  <a:gd name="GluePoint7X" fmla="*/ 15950 w 18184"/>
                  <a:gd name="GluePoint7Y" fmla="*/ 47312 h 92802"/>
                  <a:gd name="GluePoint8X" fmla="*/ 6864 w 18184"/>
                  <a:gd name="GluePoint8Y" fmla="*/ 2439 h 92802"/>
                  <a:gd name="GluePoint9X" fmla="*/ 148 w 18184"/>
                  <a:gd name="GluePoint9Y" fmla="*/ 4297 h 92802"/>
                  <a:gd name="GluePoint10X" fmla="*/ 148 w 18184"/>
                  <a:gd name="GluePoint10Y" fmla="*/ 4297 h 9280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8184" h="92802">
                    <a:moveTo>
                      <a:pt x="148" y="4297"/>
                    </a:moveTo>
                    <a:cubicBezTo>
                      <a:pt x="4235" y="18813"/>
                      <a:pt x="7130" y="33605"/>
                      <a:pt x="8521" y="48626"/>
                    </a:cubicBezTo>
                    <a:cubicBezTo>
                      <a:pt x="9169" y="55636"/>
                      <a:pt x="9102" y="62704"/>
                      <a:pt x="9045" y="69743"/>
                    </a:cubicBezTo>
                    <a:cubicBezTo>
                      <a:pt x="8988" y="76610"/>
                      <a:pt x="7587" y="83830"/>
                      <a:pt x="9816" y="90431"/>
                    </a:cubicBezTo>
                    <a:cubicBezTo>
                      <a:pt x="10635" y="92860"/>
                      <a:pt x="14474" y="93908"/>
                      <a:pt x="15779" y="91212"/>
                    </a:cubicBezTo>
                    <a:cubicBezTo>
                      <a:pt x="18846" y="84850"/>
                      <a:pt x="18189" y="77992"/>
                      <a:pt x="17979" y="71067"/>
                    </a:cubicBezTo>
                    <a:cubicBezTo>
                      <a:pt x="17741" y="63113"/>
                      <a:pt x="16827" y="55217"/>
                      <a:pt x="15950" y="47312"/>
                    </a:cubicBezTo>
                    <a:cubicBezTo>
                      <a:pt x="14264" y="32100"/>
                      <a:pt x="11207" y="17117"/>
                      <a:pt x="6864" y="2439"/>
                    </a:cubicBezTo>
                    <a:cubicBezTo>
                      <a:pt x="5587" y="-1837"/>
                      <a:pt x="-1071" y="-28"/>
                      <a:pt x="148" y="4297"/>
                    </a:cubicBezTo>
                    <a:lnTo>
                      <a:pt x="148" y="4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63" name="Freeform 65"/>
              <p:cNvSpPr/>
              <p:nvPr/>
            </p:nvSpPr>
            <p:spPr>
              <a:xfrm>
                <a:off x="10612440" y="5916960"/>
                <a:ext cx="17640" cy="46080"/>
              </a:xfrm>
              <a:custGeom>
                <a:avLst/>
                <a:gdLst>
                  <a:gd name="textAreaLeft" fmla="*/ 0 w 17640"/>
                  <a:gd name="textAreaRight" fmla="*/ 19440 w 17640"/>
                  <a:gd name="textAreaTop" fmla="*/ 0 h 46080"/>
                  <a:gd name="textAreaBottom" fmla="*/ 47880 h 46080"/>
                  <a:gd name="GluePoint1X" fmla="*/ 407 w 19432"/>
                  <a:gd name="GluePoint1Y" fmla="*/ 6899 h 47938"/>
                  <a:gd name="GluePoint2X" fmla="*/ 6751 w 19432"/>
                  <a:gd name="GluePoint2Y" fmla="*/ 35464 h 47938"/>
                  <a:gd name="GluePoint3X" fmla="*/ 13456 w 19432"/>
                  <a:gd name="GluePoint3Y" fmla="*/ 47904 h 47938"/>
                  <a:gd name="GluePoint4X" fmla="*/ 11485 w 19432"/>
                  <a:gd name="GluePoint4Y" fmla="*/ 3841 h 47938"/>
                  <a:gd name="GluePoint5X" fmla="*/ 407 w 19432"/>
                  <a:gd name="GluePoint5Y" fmla="*/ 6899 h 47938"/>
                  <a:gd name="GluePoint6X" fmla="*/ 407 w 19432"/>
                  <a:gd name="GluePoint6Y" fmla="*/ 6899 h 479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432" h="47938">
                    <a:moveTo>
                      <a:pt x="407" y="6899"/>
                    </a:moveTo>
                    <a:cubicBezTo>
                      <a:pt x="3931" y="16166"/>
                      <a:pt x="6036" y="25577"/>
                      <a:pt x="6751" y="35464"/>
                    </a:cubicBezTo>
                    <a:cubicBezTo>
                      <a:pt x="7037" y="39408"/>
                      <a:pt x="7303" y="48571"/>
                      <a:pt x="13456" y="47904"/>
                    </a:cubicBezTo>
                    <a:cubicBezTo>
                      <a:pt x="26782" y="46466"/>
                      <a:pt x="14028" y="10175"/>
                      <a:pt x="11485" y="3841"/>
                    </a:cubicBezTo>
                    <a:cubicBezTo>
                      <a:pt x="8789" y="-2893"/>
                      <a:pt x="-2241" y="-74"/>
                      <a:pt x="407" y="6899"/>
                    </a:cubicBezTo>
                    <a:lnTo>
                      <a:pt x="407" y="68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</p:grpSp>
      <p:sp>
        <p:nvSpPr>
          <p:cNvPr id="164" name="Vrije v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280" y="4716000"/>
            <a:ext cx="5905440" cy="217080"/>
          </a:xfrm>
          <a:custGeom>
            <a:avLst/>
            <a:gdLst>
              <a:gd name="textAreaLeft" fmla="*/ 0 w 5905440"/>
              <a:gd name="textAreaRight" fmla="*/ 5907240 w 5905440"/>
              <a:gd name="textAreaTop" fmla="*/ 0 h 217080"/>
              <a:gd name="textAreaBottom" fmla="*/ 218880 h 217080"/>
              <a:gd name="GluePoint1X" fmla="*/ 5907314 w 5907314"/>
              <a:gd name="GluePoint1Y" fmla="*/ 146380 h 218951"/>
              <a:gd name="GluePoint2X" fmla="*/ 2902857 w 5907314"/>
              <a:gd name="GluePoint2Y" fmla="*/ 1237 h 218951"/>
              <a:gd name="GluePoint3X" fmla="*/ 0 w 5907314"/>
              <a:gd name="GluePoint3Y" fmla="*/ 218951 h 218951"/>
              <a:gd name="GluePoint4X" fmla="*/ 0 w 5907314"/>
              <a:gd name="GluePoint4Y" fmla="*/ 218951 h 218951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5907314" h="218951">
                <a:moveTo>
                  <a:pt x="5907314" y="146380"/>
                </a:moveTo>
                <a:cubicBezTo>
                  <a:pt x="4897361" y="67761"/>
                  <a:pt x="3887409" y="-10858"/>
                  <a:pt x="2902857" y="1237"/>
                </a:cubicBezTo>
                <a:cubicBezTo>
                  <a:pt x="1918305" y="13332"/>
                  <a:pt x="0" y="218951"/>
                  <a:pt x="0" y="218951"/>
                </a:cubicBezTo>
                <a:lnTo>
                  <a:pt x="0" y="218951"/>
                </a:lnTo>
              </a:path>
            </a:pathLst>
          </a:cu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nl-NL" sz="18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v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5" name="Groep 376"/>
          <p:cNvGrpSpPr/>
          <p:nvPr/>
        </p:nvGrpSpPr>
        <p:grpSpPr>
          <a:xfrm>
            <a:off x="7811640" y="1497600"/>
            <a:ext cx="1256040" cy="3355560"/>
            <a:chOff x="7811640" y="1497600"/>
            <a:chExt cx="1256040" cy="3355560"/>
          </a:xfrm>
        </p:grpSpPr>
        <p:grpSp>
          <p:nvGrpSpPr>
            <p:cNvPr id="166" name="Afbeelding 97"/>
            <p:cNvGrpSpPr/>
            <p:nvPr/>
          </p:nvGrpSpPr>
          <p:grpSpPr>
            <a:xfrm>
              <a:off x="7811640" y="1902240"/>
              <a:ext cx="1256040" cy="2950920"/>
              <a:chOff x="7811640" y="1902240"/>
              <a:chExt cx="1256040" cy="2950920"/>
            </a:xfrm>
          </p:grpSpPr>
          <p:sp>
            <p:nvSpPr>
              <p:cNvPr id="167" name="Freeform 103"/>
              <p:cNvSpPr/>
              <p:nvPr/>
            </p:nvSpPr>
            <p:spPr>
              <a:xfrm>
                <a:off x="7822080" y="1902240"/>
                <a:ext cx="1236240" cy="2940480"/>
              </a:xfrm>
              <a:custGeom>
                <a:avLst/>
                <a:gdLst>
                  <a:gd name="textAreaLeft" fmla="*/ 0 w 1236240"/>
                  <a:gd name="textAreaRight" fmla="*/ 1238040 w 1236240"/>
                  <a:gd name="textAreaTop" fmla="*/ 0 h 2940480"/>
                  <a:gd name="textAreaBottom" fmla="*/ 2942280 h 2940480"/>
                  <a:gd name="GluePoint1X" fmla="*/ 1221560 w 1237987"/>
                  <a:gd name="GluePoint1Y" fmla="*/ 1230581 h 2942105"/>
                  <a:gd name="GluePoint2X" fmla="*/ 1222238 w 1237987"/>
                  <a:gd name="GluePoint2Y" fmla="*/ 890476 h 2942105"/>
                  <a:gd name="GluePoint3X" fmla="*/ 1219229 w 1237987"/>
                  <a:gd name="GluePoint3Y" fmla="*/ 850376 h 2942105"/>
                  <a:gd name="GluePoint4X" fmla="*/ 1235254 w 1237987"/>
                  <a:gd name="GluePoint4Y" fmla="*/ 812848 h 2942105"/>
                  <a:gd name="GluePoint5X" fmla="*/ 1213209 w 1237987"/>
                  <a:gd name="GluePoint5Y" fmla="*/ 781523 h 2942105"/>
                  <a:gd name="GluePoint6X" fmla="*/ 1090200 w 1237987"/>
                  <a:gd name="GluePoint6Y" fmla="*/ 220862 h 2942105"/>
                  <a:gd name="GluePoint7X" fmla="*/ 1015868 w 1237987"/>
                  <a:gd name="GluePoint7Y" fmla="*/ 183411 h 2942105"/>
                  <a:gd name="GluePoint8X" fmla="*/ 946124 w 1237987"/>
                  <a:gd name="GluePoint8Y" fmla="*/ 148757 h 2942105"/>
                  <a:gd name="GluePoint9X" fmla="*/ 866375 w 1237987"/>
                  <a:gd name="GluePoint9Y" fmla="*/ 100182 h 2942105"/>
                  <a:gd name="GluePoint10X" fmla="*/ 866225 w 1237987"/>
                  <a:gd name="GluePoint10Y" fmla="*/ 78388 h 2942105"/>
                  <a:gd name="GluePoint11X" fmla="*/ 821460 w 1237987"/>
                  <a:gd name="GluePoint11Y" fmla="*/ 17027 h 2942105"/>
                  <a:gd name="GluePoint12X" fmla="*/ 712820 w 1237987"/>
                  <a:gd name="GluePoint12Y" fmla="*/ 9763 h 2942105"/>
                  <a:gd name="GluePoint13X" fmla="*/ 673021 w 1237987"/>
                  <a:gd name="GluePoint13Y" fmla="*/ 100559 h 2942105"/>
                  <a:gd name="GluePoint14X" fmla="*/ 562425 w 1237987"/>
                  <a:gd name="GluePoint14Y" fmla="*/ 116449 h 2942105"/>
                  <a:gd name="GluePoint15X" fmla="*/ 535190 w 1237987"/>
                  <a:gd name="GluePoint15Y" fmla="*/ 120911 h 2942105"/>
                  <a:gd name="GluePoint16X" fmla="*/ 326187 w 1237987"/>
                  <a:gd name="GluePoint16Y" fmla="*/ 256424 h 2942105"/>
                  <a:gd name="GluePoint17X" fmla="*/ 328820 w 1237987"/>
                  <a:gd name="GluePoint17Y" fmla="*/ 414182 h 2942105"/>
                  <a:gd name="GluePoint18X" fmla="*/ 308506 w 1237987"/>
                  <a:gd name="GluePoint18Y" fmla="*/ 576857 h 2942105"/>
                  <a:gd name="GluePoint19X" fmla="*/ 301736 w 1237987"/>
                  <a:gd name="GluePoint19Y" fmla="*/ 765633 h 2942105"/>
                  <a:gd name="GluePoint20X" fmla="*/ 290675 w 1237987"/>
                  <a:gd name="GluePoint20Y" fmla="*/ 812696 h 2942105"/>
                  <a:gd name="GluePoint21X" fmla="*/ 301736 w 1237987"/>
                  <a:gd name="GluePoint21Y" fmla="*/ 831383 h 2942105"/>
                  <a:gd name="GluePoint22X" fmla="*/ 334463 w 1237987"/>
                  <a:gd name="GluePoint22Y" fmla="*/ 828054 h 2942105"/>
                  <a:gd name="GluePoint23X" fmla="*/ 351014 w 1237987"/>
                  <a:gd name="GluePoint23Y" fmla="*/ 909392 h 2942105"/>
                  <a:gd name="GluePoint24X" fmla="*/ 343115 w 1237987"/>
                  <a:gd name="GluePoint24Y" fmla="*/ 947980 h 2942105"/>
                  <a:gd name="GluePoint25X" fmla="*/ 260130 w 1237987"/>
                  <a:gd name="GluePoint25Y" fmla="*/ 1324705 h 2942105"/>
                  <a:gd name="GluePoint26X" fmla="*/ 305121 w 1237987"/>
                  <a:gd name="GluePoint26Y" fmla="*/ 1333103 h 2942105"/>
                  <a:gd name="GluePoint27X" fmla="*/ 396155 w 1237987"/>
                  <a:gd name="GluePoint27Y" fmla="*/ 1340669 h 2942105"/>
                  <a:gd name="GluePoint28X" fmla="*/ 445435 w 1237987"/>
                  <a:gd name="GluePoint28Y" fmla="*/ 1443948 h 2942105"/>
                  <a:gd name="GluePoint29X" fmla="*/ 459730 w 1237987"/>
                  <a:gd name="GluePoint29Y" fmla="*/ 1450380 h 2942105"/>
                  <a:gd name="GluePoint30X" fmla="*/ 325811 w 1237987"/>
                  <a:gd name="GluePoint30Y" fmla="*/ 1892249 h 2942105"/>
                  <a:gd name="GluePoint31X" fmla="*/ 172632 w 1237987"/>
                  <a:gd name="GluePoint31Y" fmla="*/ 2419619 h 2942105"/>
                  <a:gd name="GluePoint32X" fmla="*/ 193397 w 1237987"/>
                  <a:gd name="GluePoint32Y" fmla="*/ 2441560 h 2942105"/>
                  <a:gd name="GluePoint33X" fmla="*/ 167591 w 1237987"/>
                  <a:gd name="GluePoint33Y" fmla="*/ 2500502 h 2942105"/>
                  <a:gd name="GluePoint34X" fmla="*/ 153296 w 1237987"/>
                  <a:gd name="GluePoint34Y" fmla="*/ 2545977 h 2942105"/>
                  <a:gd name="GluePoint35X" fmla="*/ 125233 w 1237987"/>
                  <a:gd name="GluePoint35Y" fmla="*/ 2581765 h 2942105"/>
                  <a:gd name="GluePoint36X" fmla="*/ 101158 w 1237987"/>
                  <a:gd name="GluePoint36Y" fmla="*/ 2696242 h 2942105"/>
                  <a:gd name="GluePoint37X" fmla="*/ 41948 w 1237987"/>
                  <a:gd name="GluePoint37Y" fmla="*/ 2816320 h 2942105"/>
                  <a:gd name="GluePoint38X" fmla="*/ 24870 w 1237987"/>
                  <a:gd name="GluePoint38Y" fmla="*/ 2850593 h 2942105"/>
                  <a:gd name="GluePoint39X" fmla="*/ 1847 w 1237987"/>
                  <a:gd name="GluePoint39Y" fmla="*/ 2898562 h 2942105"/>
                  <a:gd name="GluePoint40X" fmla="*/ 33898 w 1237987"/>
                  <a:gd name="GluePoint40Y" fmla="*/ 2944414 h 2942105"/>
                  <a:gd name="GluePoint41X" fmla="*/ 236582 w 1237987"/>
                  <a:gd name="GluePoint41Y" fmla="*/ 2938891 h 2942105"/>
                  <a:gd name="GluePoint42X" fmla="*/ 305272 w 1237987"/>
                  <a:gd name="GluePoint42Y" fmla="*/ 2881390 h 2942105"/>
                  <a:gd name="GluePoint43X" fmla="*/ 295717 w 1237987"/>
                  <a:gd name="GluePoint43Y" fmla="*/ 2829937 h 2942105"/>
                  <a:gd name="GluePoint44X" fmla="*/ 314299 w 1237987"/>
                  <a:gd name="GluePoint44Y" fmla="*/ 2723027 h 2942105"/>
                  <a:gd name="GluePoint45X" fmla="*/ 331830 w 1237987"/>
                  <a:gd name="GluePoint45Y" fmla="*/ 2609005 h 2942105"/>
                  <a:gd name="GluePoint46X" fmla="*/ 282174 w 1237987"/>
                  <a:gd name="GluePoint46Y" fmla="*/ 2579268 h 2942105"/>
                  <a:gd name="GluePoint47X" fmla="*/ 282701 w 1237987"/>
                  <a:gd name="GluePoint47Y" fmla="*/ 2539922 h 2942105"/>
                  <a:gd name="GluePoint48X" fmla="*/ 315278 w 1237987"/>
                  <a:gd name="GluePoint48Y" fmla="*/ 2456693 h 2942105"/>
                  <a:gd name="GluePoint49X" fmla="*/ 456042 w 1237987"/>
                  <a:gd name="GluePoint49Y" fmla="*/ 2428700 h 2942105"/>
                  <a:gd name="GluePoint50X" fmla="*/ 468758 w 1237987"/>
                  <a:gd name="GluePoint50Y" fmla="*/ 2400703 h 2942105"/>
                  <a:gd name="GluePoint51X" fmla="*/ 619228 w 1237987"/>
                  <a:gd name="GluePoint51Y" fmla="*/ 1917977 h 2942105"/>
                  <a:gd name="GluePoint52X" fmla="*/ 819353 w 1237987"/>
                  <a:gd name="GluePoint52Y" fmla="*/ 1348992 h 2942105"/>
                  <a:gd name="GluePoint53X" fmla="*/ 841247 w 1237987"/>
                  <a:gd name="GluePoint53Y" fmla="*/ 1311538 h 2942105"/>
                  <a:gd name="GluePoint54X" fmla="*/ 850576 w 1237987"/>
                  <a:gd name="GluePoint54Y" fmla="*/ 1316078 h 2942105"/>
                  <a:gd name="GluePoint55X" fmla="*/ 900833 w 1237987"/>
                  <a:gd name="GluePoint55Y" fmla="*/ 1936361 h 2942105"/>
                  <a:gd name="GluePoint56X" fmla="*/ 918288 w 1237987"/>
                  <a:gd name="GluePoint56Y" fmla="*/ 2373693 h 2942105"/>
                  <a:gd name="GluePoint57X" fmla="*/ 930702 w 1237987"/>
                  <a:gd name="GluePoint57Y" fmla="*/ 2409404 h 2942105"/>
                  <a:gd name="GluePoint58X" fmla="*/ 941987 w 1237987"/>
                  <a:gd name="GluePoint58Y" fmla="*/ 2407512 h 2942105"/>
                  <a:gd name="GluePoint59X" fmla="*/ 917911 w 1237987"/>
                  <a:gd name="GluePoint59Y" fmla="*/ 2515712 h 2942105"/>
                  <a:gd name="GluePoint60X" fmla="*/ 903241 w 1237987"/>
                  <a:gd name="GluePoint60Y" fmla="*/ 2584943 h 2942105"/>
                  <a:gd name="GluePoint61X" fmla="*/ 865774 w 1237987"/>
                  <a:gd name="GluePoint61Y" fmla="*/ 2625423 h 2942105"/>
                  <a:gd name="GluePoint62X" fmla="*/ 881047 w 1237987"/>
                  <a:gd name="GluePoint62Y" fmla="*/ 2707514 h 2942105"/>
                  <a:gd name="GluePoint63X" fmla="*/ 912570 w 1237987"/>
                  <a:gd name="GluePoint63Y" fmla="*/ 2783631 h 2942105"/>
                  <a:gd name="GluePoint64X" fmla="*/ 923178 w 1237987"/>
                  <a:gd name="GluePoint64Y" fmla="*/ 2860731 h 2942105"/>
                  <a:gd name="GluePoint65X" fmla="*/ 911893 w 1237987"/>
                  <a:gd name="GluePoint65Y" fmla="*/ 2877378 h 2942105"/>
                  <a:gd name="GluePoint66X" fmla="*/ 979605 w 1237987"/>
                  <a:gd name="GluePoint66Y" fmla="*/ 2937531 h 2942105"/>
                  <a:gd name="GluePoint67X" fmla="*/ 1214715 w 1237987"/>
                  <a:gd name="GluePoint67Y" fmla="*/ 2922776 h 2942105"/>
                  <a:gd name="GluePoint68X" fmla="*/ 1209372 w 1237987"/>
                  <a:gd name="GluePoint68Y" fmla="*/ 2871932 h 2942105"/>
                  <a:gd name="GluePoint69X" fmla="*/ 1162050 w 1237987"/>
                  <a:gd name="GluePoint69Y" fmla="*/ 2805122 h 2942105"/>
                  <a:gd name="GluePoint70X" fmla="*/ 1113824 w 1237987"/>
                  <a:gd name="GluePoint70Y" fmla="*/ 2601361 h 2942105"/>
                  <a:gd name="GluePoint71X" fmla="*/ 1072897 w 1237987"/>
                  <a:gd name="GluePoint71Y" fmla="*/ 2561184 h 2942105"/>
                  <a:gd name="GluePoint72X" fmla="*/ 1044156 w 1237987"/>
                  <a:gd name="GluePoint72Y" fmla="*/ 2511172 h 2942105"/>
                  <a:gd name="GluePoint73X" fmla="*/ 1057624 w 1237987"/>
                  <a:gd name="GluePoint73Y" fmla="*/ 2426505 h 2942105"/>
                  <a:gd name="GluePoint74X" fmla="*/ 1119919 w 1237987"/>
                  <a:gd name="GluePoint74Y" fmla="*/ 2423779 h 2942105"/>
                  <a:gd name="GluePoint75X" fmla="*/ 1143015 w 1237987"/>
                  <a:gd name="GluePoint75Y" fmla="*/ 2375053 h 2942105"/>
                  <a:gd name="GluePoint76X" fmla="*/ 1139930 w 1237987"/>
                  <a:gd name="GluePoint76Y" fmla="*/ 1331514 h 2942105"/>
                  <a:gd name="GluePoint77X" fmla="*/ 1217724 w 1237987"/>
                  <a:gd name="GluePoint77Y" fmla="*/ 1316610 h 2942105"/>
                  <a:gd name="GluePoint78X" fmla="*/ 1228407 w 1237987"/>
                  <a:gd name="GluePoint78Y" fmla="*/ 1297240 h 2942105"/>
                  <a:gd name="GluePoint79X" fmla="*/ 1221560 w 1237987"/>
                  <a:gd name="GluePoint79Y" fmla="*/ 1230581 h 294210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  <a:cxn ang="0">
                    <a:pos x="GluePoint68X" y="GluePoint68Y"/>
                  </a:cxn>
                  <a:cxn ang="0">
                    <a:pos x="GluePoint69X" y="GluePoint69Y"/>
                  </a:cxn>
                  <a:cxn ang="0">
                    <a:pos x="GluePoint70X" y="GluePoint70Y"/>
                  </a:cxn>
                  <a:cxn ang="0">
                    <a:pos x="GluePoint71X" y="GluePoint71Y"/>
                  </a:cxn>
                  <a:cxn ang="0">
                    <a:pos x="GluePoint72X" y="GluePoint72Y"/>
                  </a:cxn>
                  <a:cxn ang="0">
                    <a:pos x="GluePoint73X" y="GluePoint73Y"/>
                  </a:cxn>
                  <a:cxn ang="0">
                    <a:pos x="GluePoint74X" y="GluePoint74Y"/>
                  </a:cxn>
                  <a:cxn ang="0">
                    <a:pos x="GluePoint75X" y="GluePoint75Y"/>
                  </a:cxn>
                  <a:cxn ang="0">
                    <a:pos x="GluePoint76X" y="GluePoint76Y"/>
                  </a:cxn>
                  <a:cxn ang="0">
                    <a:pos x="GluePoint77X" y="GluePoint77Y"/>
                  </a:cxn>
                  <a:cxn ang="0">
                    <a:pos x="GluePoint78X" y="GluePoint78Y"/>
                  </a:cxn>
                  <a:cxn ang="0">
                    <a:pos x="GluePoint79X" y="GluePoint79Y"/>
                  </a:cxn>
                </a:cxnLst>
                <a:rect l="textAreaLeft" t="textAreaTop" r="textAreaRight" b="textAreaBottom"/>
                <a:pathLst>
                  <a:path w="1237987" h="2942105">
                    <a:moveTo>
                      <a:pt x="1221560" y="1230581"/>
                    </a:moveTo>
                    <a:cubicBezTo>
                      <a:pt x="1252408" y="1231261"/>
                      <a:pt x="1238037" y="961221"/>
                      <a:pt x="1222238" y="890476"/>
                    </a:cubicBezTo>
                    <a:cubicBezTo>
                      <a:pt x="1219379" y="879581"/>
                      <a:pt x="1219981" y="864751"/>
                      <a:pt x="1219229" y="850376"/>
                    </a:cubicBezTo>
                    <a:cubicBezTo>
                      <a:pt x="1244733" y="852948"/>
                      <a:pt x="1236533" y="834032"/>
                      <a:pt x="1235254" y="812848"/>
                    </a:cubicBezTo>
                    <a:cubicBezTo>
                      <a:pt x="1235629" y="796049"/>
                      <a:pt x="1238790" y="767979"/>
                      <a:pt x="1213209" y="781523"/>
                    </a:cubicBezTo>
                    <a:cubicBezTo>
                      <a:pt x="1148357" y="650628"/>
                      <a:pt x="1189887" y="339273"/>
                      <a:pt x="1090200" y="220862"/>
                    </a:cubicBezTo>
                    <a:cubicBezTo>
                      <a:pt x="1072219" y="199375"/>
                      <a:pt x="1046714" y="189159"/>
                      <a:pt x="1015868" y="183411"/>
                    </a:cubicBezTo>
                    <a:cubicBezTo>
                      <a:pt x="991567" y="177507"/>
                      <a:pt x="966589" y="165781"/>
                      <a:pt x="946124" y="148757"/>
                    </a:cubicBezTo>
                    <a:cubicBezTo>
                      <a:pt x="926940" y="113800"/>
                      <a:pt x="902263" y="102753"/>
                      <a:pt x="866375" y="100182"/>
                    </a:cubicBezTo>
                    <a:cubicBezTo>
                      <a:pt x="866677" y="93369"/>
                      <a:pt x="865548" y="85655"/>
                      <a:pt x="866225" y="78388"/>
                    </a:cubicBezTo>
                    <a:cubicBezTo>
                      <a:pt x="868332" y="56070"/>
                      <a:pt x="850200" y="27999"/>
                      <a:pt x="821460" y="17027"/>
                    </a:cubicBezTo>
                    <a:cubicBezTo>
                      <a:pt x="787604" y="3634"/>
                      <a:pt x="748181" y="2574"/>
                      <a:pt x="712820" y="9763"/>
                    </a:cubicBezTo>
                    <a:cubicBezTo>
                      <a:pt x="683629" y="19373"/>
                      <a:pt x="679567" y="73548"/>
                      <a:pt x="673021" y="100559"/>
                    </a:cubicBezTo>
                    <a:cubicBezTo>
                      <a:pt x="633673" y="89967"/>
                      <a:pt x="583642" y="66285"/>
                      <a:pt x="562425" y="116449"/>
                    </a:cubicBezTo>
                    <a:cubicBezTo>
                      <a:pt x="552193" y="113345"/>
                      <a:pt x="541360" y="121366"/>
                      <a:pt x="535190" y="120911"/>
                    </a:cubicBezTo>
                    <a:cubicBezTo>
                      <a:pt x="447691" y="135135"/>
                      <a:pt x="358613" y="173196"/>
                      <a:pt x="326187" y="256424"/>
                    </a:cubicBezTo>
                    <a:cubicBezTo>
                      <a:pt x="306174" y="306285"/>
                      <a:pt x="321372" y="362504"/>
                      <a:pt x="328820" y="414182"/>
                    </a:cubicBezTo>
                    <a:cubicBezTo>
                      <a:pt x="335817" y="470397"/>
                      <a:pt x="317083" y="522681"/>
                      <a:pt x="308506" y="576857"/>
                    </a:cubicBezTo>
                    <a:cubicBezTo>
                      <a:pt x="295792" y="651381"/>
                      <a:pt x="293459" y="710171"/>
                      <a:pt x="301736" y="765633"/>
                    </a:cubicBezTo>
                    <a:cubicBezTo>
                      <a:pt x="279767" y="770628"/>
                      <a:pt x="281798" y="791586"/>
                      <a:pt x="290675" y="812696"/>
                    </a:cubicBezTo>
                    <a:cubicBezTo>
                      <a:pt x="293309" y="819808"/>
                      <a:pt x="295942" y="827375"/>
                      <a:pt x="301736" y="831383"/>
                    </a:cubicBezTo>
                    <a:cubicBezTo>
                      <a:pt x="313472" y="838875"/>
                      <a:pt x="321672" y="829340"/>
                      <a:pt x="334463" y="828054"/>
                    </a:cubicBezTo>
                    <a:cubicBezTo>
                      <a:pt x="337171" y="857791"/>
                      <a:pt x="342513" y="876178"/>
                      <a:pt x="351014" y="909392"/>
                    </a:cubicBezTo>
                    <a:cubicBezTo>
                      <a:pt x="348607" y="919304"/>
                      <a:pt x="343115" y="947980"/>
                      <a:pt x="343115" y="947980"/>
                    </a:cubicBezTo>
                    <a:cubicBezTo>
                      <a:pt x="315654" y="1072824"/>
                      <a:pt x="233120" y="1193884"/>
                      <a:pt x="260130" y="1324705"/>
                    </a:cubicBezTo>
                    <a:cubicBezTo>
                      <a:pt x="260732" y="1335751"/>
                      <a:pt x="291654" y="1332574"/>
                      <a:pt x="305121" y="1333103"/>
                    </a:cubicBezTo>
                    <a:cubicBezTo>
                      <a:pt x="337171" y="1333103"/>
                      <a:pt x="367491" y="1337037"/>
                      <a:pt x="396155" y="1340669"/>
                    </a:cubicBezTo>
                    <a:cubicBezTo>
                      <a:pt x="401422" y="1375171"/>
                      <a:pt x="415039" y="1430784"/>
                      <a:pt x="445435" y="1443948"/>
                    </a:cubicBezTo>
                    <a:cubicBezTo>
                      <a:pt x="445961" y="1444099"/>
                      <a:pt x="458977" y="1450380"/>
                      <a:pt x="459730" y="1450380"/>
                    </a:cubicBezTo>
                    <a:cubicBezTo>
                      <a:pt x="422412" y="1602991"/>
                      <a:pt x="376670" y="1743499"/>
                      <a:pt x="325811" y="1892249"/>
                    </a:cubicBezTo>
                    <a:cubicBezTo>
                      <a:pt x="266601" y="2065745"/>
                      <a:pt x="203779" y="2237955"/>
                      <a:pt x="172632" y="2419619"/>
                    </a:cubicBezTo>
                    <a:cubicBezTo>
                      <a:pt x="172255" y="2423705"/>
                      <a:pt x="185046" y="2438232"/>
                      <a:pt x="193397" y="2441560"/>
                    </a:cubicBezTo>
                    <a:cubicBezTo>
                      <a:pt x="182563" y="2464337"/>
                      <a:pt x="178350" y="2477578"/>
                      <a:pt x="167591" y="2500502"/>
                    </a:cubicBezTo>
                    <a:cubicBezTo>
                      <a:pt x="162551" y="2511777"/>
                      <a:pt x="154801" y="2533870"/>
                      <a:pt x="153296" y="2545977"/>
                    </a:cubicBezTo>
                    <a:cubicBezTo>
                      <a:pt x="141334" y="2553617"/>
                      <a:pt x="125007" y="2567767"/>
                      <a:pt x="125233" y="2581765"/>
                    </a:cubicBezTo>
                    <a:cubicBezTo>
                      <a:pt x="93032" y="2595461"/>
                      <a:pt x="108456" y="2662722"/>
                      <a:pt x="101158" y="2696242"/>
                    </a:cubicBezTo>
                    <a:cubicBezTo>
                      <a:pt x="93710" y="2746254"/>
                      <a:pt x="66174" y="2775385"/>
                      <a:pt x="41948" y="2816320"/>
                    </a:cubicBezTo>
                    <a:cubicBezTo>
                      <a:pt x="36983" y="2824566"/>
                      <a:pt x="25096" y="2840304"/>
                      <a:pt x="24870" y="2850593"/>
                    </a:cubicBezTo>
                    <a:cubicBezTo>
                      <a:pt x="9898" y="2857705"/>
                      <a:pt x="795" y="2872461"/>
                      <a:pt x="1847" y="2898562"/>
                    </a:cubicBezTo>
                    <a:cubicBezTo>
                      <a:pt x="1772" y="2929056"/>
                      <a:pt x="10876" y="2943734"/>
                      <a:pt x="33898" y="2944414"/>
                    </a:cubicBezTo>
                    <a:cubicBezTo>
                      <a:pt x="96494" y="2950772"/>
                      <a:pt x="173610" y="2946080"/>
                      <a:pt x="236582" y="2938891"/>
                    </a:cubicBezTo>
                    <a:cubicBezTo>
                      <a:pt x="283604" y="2932839"/>
                      <a:pt x="315805" y="2938363"/>
                      <a:pt x="305272" y="2881390"/>
                    </a:cubicBezTo>
                    <a:cubicBezTo>
                      <a:pt x="303089" y="2867617"/>
                      <a:pt x="303842" y="2841135"/>
                      <a:pt x="295717" y="2829937"/>
                    </a:cubicBezTo>
                    <a:cubicBezTo>
                      <a:pt x="290751" y="2796495"/>
                      <a:pt x="303617" y="2755032"/>
                      <a:pt x="314299" y="2723027"/>
                    </a:cubicBezTo>
                    <a:cubicBezTo>
                      <a:pt x="320845" y="2695333"/>
                      <a:pt x="336419" y="2646153"/>
                      <a:pt x="331830" y="2609005"/>
                    </a:cubicBezTo>
                    <a:cubicBezTo>
                      <a:pt x="329723" y="2591829"/>
                      <a:pt x="288344" y="2580099"/>
                      <a:pt x="282174" y="2579268"/>
                    </a:cubicBezTo>
                    <a:cubicBezTo>
                      <a:pt x="277209" y="2568144"/>
                      <a:pt x="280068" y="2554072"/>
                      <a:pt x="282701" y="2539922"/>
                    </a:cubicBezTo>
                    <a:cubicBezTo>
                      <a:pt x="289021" y="2516920"/>
                      <a:pt x="299704" y="2475989"/>
                      <a:pt x="315278" y="2456693"/>
                    </a:cubicBezTo>
                    <a:cubicBezTo>
                      <a:pt x="343340" y="2457073"/>
                      <a:pt x="440394" y="2434449"/>
                      <a:pt x="456042" y="2428700"/>
                    </a:cubicBezTo>
                    <a:cubicBezTo>
                      <a:pt x="459504" y="2430363"/>
                      <a:pt x="468758" y="2400703"/>
                      <a:pt x="468758" y="2400703"/>
                    </a:cubicBezTo>
                    <a:cubicBezTo>
                      <a:pt x="518488" y="2241132"/>
                      <a:pt x="565962" y="2077397"/>
                      <a:pt x="619228" y="1917977"/>
                    </a:cubicBezTo>
                    <a:cubicBezTo>
                      <a:pt x="682801" y="1727683"/>
                      <a:pt x="755253" y="1537924"/>
                      <a:pt x="819353" y="1348992"/>
                    </a:cubicBezTo>
                    <a:cubicBezTo>
                      <a:pt x="824470" y="1336509"/>
                      <a:pt x="834174" y="1323571"/>
                      <a:pt x="841247" y="1311538"/>
                    </a:cubicBezTo>
                    <a:cubicBezTo>
                      <a:pt x="843504" y="1307681"/>
                      <a:pt x="850501" y="1311538"/>
                      <a:pt x="850576" y="1316078"/>
                    </a:cubicBezTo>
                    <a:cubicBezTo>
                      <a:pt x="855918" y="1523696"/>
                      <a:pt x="897071" y="1728820"/>
                      <a:pt x="900833" y="1936361"/>
                    </a:cubicBezTo>
                    <a:cubicBezTo>
                      <a:pt x="905949" y="2082466"/>
                      <a:pt x="904595" y="2227056"/>
                      <a:pt x="918288" y="2373693"/>
                    </a:cubicBezTo>
                    <a:cubicBezTo>
                      <a:pt x="921748" y="2404716"/>
                      <a:pt x="926113" y="2411295"/>
                      <a:pt x="930702" y="2409404"/>
                    </a:cubicBezTo>
                    <a:cubicBezTo>
                      <a:pt x="932583" y="2409707"/>
                      <a:pt x="940106" y="2407058"/>
                      <a:pt x="941987" y="2407512"/>
                    </a:cubicBezTo>
                    <a:cubicBezTo>
                      <a:pt x="938902" y="2438309"/>
                      <a:pt x="931077" y="2484161"/>
                      <a:pt x="917911" y="2515712"/>
                    </a:cubicBezTo>
                    <a:cubicBezTo>
                      <a:pt x="888946" y="2520175"/>
                      <a:pt x="901209" y="2577225"/>
                      <a:pt x="903241" y="2584943"/>
                    </a:cubicBezTo>
                    <a:cubicBezTo>
                      <a:pt x="875930" y="2584943"/>
                      <a:pt x="863893" y="2611273"/>
                      <a:pt x="865774" y="2625423"/>
                    </a:cubicBezTo>
                    <a:cubicBezTo>
                      <a:pt x="868407" y="2649027"/>
                      <a:pt x="870889" y="2679975"/>
                      <a:pt x="881047" y="2707514"/>
                    </a:cubicBezTo>
                    <a:cubicBezTo>
                      <a:pt x="890301" y="2733165"/>
                      <a:pt x="906777" y="2755863"/>
                      <a:pt x="912570" y="2783631"/>
                    </a:cubicBezTo>
                    <a:cubicBezTo>
                      <a:pt x="916256" y="2803984"/>
                      <a:pt x="919642" y="2840456"/>
                      <a:pt x="923178" y="2860731"/>
                    </a:cubicBezTo>
                    <a:cubicBezTo>
                      <a:pt x="914300" y="2864894"/>
                      <a:pt x="913397" y="2870189"/>
                      <a:pt x="911893" y="2877378"/>
                    </a:cubicBezTo>
                    <a:cubicBezTo>
                      <a:pt x="904219" y="2935034"/>
                      <a:pt x="931529" y="2933519"/>
                      <a:pt x="979605" y="2937531"/>
                    </a:cubicBezTo>
                    <a:cubicBezTo>
                      <a:pt x="1008419" y="2943886"/>
                      <a:pt x="1221486" y="2962499"/>
                      <a:pt x="1214715" y="2922776"/>
                    </a:cubicBezTo>
                    <a:cubicBezTo>
                      <a:pt x="1213963" y="2904994"/>
                      <a:pt x="1212457" y="2887290"/>
                      <a:pt x="1209372" y="2871932"/>
                    </a:cubicBezTo>
                    <a:cubicBezTo>
                      <a:pt x="1208019" y="2867846"/>
                      <a:pt x="1178376" y="2822977"/>
                      <a:pt x="1162050" y="2805122"/>
                    </a:cubicBezTo>
                    <a:cubicBezTo>
                      <a:pt x="1107354" y="2753292"/>
                      <a:pt x="1112094" y="2681413"/>
                      <a:pt x="1113824" y="2601361"/>
                    </a:cubicBezTo>
                    <a:cubicBezTo>
                      <a:pt x="1110589" y="2579645"/>
                      <a:pt x="1094037" y="2558838"/>
                      <a:pt x="1072897" y="2561184"/>
                    </a:cubicBezTo>
                    <a:cubicBezTo>
                      <a:pt x="1078915" y="2537956"/>
                      <a:pt x="1067705" y="2517829"/>
                      <a:pt x="1044156" y="2511172"/>
                    </a:cubicBezTo>
                    <a:cubicBezTo>
                      <a:pt x="1046564" y="2484915"/>
                      <a:pt x="1048971" y="2449204"/>
                      <a:pt x="1057624" y="2426505"/>
                    </a:cubicBezTo>
                    <a:cubicBezTo>
                      <a:pt x="1057624" y="2426505"/>
                      <a:pt x="1119467" y="2425294"/>
                      <a:pt x="1119919" y="2423779"/>
                    </a:cubicBezTo>
                    <a:cubicBezTo>
                      <a:pt x="1136771" y="2420225"/>
                      <a:pt x="1146025" y="2396543"/>
                      <a:pt x="1143015" y="2375053"/>
                    </a:cubicBezTo>
                    <a:cubicBezTo>
                      <a:pt x="1146928" y="2026325"/>
                      <a:pt x="1145273" y="1680925"/>
                      <a:pt x="1139930" y="1331514"/>
                    </a:cubicBezTo>
                    <a:cubicBezTo>
                      <a:pt x="1166187" y="1332726"/>
                      <a:pt x="1191843" y="1323039"/>
                      <a:pt x="1217724" y="1316610"/>
                    </a:cubicBezTo>
                    <a:cubicBezTo>
                      <a:pt x="1229010" y="1313430"/>
                      <a:pt x="1229461" y="1301703"/>
                      <a:pt x="1228407" y="1297240"/>
                    </a:cubicBezTo>
                    <a:cubicBezTo>
                      <a:pt x="1226978" y="1274161"/>
                      <a:pt x="1224119" y="1251614"/>
                      <a:pt x="1221560" y="123058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grpSp>
            <p:nvGrpSpPr>
              <p:cNvPr id="168" name="Afbeelding 97"/>
              <p:cNvGrpSpPr/>
              <p:nvPr/>
            </p:nvGrpSpPr>
            <p:grpSpPr>
              <a:xfrm>
                <a:off x="8076240" y="1981800"/>
                <a:ext cx="976680" cy="1230840"/>
                <a:chOff x="8076240" y="1981800"/>
                <a:chExt cx="976680" cy="1230840"/>
              </a:xfrm>
            </p:grpSpPr>
            <p:sp>
              <p:nvSpPr>
                <p:cNvPr id="169" name="Freeform 105"/>
                <p:cNvSpPr/>
                <p:nvPr/>
              </p:nvSpPr>
              <p:spPr>
                <a:xfrm>
                  <a:off x="8076240" y="2800800"/>
                  <a:ext cx="150480" cy="411840"/>
                </a:xfrm>
                <a:custGeom>
                  <a:avLst/>
                  <a:gdLst>
                    <a:gd name="textAreaLeft" fmla="*/ 0 w 150480"/>
                    <a:gd name="textAreaRight" fmla="*/ 152280 w 150480"/>
                    <a:gd name="textAreaTop" fmla="*/ 0 h 411840"/>
                    <a:gd name="textAreaBottom" fmla="*/ 413640 h 411840"/>
                    <a:gd name="GluePoint1X" fmla="*/ 20836 w 152353"/>
                    <a:gd name="GluePoint1Y" fmla="*/ 416761 h 413673"/>
                    <a:gd name="GluePoint2X" fmla="*/ 2027 w 152353"/>
                    <a:gd name="GluePoint2Y" fmla="*/ 407680 h 413673"/>
                    <a:gd name="GluePoint3X" fmla="*/ 34228 w 152353"/>
                    <a:gd name="GluePoint3Y" fmla="*/ 218220 h 413673"/>
                    <a:gd name="GluePoint4X" fmla="*/ 84937 w 152353"/>
                    <a:gd name="GluePoint4Y" fmla="*/ 61523 h 413673"/>
                    <a:gd name="GluePoint5X" fmla="*/ 91707 w 152353"/>
                    <a:gd name="GluePoint5Y" fmla="*/ 8108 h 413673"/>
                    <a:gd name="GluePoint6X" fmla="*/ 97952 w 152353"/>
                    <a:gd name="GluePoint6Y" fmla="*/ 7728 h 413673"/>
                    <a:gd name="GluePoint7X" fmla="*/ 148962 w 152353"/>
                    <a:gd name="GluePoint7Y" fmla="*/ 349496 h 413673"/>
                    <a:gd name="GluePoint8X" fmla="*/ 139256 w 152353"/>
                    <a:gd name="GluePoint8Y" fmla="*/ 359182 h 413673"/>
                    <a:gd name="GluePoint9X" fmla="*/ 20836 w 152353"/>
                    <a:gd name="GluePoint9Y" fmla="*/ 416761 h 413673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</a:cxnLst>
                  <a:rect l="textAreaLeft" t="textAreaTop" r="textAreaRight" b="textAreaBottom"/>
                  <a:pathLst>
                    <a:path w="152353" h="413673">
                      <a:moveTo>
                        <a:pt x="20836" y="416761"/>
                      </a:moveTo>
                      <a:cubicBezTo>
                        <a:pt x="13162" y="422284"/>
                        <a:pt x="2403" y="417138"/>
                        <a:pt x="2027" y="407680"/>
                      </a:cubicBezTo>
                      <a:cubicBezTo>
                        <a:pt x="-381" y="339509"/>
                        <a:pt x="14065" y="277162"/>
                        <a:pt x="34228" y="218220"/>
                      </a:cubicBezTo>
                      <a:cubicBezTo>
                        <a:pt x="52284" y="165485"/>
                        <a:pt x="77262" y="115547"/>
                        <a:pt x="84937" y="61523"/>
                      </a:cubicBezTo>
                      <a:cubicBezTo>
                        <a:pt x="86441" y="50628"/>
                        <a:pt x="89601" y="25055"/>
                        <a:pt x="91707" y="8108"/>
                      </a:cubicBezTo>
                      <a:cubicBezTo>
                        <a:pt x="92159" y="4702"/>
                        <a:pt x="97049" y="4325"/>
                        <a:pt x="97952" y="7728"/>
                      </a:cubicBezTo>
                      <a:cubicBezTo>
                        <a:pt x="125187" y="110933"/>
                        <a:pt x="169200" y="277997"/>
                        <a:pt x="148962" y="349496"/>
                      </a:cubicBezTo>
                      <a:cubicBezTo>
                        <a:pt x="147682" y="354114"/>
                        <a:pt x="143921" y="357971"/>
                        <a:pt x="139256" y="359182"/>
                      </a:cubicBezTo>
                      <a:cubicBezTo>
                        <a:pt x="104873" y="368186"/>
                        <a:pt x="48974" y="396482"/>
                        <a:pt x="20836" y="416761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748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170" name="Freeform 106"/>
                <p:cNvSpPr/>
                <p:nvPr/>
              </p:nvSpPr>
              <p:spPr>
                <a:xfrm>
                  <a:off x="8686800" y="1997280"/>
                  <a:ext cx="366120" cy="1180800"/>
                </a:xfrm>
                <a:custGeom>
                  <a:avLst/>
                  <a:gdLst>
                    <a:gd name="textAreaLeft" fmla="*/ 0 w 366120"/>
                    <a:gd name="textAreaRight" fmla="*/ 367920 w 366120"/>
                    <a:gd name="textAreaTop" fmla="*/ 0 h 1180800"/>
                    <a:gd name="textAreaBottom" fmla="*/ 1182600 h 1180800"/>
                    <a:gd name="GluePoint1X" fmla="*/ 357256 w 367755"/>
                    <a:gd name="GluePoint1Y" fmla="*/ 1187913 h 1182555"/>
                    <a:gd name="GluePoint2X" fmla="*/ 357256 w 367755"/>
                    <a:gd name="GluePoint2Y" fmla="*/ 1187913 h 1182555"/>
                    <a:gd name="GluePoint3X" fmla="*/ 149005 w 367755"/>
                    <a:gd name="GluePoint3Y" fmla="*/ 1114821 h 1182555"/>
                    <a:gd name="GluePoint4X" fmla="*/ 74973 w 367755"/>
                    <a:gd name="GluePoint4Y" fmla="*/ 378474 h 1182555"/>
                    <a:gd name="GluePoint5X" fmla="*/ 56390 w 367755"/>
                    <a:gd name="GluePoint5Y" fmla="*/ 153152 h 1182555"/>
                    <a:gd name="GluePoint6X" fmla="*/ 52478 w 367755"/>
                    <a:gd name="GluePoint6Y" fmla="*/ 102080 h 1182555"/>
                    <a:gd name="GluePoint7X" fmla="*/ 25394 w 367755"/>
                    <a:gd name="GluePoint7Y" fmla="*/ 40338 h 1182555"/>
                    <a:gd name="GluePoint8X" fmla="*/ 11475 w 367755"/>
                    <a:gd name="GluePoint8Y" fmla="*/ 36477 h 1182555"/>
                    <a:gd name="GluePoint9X" fmla="*/ 8390 w 367755"/>
                    <a:gd name="GluePoint9Y" fmla="*/ 29668 h 1182555"/>
                    <a:gd name="GluePoint10X" fmla="*/ 3726 w 367755"/>
                    <a:gd name="GluePoint10Y" fmla="*/ 5381 h 1182555"/>
                    <a:gd name="GluePoint11X" fmla="*/ 77306 w 367755"/>
                    <a:gd name="GluePoint11Y" fmla="*/ 51081 h 1182555"/>
                    <a:gd name="GluePoint12X" fmla="*/ 80315 w 367755"/>
                    <a:gd name="GluePoint12Y" fmla="*/ 54938 h 1182555"/>
                    <a:gd name="GluePoint13X" fmla="*/ 199788 w 367755"/>
                    <a:gd name="GluePoint13Y" fmla="*/ 106768 h 1182555"/>
                    <a:gd name="GluePoint14X" fmla="*/ 288114 w 367755"/>
                    <a:gd name="GluePoint14Y" fmla="*/ 292899 h 1182555"/>
                    <a:gd name="GluePoint15X" fmla="*/ 319187 w 367755"/>
                    <a:gd name="GluePoint15Y" fmla="*/ 581400 h 1182555"/>
                    <a:gd name="GluePoint16X" fmla="*/ 354623 w 367755"/>
                    <a:gd name="GluePoint16Y" fmla="*/ 683241 h 1182555"/>
                    <a:gd name="GluePoint17X" fmla="*/ 369444 w 367755"/>
                    <a:gd name="GluePoint17Y" fmla="*/ 741049 h 1182555"/>
                    <a:gd name="GluePoint18X" fmla="*/ 358986 w 367755"/>
                    <a:gd name="GluePoint18Y" fmla="*/ 754895 h 1182555"/>
                    <a:gd name="GluePoint19X" fmla="*/ 276152 w 367755"/>
                    <a:gd name="GluePoint19Y" fmla="*/ 763293 h 1182555"/>
                    <a:gd name="GluePoint20X" fmla="*/ 267275 w 367755"/>
                    <a:gd name="GluePoint20Y" fmla="*/ 778352 h 1182555"/>
                    <a:gd name="GluePoint21X" fmla="*/ 357256 w 367755"/>
                    <a:gd name="GluePoint21Y" fmla="*/ 1187913 h 118255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</a:cxnLst>
                  <a:rect l="textAreaLeft" t="textAreaTop" r="textAreaRight" b="textAreaBottom"/>
                  <a:pathLst>
                    <a:path w="367755" h="1182555">
                      <a:moveTo>
                        <a:pt x="357256" y="1187913"/>
                      </a:moveTo>
                      <a:lnTo>
                        <a:pt x="357256" y="1187913"/>
                      </a:lnTo>
                      <a:cubicBezTo>
                        <a:pt x="289092" y="1166500"/>
                        <a:pt x="220855" y="1126322"/>
                        <a:pt x="149005" y="1114821"/>
                      </a:cubicBezTo>
                      <a:cubicBezTo>
                        <a:pt x="104014" y="862563"/>
                        <a:pt x="85356" y="629372"/>
                        <a:pt x="74973" y="378474"/>
                      </a:cubicBezTo>
                      <a:cubicBezTo>
                        <a:pt x="69255" y="311512"/>
                        <a:pt x="51877" y="230854"/>
                        <a:pt x="56390" y="153152"/>
                      </a:cubicBezTo>
                      <a:cubicBezTo>
                        <a:pt x="57067" y="141045"/>
                        <a:pt x="53306" y="116832"/>
                        <a:pt x="52478" y="102080"/>
                      </a:cubicBezTo>
                      <a:cubicBezTo>
                        <a:pt x="53080" y="79078"/>
                        <a:pt x="56089" y="21877"/>
                        <a:pt x="25394" y="40338"/>
                      </a:cubicBezTo>
                      <a:cubicBezTo>
                        <a:pt x="20428" y="43290"/>
                        <a:pt x="13958" y="41697"/>
                        <a:pt x="11475" y="36477"/>
                      </a:cubicBezTo>
                      <a:cubicBezTo>
                        <a:pt x="10497" y="34434"/>
                        <a:pt x="9444" y="32166"/>
                        <a:pt x="8390" y="29668"/>
                      </a:cubicBezTo>
                      <a:cubicBezTo>
                        <a:pt x="4704" y="18773"/>
                        <a:pt x="-1391" y="4701"/>
                        <a:pt x="3726" y="5381"/>
                      </a:cubicBezTo>
                      <a:cubicBezTo>
                        <a:pt x="40741" y="12493"/>
                        <a:pt x="60077" y="15973"/>
                        <a:pt x="77306" y="51081"/>
                      </a:cubicBezTo>
                      <a:cubicBezTo>
                        <a:pt x="77983" y="52518"/>
                        <a:pt x="79036" y="53882"/>
                        <a:pt x="80315" y="54938"/>
                      </a:cubicBezTo>
                      <a:cubicBezTo>
                        <a:pt x="116202" y="82710"/>
                        <a:pt x="162924" y="87095"/>
                        <a:pt x="199788" y="106768"/>
                      </a:cubicBezTo>
                      <a:cubicBezTo>
                        <a:pt x="258472" y="138019"/>
                        <a:pt x="275777" y="226240"/>
                        <a:pt x="288114" y="292899"/>
                      </a:cubicBezTo>
                      <a:cubicBezTo>
                        <a:pt x="305193" y="385283"/>
                        <a:pt x="305118" y="487276"/>
                        <a:pt x="319187" y="581400"/>
                      </a:cubicBezTo>
                      <a:cubicBezTo>
                        <a:pt x="325657" y="601224"/>
                        <a:pt x="333481" y="691491"/>
                        <a:pt x="354623" y="683241"/>
                      </a:cubicBezTo>
                      <a:cubicBezTo>
                        <a:pt x="376140" y="680596"/>
                        <a:pt x="366962" y="719484"/>
                        <a:pt x="369444" y="741049"/>
                      </a:cubicBezTo>
                      <a:cubicBezTo>
                        <a:pt x="370196" y="747481"/>
                        <a:pt x="365306" y="753761"/>
                        <a:pt x="358986" y="754895"/>
                      </a:cubicBezTo>
                      <a:cubicBezTo>
                        <a:pt x="335889" y="758904"/>
                        <a:pt x="299701" y="759813"/>
                        <a:pt x="276152" y="763293"/>
                      </a:cubicBezTo>
                      <a:cubicBezTo>
                        <a:pt x="268779" y="764427"/>
                        <a:pt x="264792" y="771240"/>
                        <a:pt x="267275" y="778352"/>
                      </a:cubicBezTo>
                      <a:cubicBezTo>
                        <a:pt x="304742" y="885336"/>
                        <a:pt x="346422" y="1064887"/>
                        <a:pt x="357256" y="1187913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748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171" name="Freeform 107"/>
                <p:cNvSpPr/>
                <p:nvPr/>
              </p:nvSpPr>
              <p:spPr>
                <a:xfrm>
                  <a:off x="8105040" y="1981800"/>
                  <a:ext cx="387360" cy="1147680"/>
                </a:xfrm>
                <a:custGeom>
                  <a:avLst/>
                  <a:gdLst>
                    <a:gd name="textAreaLeft" fmla="*/ 0 w 387360"/>
                    <a:gd name="textAreaRight" fmla="*/ 389160 w 387360"/>
                    <a:gd name="textAreaTop" fmla="*/ 0 h 1147680"/>
                    <a:gd name="textAreaBottom" fmla="*/ 1149480 h 1147680"/>
                    <a:gd name="GluePoint1X" fmla="*/ 250666 w 389059"/>
                    <a:gd name="GluePoint1Y" fmla="*/ 1154850 h 1149493"/>
                    <a:gd name="GluePoint2X" fmla="*/ 250289 w 389059"/>
                    <a:gd name="GluePoint2Y" fmla="*/ 1154850 h 1149493"/>
                    <a:gd name="GluePoint3X" fmla="*/ 215380 w 389059"/>
                    <a:gd name="GluePoint3Y" fmla="*/ 1050589 h 1149493"/>
                    <a:gd name="GluePoint4X" fmla="*/ 210265 w 389059"/>
                    <a:gd name="GluePoint4Y" fmla="*/ 865215 h 1149493"/>
                    <a:gd name="GluePoint5X" fmla="*/ 221023 w 389059"/>
                    <a:gd name="GluePoint5Y" fmla="*/ 741886 h 1149493"/>
                    <a:gd name="GluePoint6X" fmla="*/ 195819 w 389059"/>
                    <a:gd name="GluePoint6Y" fmla="*/ 732502 h 1149493"/>
                    <a:gd name="GluePoint7X" fmla="*/ 9687 w 389059"/>
                    <a:gd name="GluePoint7Y" fmla="*/ 745440 h 1149493"/>
                    <a:gd name="GluePoint8X" fmla="*/ 2691 w 389059"/>
                    <a:gd name="GluePoint8Y" fmla="*/ 700043 h 1149493"/>
                    <a:gd name="GluePoint9X" fmla="*/ 17211 w 389059"/>
                    <a:gd name="GluePoint9Y" fmla="*/ 674318 h 1149493"/>
                    <a:gd name="GluePoint10X" fmla="*/ 16459 w 389059"/>
                    <a:gd name="GluePoint10Y" fmla="*/ 570356 h 1149493"/>
                    <a:gd name="GluePoint11X" fmla="*/ 47305 w 389059"/>
                    <a:gd name="GluePoint11Y" fmla="*/ 368110 h 1149493"/>
                    <a:gd name="GluePoint12X" fmla="*/ 32785 w 389059"/>
                    <a:gd name="GluePoint12Y" fmla="*/ 232449 h 1149493"/>
                    <a:gd name="GluePoint13X" fmla="*/ 279030 w 389059"/>
                    <a:gd name="GluePoint13Y" fmla="*/ 38224 h 1149493"/>
                    <a:gd name="GluePoint14X" fmla="*/ 340271 w 389059"/>
                    <a:gd name="GluePoint14Y" fmla="*/ 8487 h 1149493"/>
                    <a:gd name="GluePoint15X" fmla="*/ 390754 w 389059"/>
                    <a:gd name="GluePoint15Y" fmla="*/ 24831 h 1149493"/>
                    <a:gd name="GluePoint16X" fmla="*/ 333199 w 389059"/>
                    <a:gd name="GluePoint16Y" fmla="*/ 46318 h 1149493"/>
                    <a:gd name="GluePoint17X" fmla="*/ 325976 w 389059"/>
                    <a:gd name="GluePoint17Y" fmla="*/ 135525 h 1149493"/>
                    <a:gd name="GluePoint18X" fmla="*/ 360584 w 389059"/>
                    <a:gd name="GluePoint18Y" fmla="*/ 693991 h 1149493"/>
                    <a:gd name="GluePoint19X" fmla="*/ 348095 w 389059"/>
                    <a:gd name="GluePoint19Y" fmla="*/ 975000 h 1149493"/>
                    <a:gd name="GluePoint20X" fmla="*/ 342152 w 389059"/>
                    <a:gd name="GluePoint20Y" fmla="*/ 1133212 h 1149493"/>
                    <a:gd name="GluePoint21X" fmla="*/ 309199 w 389059"/>
                    <a:gd name="GluePoint21Y" fmla="*/ 1142141 h 1149493"/>
                    <a:gd name="GluePoint22X" fmla="*/ 250666 w 389059"/>
                    <a:gd name="GluePoint22Y" fmla="*/ 1154850 h 1149493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  <a:cxn ang="0">
                      <a:pos x="GluePoint22X" y="GluePoint22Y"/>
                    </a:cxn>
                  </a:cxnLst>
                  <a:rect l="textAreaLeft" t="textAreaTop" r="textAreaRight" b="textAreaBottom"/>
                  <a:pathLst>
                    <a:path w="389059" h="1149493">
                      <a:moveTo>
                        <a:pt x="250666" y="1154850"/>
                      </a:moveTo>
                      <a:lnTo>
                        <a:pt x="250289" y="1154850"/>
                      </a:lnTo>
                      <a:cubicBezTo>
                        <a:pt x="234716" y="1119291"/>
                        <a:pt x="222754" y="1091294"/>
                        <a:pt x="215380" y="1050589"/>
                      </a:cubicBezTo>
                      <a:cubicBezTo>
                        <a:pt x="204773" y="992327"/>
                        <a:pt x="206352" y="914924"/>
                        <a:pt x="210265" y="865215"/>
                      </a:cubicBezTo>
                      <a:cubicBezTo>
                        <a:pt x="214553" y="810663"/>
                        <a:pt x="221023" y="754444"/>
                        <a:pt x="221023" y="741886"/>
                      </a:cubicBezTo>
                      <a:cubicBezTo>
                        <a:pt x="221023" y="735528"/>
                        <a:pt x="212747" y="732502"/>
                        <a:pt x="195819" y="732502"/>
                      </a:cubicBezTo>
                      <a:cubicBezTo>
                        <a:pt x="164221" y="725542"/>
                        <a:pt x="15706" y="763070"/>
                        <a:pt x="9687" y="745440"/>
                      </a:cubicBezTo>
                      <a:cubicBezTo>
                        <a:pt x="6678" y="736589"/>
                        <a:pt x="-846" y="718733"/>
                        <a:pt x="2691" y="700043"/>
                      </a:cubicBezTo>
                      <a:cubicBezTo>
                        <a:pt x="3743" y="694294"/>
                        <a:pt x="19544" y="686728"/>
                        <a:pt x="17211" y="674318"/>
                      </a:cubicBezTo>
                      <a:cubicBezTo>
                        <a:pt x="10214" y="635959"/>
                        <a:pt x="14879" y="585718"/>
                        <a:pt x="16459" y="570356"/>
                      </a:cubicBezTo>
                      <a:cubicBezTo>
                        <a:pt x="26240" y="477595"/>
                        <a:pt x="43317" y="444530"/>
                        <a:pt x="47305" y="368110"/>
                      </a:cubicBezTo>
                      <a:cubicBezTo>
                        <a:pt x="47982" y="322864"/>
                        <a:pt x="31882" y="277769"/>
                        <a:pt x="32785" y="232449"/>
                      </a:cubicBezTo>
                      <a:cubicBezTo>
                        <a:pt x="34816" y="103671"/>
                        <a:pt x="172572" y="52824"/>
                        <a:pt x="279030" y="38224"/>
                      </a:cubicBezTo>
                      <a:cubicBezTo>
                        <a:pt x="287079" y="13482"/>
                        <a:pt x="311305" y="-1499"/>
                        <a:pt x="340271" y="8487"/>
                      </a:cubicBezTo>
                      <a:cubicBezTo>
                        <a:pt x="347268" y="9773"/>
                        <a:pt x="392861" y="15525"/>
                        <a:pt x="390754" y="24831"/>
                      </a:cubicBezTo>
                      <a:cubicBezTo>
                        <a:pt x="387895" y="37237"/>
                        <a:pt x="335832" y="38523"/>
                        <a:pt x="333199" y="46318"/>
                      </a:cubicBezTo>
                      <a:cubicBezTo>
                        <a:pt x="327556" y="56079"/>
                        <a:pt x="323193" y="117895"/>
                        <a:pt x="325976" y="135525"/>
                      </a:cubicBezTo>
                      <a:cubicBezTo>
                        <a:pt x="355318" y="320292"/>
                        <a:pt x="393462" y="507103"/>
                        <a:pt x="360584" y="693991"/>
                      </a:cubicBezTo>
                      <a:cubicBezTo>
                        <a:pt x="347569" y="785843"/>
                        <a:pt x="345011" y="879893"/>
                        <a:pt x="348095" y="975000"/>
                      </a:cubicBezTo>
                      <a:cubicBezTo>
                        <a:pt x="345387" y="1026981"/>
                        <a:pt x="357876" y="1084260"/>
                        <a:pt x="342152" y="1133212"/>
                      </a:cubicBezTo>
                      <a:cubicBezTo>
                        <a:pt x="332070" y="1135181"/>
                        <a:pt x="321312" y="1138432"/>
                        <a:pt x="309199" y="1142141"/>
                      </a:cubicBezTo>
                      <a:cubicBezTo>
                        <a:pt x="291444" y="1147587"/>
                        <a:pt x="267368" y="1154928"/>
                        <a:pt x="250666" y="1154850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748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172" name="Afbeelding 97"/>
              <p:cNvGrpSpPr/>
              <p:nvPr/>
            </p:nvGrpSpPr>
            <p:grpSpPr>
              <a:xfrm>
                <a:off x="7822080" y="4404600"/>
                <a:ext cx="1210680" cy="435960"/>
                <a:chOff x="7822080" y="4404600"/>
                <a:chExt cx="1210680" cy="435960"/>
              </a:xfrm>
            </p:grpSpPr>
            <p:sp>
              <p:nvSpPr>
                <p:cNvPr id="173" name="Freeform 109"/>
                <p:cNvSpPr/>
                <p:nvPr/>
              </p:nvSpPr>
              <p:spPr>
                <a:xfrm>
                  <a:off x="8690400" y="4404600"/>
                  <a:ext cx="342360" cy="435960"/>
                </a:xfrm>
                <a:custGeom>
                  <a:avLst/>
                  <a:gdLst>
                    <a:gd name="textAreaLeft" fmla="*/ 0 w 342360"/>
                    <a:gd name="textAreaRight" fmla="*/ 344160 w 342360"/>
                    <a:gd name="textAreaTop" fmla="*/ 0 h 435960"/>
                    <a:gd name="textAreaBottom" fmla="*/ 437760 h 435960"/>
                    <a:gd name="GluePoint1X" fmla="*/ 221262 w 343997"/>
                    <a:gd name="GluePoint1Y" fmla="*/ 443239 h 437888"/>
                    <a:gd name="GluePoint2X" fmla="*/ 52207 w 343997"/>
                    <a:gd name="GluePoint2Y" fmla="*/ 428107 h 437888"/>
                    <a:gd name="GluePoint3X" fmla="*/ 39041 w 343997"/>
                    <a:gd name="GluePoint3Y" fmla="*/ 381727 h 437888"/>
                    <a:gd name="GluePoint4X" fmla="*/ 52207 w 343997"/>
                    <a:gd name="GluePoint4Y" fmla="*/ 316582 h 437888"/>
                    <a:gd name="GluePoint5X" fmla="*/ 2552 w 343997"/>
                    <a:gd name="GluePoint5Y" fmla="*/ 115319 h 437888"/>
                    <a:gd name="GluePoint6X" fmla="*/ 32120 w 343997"/>
                    <a:gd name="GluePoint6Y" fmla="*/ 74462 h 437888"/>
                    <a:gd name="GluePoint7X" fmla="*/ 37236 w 343997"/>
                    <a:gd name="GluePoint7Y" fmla="*/ 23766 h 437888"/>
                    <a:gd name="GluePoint8X" fmla="*/ 130979 w 343997"/>
                    <a:gd name="GluePoint8Y" fmla="*/ 5985 h 437888"/>
                    <a:gd name="GluePoint9X" fmla="*/ 203505 w 343997"/>
                    <a:gd name="GluePoint9Y" fmla="*/ 54486 h 437888"/>
                    <a:gd name="GluePoint10X" fmla="*/ 207342 w 343997"/>
                    <a:gd name="GluePoint10Y" fmla="*/ 57966 h 437888"/>
                    <a:gd name="GluePoint11X" fmla="*/ 246541 w 343997"/>
                    <a:gd name="GluePoint11Y" fmla="*/ 128482 h 437888"/>
                    <a:gd name="GluePoint12X" fmla="*/ 246841 w 343997"/>
                    <a:gd name="GluePoint12Y" fmla="*/ 229869 h 437888"/>
                    <a:gd name="GluePoint13X" fmla="*/ 339907 w 343997"/>
                    <a:gd name="GluePoint13Y" fmla="*/ 385207 h 437888"/>
                    <a:gd name="GluePoint14X" fmla="*/ 344948 w 343997"/>
                    <a:gd name="GluePoint14Y" fmla="*/ 409797 h 437888"/>
                    <a:gd name="GluePoint15X" fmla="*/ 341337 w 343997"/>
                    <a:gd name="GluePoint15Y" fmla="*/ 430301 h 437888"/>
                    <a:gd name="GluePoint16X" fmla="*/ 221262 w 343997"/>
                    <a:gd name="GluePoint16Y" fmla="*/ 443239 h 43788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</a:cxnLst>
                  <a:rect l="textAreaLeft" t="textAreaTop" r="textAreaRight" b="textAreaBottom"/>
                  <a:pathLst>
                    <a:path w="343997" h="437888">
                      <a:moveTo>
                        <a:pt x="221262" y="443239"/>
                      </a:moveTo>
                      <a:cubicBezTo>
                        <a:pt x="183493" y="443014"/>
                        <a:pt x="69135" y="437942"/>
                        <a:pt x="52207" y="428107"/>
                      </a:cubicBezTo>
                      <a:cubicBezTo>
                        <a:pt x="41525" y="415775"/>
                        <a:pt x="36634" y="399733"/>
                        <a:pt x="39041" y="381727"/>
                      </a:cubicBezTo>
                      <a:cubicBezTo>
                        <a:pt x="40697" y="372420"/>
                        <a:pt x="56722" y="369546"/>
                        <a:pt x="52207" y="316582"/>
                      </a:cubicBezTo>
                      <a:cubicBezTo>
                        <a:pt x="47693" y="263618"/>
                        <a:pt x="-5272" y="204145"/>
                        <a:pt x="2552" y="115319"/>
                      </a:cubicBezTo>
                      <a:cubicBezTo>
                        <a:pt x="3756" y="101472"/>
                        <a:pt x="31217" y="77864"/>
                        <a:pt x="32120" y="74462"/>
                      </a:cubicBezTo>
                      <a:cubicBezTo>
                        <a:pt x="35130" y="66592"/>
                        <a:pt x="27079" y="28458"/>
                        <a:pt x="37236" y="23766"/>
                      </a:cubicBezTo>
                      <a:cubicBezTo>
                        <a:pt x="64847" y="3639"/>
                        <a:pt x="97574" y="4625"/>
                        <a:pt x="130979" y="5985"/>
                      </a:cubicBezTo>
                      <a:cubicBezTo>
                        <a:pt x="185525" y="8105"/>
                        <a:pt x="205161" y="27095"/>
                        <a:pt x="203505" y="54486"/>
                      </a:cubicBezTo>
                      <a:cubicBezTo>
                        <a:pt x="203431" y="56300"/>
                        <a:pt x="205537" y="57511"/>
                        <a:pt x="207342" y="57966"/>
                      </a:cubicBezTo>
                      <a:cubicBezTo>
                        <a:pt x="239393" y="65684"/>
                        <a:pt x="248120" y="94585"/>
                        <a:pt x="246541" y="128482"/>
                      </a:cubicBezTo>
                      <a:cubicBezTo>
                        <a:pt x="245337" y="158444"/>
                        <a:pt x="237587" y="201270"/>
                        <a:pt x="246841" y="229869"/>
                      </a:cubicBezTo>
                      <a:cubicBezTo>
                        <a:pt x="259556" y="281245"/>
                        <a:pt x="320045" y="320665"/>
                        <a:pt x="339907" y="385207"/>
                      </a:cubicBezTo>
                      <a:cubicBezTo>
                        <a:pt x="342239" y="392696"/>
                        <a:pt x="344120" y="403517"/>
                        <a:pt x="344948" y="409797"/>
                      </a:cubicBezTo>
                      <a:cubicBezTo>
                        <a:pt x="346152" y="419255"/>
                        <a:pt x="346753" y="425536"/>
                        <a:pt x="341337" y="430301"/>
                      </a:cubicBezTo>
                      <a:cubicBezTo>
                        <a:pt x="310941" y="442863"/>
                        <a:pt x="257826" y="443317"/>
                        <a:pt x="221262" y="4432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174" name="Freeform 110"/>
                <p:cNvSpPr/>
                <p:nvPr/>
              </p:nvSpPr>
              <p:spPr>
                <a:xfrm>
                  <a:off x="7822080" y="4436280"/>
                  <a:ext cx="327960" cy="402480"/>
                </a:xfrm>
                <a:custGeom>
                  <a:avLst/>
                  <a:gdLst>
                    <a:gd name="textAreaLeft" fmla="*/ 0 w 327960"/>
                    <a:gd name="textAreaRight" fmla="*/ 329760 w 327960"/>
                    <a:gd name="textAreaTop" fmla="*/ 0 h 402480"/>
                    <a:gd name="textAreaBottom" fmla="*/ 404280 h 402480"/>
                    <a:gd name="GluePoint1X" fmla="*/ 101867 w 329695"/>
                    <a:gd name="GluePoint1Y" fmla="*/ 409396 h 404330"/>
                    <a:gd name="GluePoint2X" fmla="*/ 18431 w 329695"/>
                    <a:gd name="GluePoint2Y" fmla="*/ 408336 h 404330"/>
                    <a:gd name="GluePoint3X" fmla="*/ 1879 w 329695"/>
                    <a:gd name="GluePoint3Y" fmla="*/ 372470 h 404330"/>
                    <a:gd name="GluePoint4X" fmla="*/ 4362 w 329695"/>
                    <a:gd name="GluePoint4Y" fmla="*/ 341750 h 404330"/>
                    <a:gd name="GluePoint5X" fmla="*/ 92462 w 329695"/>
                    <a:gd name="GluePoint5Y" fmla="*/ 201021 h 404330"/>
                    <a:gd name="GluePoint6X" fmla="*/ 109164 w 329695"/>
                    <a:gd name="GluePoint6Y" fmla="*/ 65282 h 404330"/>
                    <a:gd name="GluePoint7X" fmla="*/ 129554 w 329695"/>
                    <a:gd name="GluePoint7Y" fmla="*/ 43337 h 404330"/>
                    <a:gd name="GluePoint8X" fmla="*/ 266707 w 329695"/>
                    <a:gd name="GluePoint8Y" fmla="*/ 17387 h 404330"/>
                    <a:gd name="GluePoint9X" fmla="*/ 282732 w 329695"/>
                    <a:gd name="GluePoint9Y" fmla="*/ 46666 h 404330"/>
                    <a:gd name="GluePoint10X" fmla="*/ 331409 w 329695"/>
                    <a:gd name="GluePoint10Y" fmla="*/ 80415 h 404330"/>
                    <a:gd name="GluePoint11X" fmla="*/ 297102 w 329695"/>
                    <a:gd name="GluePoint11Y" fmla="*/ 234840 h 404330"/>
                    <a:gd name="GluePoint12X" fmla="*/ 291234 w 329695"/>
                    <a:gd name="GluePoint12Y" fmla="*/ 398198 h 404330"/>
                    <a:gd name="GluePoint13X" fmla="*/ 101867 w 329695"/>
                    <a:gd name="GluePoint13Y" fmla="*/ 409396 h 404330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</a:cxnLst>
                  <a:rect l="textAreaLeft" t="textAreaTop" r="textAreaRight" b="textAreaBottom"/>
                  <a:pathLst>
                    <a:path w="329695" h="404330">
                      <a:moveTo>
                        <a:pt x="101867" y="409396"/>
                      </a:moveTo>
                      <a:cubicBezTo>
                        <a:pt x="68763" y="409470"/>
                        <a:pt x="44839" y="410452"/>
                        <a:pt x="18431" y="408336"/>
                      </a:cubicBezTo>
                      <a:cubicBezTo>
                        <a:pt x="1654" y="406293"/>
                        <a:pt x="2932" y="388208"/>
                        <a:pt x="1879" y="372470"/>
                      </a:cubicBezTo>
                      <a:cubicBezTo>
                        <a:pt x="1428" y="366041"/>
                        <a:pt x="2331" y="347805"/>
                        <a:pt x="4362" y="341750"/>
                      </a:cubicBezTo>
                      <a:cubicBezTo>
                        <a:pt x="10380" y="324046"/>
                        <a:pt x="78243" y="235294"/>
                        <a:pt x="92462" y="201021"/>
                      </a:cubicBezTo>
                      <a:cubicBezTo>
                        <a:pt x="106682" y="166669"/>
                        <a:pt x="105704" y="77917"/>
                        <a:pt x="109164" y="65282"/>
                      </a:cubicBezTo>
                      <a:cubicBezTo>
                        <a:pt x="112701" y="52721"/>
                        <a:pt x="129554" y="43337"/>
                        <a:pt x="129554" y="43337"/>
                      </a:cubicBezTo>
                      <a:cubicBezTo>
                        <a:pt x="140312" y="-7809"/>
                        <a:pt x="215021" y="2783"/>
                        <a:pt x="266707" y="17387"/>
                      </a:cubicBezTo>
                      <a:cubicBezTo>
                        <a:pt x="288526" y="23590"/>
                        <a:pt x="277691" y="32520"/>
                        <a:pt x="282732" y="46666"/>
                      </a:cubicBezTo>
                      <a:cubicBezTo>
                        <a:pt x="288149" y="61950"/>
                        <a:pt x="330732" y="46138"/>
                        <a:pt x="331409" y="80415"/>
                      </a:cubicBezTo>
                      <a:cubicBezTo>
                        <a:pt x="332914" y="156606"/>
                        <a:pt x="300714" y="213275"/>
                        <a:pt x="297102" y="234840"/>
                      </a:cubicBezTo>
                      <a:cubicBezTo>
                        <a:pt x="288074" y="271537"/>
                        <a:pt x="318168" y="383594"/>
                        <a:pt x="291234" y="398198"/>
                      </a:cubicBezTo>
                      <a:cubicBezTo>
                        <a:pt x="233980" y="409167"/>
                        <a:pt x="163785" y="408409"/>
                        <a:pt x="101867" y="4093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sp>
            <p:nvSpPr>
              <p:cNvPr id="175" name="Freeform 111"/>
              <p:cNvSpPr/>
              <p:nvPr/>
            </p:nvSpPr>
            <p:spPr>
              <a:xfrm>
                <a:off x="8425800" y="2057040"/>
                <a:ext cx="366840" cy="927720"/>
              </a:xfrm>
              <a:custGeom>
                <a:avLst/>
                <a:gdLst>
                  <a:gd name="textAreaLeft" fmla="*/ 0 w 366840"/>
                  <a:gd name="textAreaRight" fmla="*/ 368640 w 366840"/>
                  <a:gd name="textAreaTop" fmla="*/ 0 h 927720"/>
                  <a:gd name="textAreaBottom" fmla="*/ 929520 h 927720"/>
                  <a:gd name="GluePoint1X" fmla="*/ 1765 w 368504"/>
                  <a:gd name="GluePoint1Y" fmla="*/ 43405 h 929679"/>
                  <a:gd name="GluePoint2X" fmla="*/ 52173 w 368504"/>
                  <a:gd name="GluePoint2Y" fmla="*/ 404318 h 929679"/>
                  <a:gd name="GluePoint3X" fmla="*/ 32386 w 368504"/>
                  <a:gd name="GluePoint3Y" fmla="*/ 700688 h 929679"/>
                  <a:gd name="GluePoint4X" fmla="*/ 26593 w 368504"/>
                  <a:gd name="GluePoint4Y" fmla="*/ 905202 h 929679"/>
                  <a:gd name="GluePoint5X" fmla="*/ 62706 w 368504"/>
                  <a:gd name="GluePoint5Y" fmla="*/ 933199 h 929679"/>
                  <a:gd name="GluePoint6X" fmla="*/ 370267 w 368504"/>
                  <a:gd name="GluePoint6Y" fmla="*/ 813653 h 929679"/>
                  <a:gd name="GluePoint7X" fmla="*/ 347396 w 368504"/>
                  <a:gd name="GluePoint7Y" fmla="*/ 507674 h 929679"/>
                  <a:gd name="GluePoint8X" fmla="*/ 320762 w 368504"/>
                  <a:gd name="GluePoint8Y" fmla="*/ 179598 h 929679"/>
                  <a:gd name="GluePoint9X" fmla="*/ 313390 w 368504"/>
                  <a:gd name="GluePoint9Y" fmla="*/ 42500 h 929679"/>
                  <a:gd name="GluePoint10X" fmla="*/ 202644 w 368504"/>
                  <a:gd name="GluePoint10Y" fmla="*/ 163708 h 929679"/>
                  <a:gd name="GluePoint11X" fmla="*/ 13653 w 368504"/>
                  <a:gd name="GluePoint11Y" fmla="*/ 8374 h 929679"/>
                  <a:gd name="GluePoint12X" fmla="*/ 1765 w 368504"/>
                  <a:gd name="GluePoint12Y" fmla="*/ 43405 h 92967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</a:cxnLst>
                <a:rect l="textAreaLeft" t="textAreaTop" r="textAreaRight" b="textAreaBottom"/>
                <a:pathLst>
                  <a:path w="368504" h="929679">
                    <a:moveTo>
                      <a:pt x="1765" y="43405"/>
                    </a:moveTo>
                    <a:cubicBezTo>
                      <a:pt x="1765" y="43405"/>
                      <a:pt x="48035" y="358240"/>
                      <a:pt x="52173" y="404318"/>
                    </a:cubicBezTo>
                    <a:cubicBezTo>
                      <a:pt x="60449" y="496095"/>
                      <a:pt x="33063" y="608455"/>
                      <a:pt x="32386" y="700688"/>
                    </a:cubicBezTo>
                    <a:cubicBezTo>
                      <a:pt x="32236" y="724521"/>
                      <a:pt x="31634" y="894536"/>
                      <a:pt x="26593" y="905202"/>
                    </a:cubicBezTo>
                    <a:cubicBezTo>
                      <a:pt x="25163" y="908383"/>
                      <a:pt x="23734" y="943336"/>
                      <a:pt x="62706" y="933199"/>
                    </a:cubicBezTo>
                    <a:cubicBezTo>
                      <a:pt x="150806" y="910197"/>
                      <a:pt x="371095" y="820385"/>
                      <a:pt x="370267" y="813653"/>
                    </a:cubicBezTo>
                    <a:cubicBezTo>
                      <a:pt x="369439" y="807221"/>
                      <a:pt x="353866" y="660510"/>
                      <a:pt x="347396" y="507674"/>
                    </a:cubicBezTo>
                    <a:cubicBezTo>
                      <a:pt x="343408" y="412793"/>
                      <a:pt x="328963" y="279626"/>
                      <a:pt x="320762" y="179598"/>
                    </a:cubicBezTo>
                    <a:cubicBezTo>
                      <a:pt x="314518" y="102273"/>
                      <a:pt x="313766" y="44163"/>
                      <a:pt x="313390" y="42500"/>
                    </a:cubicBezTo>
                    <a:cubicBezTo>
                      <a:pt x="297063" y="51201"/>
                      <a:pt x="281641" y="165829"/>
                      <a:pt x="202644" y="163708"/>
                    </a:cubicBezTo>
                    <a:cubicBezTo>
                      <a:pt x="117627" y="161440"/>
                      <a:pt x="26593" y="54755"/>
                      <a:pt x="13653" y="8374"/>
                    </a:cubicBezTo>
                    <a:cubicBezTo>
                      <a:pt x="3796" y="-7589"/>
                      <a:pt x="5451" y="45071"/>
                      <a:pt x="1765" y="434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8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grpSp>
            <p:nvGrpSpPr>
              <p:cNvPr id="176" name="Afbeelding 97"/>
              <p:cNvGrpSpPr/>
              <p:nvPr/>
            </p:nvGrpSpPr>
            <p:grpSpPr>
              <a:xfrm>
                <a:off x="7811640" y="1949400"/>
                <a:ext cx="1256040" cy="2903760"/>
                <a:chOff x="7811640" y="1949400"/>
                <a:chExt cx="1256040" cy="2903760"/>
              </a:xfrm>
            </p:grpSpPr>
            <p:sp>
              <p:nvSpPr>
                <p:cNvPr id="177" name="Freeform 113"/>
                <p:cNvSpPr/>
                <p:nvPr/>
              </p:nvSpPr>
              <p:spPr>
                <a:xfrm>
                  <a:off x="7811640" y="1949400"/>
                  <a:ext cx="1256040" cy="2903760"/>
                </a:xfrm>
                <a:custGeom>
                  <a:avLst/>
                  <a:gdLst>
                    <a:gd name="textAreaLeft" fmla="*/ 0 w 1256040"/>
                    <a:gd name="textAreaRight" fmla="*/ 1257840 w 1256040"/>
                    <a:gd name="textAreaTop" fmla="*/ 0 h 2903760"/>
                    <a:gd name="textAreaBottom" fmla="*/ 2905560 h 2903760"/>
                    <a:gd name="GluePoint1X" fmla="*/ 1259567 w 1257846"/>
                    <a:gd name="GluePoint1Y" fmla="*/ 1040498 h 2905398"/>
                    <a:gd name="GluePoint2X" fmla="*/ 1232859 w 1257846"/>
                    <a:gd name="GluePoint2Y" fmla="*/ 811390 h 2905398"/>
                    <a:gd name="GluePoint3X" fmla="*/ 1254527 w 1257846"/>
                    <a:gd name="GluePoint3Y" fmla="*/ 769927 h 2905398"/>
                    <a:gd name="GluePoint4X" fmla="*/ 1227517 w 1257846"/>
                    <a:gd name="GluePoint4Y" fmla="*/ 722789 h 2905398"/>
                    <a:gd name="GluePoint5X" fmla="*/ 1100595 w 1257846"/>
                    <a:gd name="GluePoint5Y" fmla="*/ 162582 h 2905398"/>
                    <a:gd name="GluePoint6X" fmla="*/ 960507 w 1257846"/>
                    <a:gd name="GluePoint6Y" fmla="*/ 102204 h 2905398"/>
                    <a:gd name="GluePoint7X" fmla="*/ 880758 w 1257846"/>
                    <a:gd name="GluePoint7Y" fmla="*/ 50603 h 2905398"/>
                    <a:gd name="GluePoint8X" fmla="*/ 876845 w 1257846"/>
                    <a:gd name="GluePoint8Y" fmla="*/ 24879 h 2905398"/>
                    <a:gd name="GluePoint9X" fmla="*/ 900319 w 1257846"/>
                    <a:gd name="GluePoint9Y" fmla="*/ 112267 h 2905398"/>
                    <a:gd name="GluePoint10X" fmla="*/ 901749 w 1257846"/>
                    <a:gd name="GluePoint10Y" fmla="*/ 97815 h 2905398"/>
                    <a:gd name="GluePoint11X" fmla="*/ 912808 w 1257846"/>
                    <a:gd name="GluePoint11Y" fmla="*/ 96758 h 2905398"/>
                    <a:gd name="GluePoint12X" fmla="*/ 908820 w 1257846"/>
                    <a:gd name="GluePoint12Y" fmla="*/ 122405 h 2905398"/>
                    <a:gd name="GluePoint13X" fmla="*/ 906037 w 1257846"/>
                    <a:gd name="GluePoint13Y" fmla="*/ 152822 h 2905398"/>
                    <a:gd name="GluePoint14X" fmla="*/ 743077 w 1257846"/>
                    <a:gd name="GluePoint14Y" fmla="*/ 234994 h 2905398"/>
                    <a:gd name="GluePoint15X" fmla="*/ 634813 w 1257846"/>
                    <a:gd name="GluePoint15Y" fmla="*/ 82531 h 2905398"/>
                    <a:gd name="GluePoint16X" fmla="*/ 669723 w 1257846"/>
                    <a:gd name="GluePoint16Y" fmla="*/ 69216 h 2905398"/>
                    <a:gd name="GluePoint17X" fmla="*/ 682589 w 1257846"/>
                    <a:gd name="GluePoint17Y" fmla="*/ 87300 h 2905398"/>
                    <a:gd name="GluePoint18X" fmla="*/ 691842 w 1257846"/>
                    <a:gd name="GluePoint18Y" fmla="*/ 5357 h 2905398"/>
                    <a:gd name="GluePoint19X" fmla="*/ 688382 w 1257846"/>
                    <a:gd name="GluePoint19Y" fmla="*/ 9443 h 2905398"/>
                    <a:gd name="GluePoint20X" fmla="*/ 678902 w 1257846"/>
                    <a:gd name="GluePoint20Y" fmla="*/ 46063 h 2905398"/>
                    <a:gd name="GluePoint21X" fmla="*/ 569585 w 1257846"/>
                    <a:gd name="GluePoint21Y" fmla="*/ 64069 h 2905398"/>
                    <a:gd name="GluePoint22X" fmla="*/ 330186 w 1257846"/>
                    <a:gd name="GluePoint22Y" fmla="*/ 208963 h 2905398"/>
                    <a:gd name="GluePoint23X" fmla="*/ 331541 w 1257846"/>
                    <a:gd name="GluePoint23Y" fmla="*/ 368841 h 2905398"/>
                    <a:gd name="GluePoint24X" fmla="*/ 311377 w 1257846"/>
                    <a:gd name="GluePoint24Y" fmla="*/ 530455 h 2905398"/>
                    <a:gd name="GluePoint25X" fmla="*/ 303779 w 1257846"/>
                    <a:gd name="GluePoint25Y" fmla="*/ 718097 h 2905398"/>
                    <a:gd name="GluePoint26X" fmla="*/ 303403 w 1257846"/>
                    <a:gd name="GluePoint26Y" fmla="*/ 792625 h 2905398"/>
                    <a:gd name="GluePoint27X" fmla="*/ 341471 w 1257846"/>
                    <a:gd name="GluePoint27Y" fmla="*/ 792400 h 2905398"/>
                    <a:gd name="GluePoint28X" fmla="*/ 380142 w 1257846"/>
                    <a:gd name="GluePoint28Y" fmla="*/ 954694 h 2905398"/>
                    <a:gd name="GluePoint29X" fmla="*/ 405647 w 1257846"/>
                    <a:gd name="GluePoint29Y" fmla="*/ 1114192 h 2905398"/>
                    <a:gd name="GluePoint30X" fmla="*/ 403391 w 1257846"/>
                    <a:gd name="GluePoint30Y" fmla="*/ 1202264 h 2905398"/>
                    <a:gd name="GluePoint31X" fmla="*/ 277973 w 1257846"/>
                    <a:gd name="GluePoint31Y" fmla="*/ 1259920 h 2905398"/>
                    <a:gd name="GluePoint32X" fmla="*/ 347114 w 1257846"/>
                    <a:gd name="GluePoint32Y" fmla="*/ 939336 h 2905398"/>
                    <a:gd name="GluePoint33X" fmla="*/ 352306 w 1257846"/>
                    <a:gd name="GluePoint33Y" fmla="*/ 896662 h 2905398"/>
                    <a:gd name="GluePoint34X" fmla="*/ 351026 w 1257846"/>
                    <a:gd name="GluePoint34Y" fmla="*/ 896965 h 2905398"/>
                    <a:gd name="GluePoint35X" fmla="*/ 254425 w 1257846"/>
                    <a:gd name="GluePoint35Y" fmla="*/ 1249856 h 2905398"/>
                    <a:gd name="GluePoint36X" fmla="*/ 270976 w 1257846"/>
                    <a:gd name="GluePoint36Y" fmla="*/ 1293211 h 2905398"/>
                    <a:gd name="GluePoint37X" fmla="*/ 311302 w 1257846"/>
                    <a:gd name="GluePoint37Y" fmla="*/ 1295479 h 2905398"/>
                    <a:gd name="GluePoint38X" fmla="*/ 398500 w 1257846"/>
                    <a:gd name="GluePoint38Y" fmla="*/ 1302669 h 2905398"/>
                    <a:gd name="GluePoint39X" fmla="*/ 459064 w 1257846"/>
                    <a:gd name="GluePoint39Y" fmla="*/ 1407839 h 2905398"/>
                    <a:gd name="GluePoint40X" fmla="*/ 214400 w 1257846"/>
                    <a:gd name="GluePoint40Y" fmla="*/ 2194960 h 2905398"/>
                    <a:gd name="GluePoint41X" fmla="*/ 183553 w 1257846"/>
                    <a:gd name="GluePoint41Y" fmla="*/ 2326383 h 2905398"/>
                    <a:gd name="GluePoint42X" fmla="*/ 183628 w 1257846"/>
                    <a:gd name="GluePoint42Y" fmla="*/ 2387973 h 2905398"/>
                    <a:gd name="GluePoint43X" fmla="*/ 194989 w 1257846"/>
                    <a:gd name="GluePoint43Y" fmla="*/ 2399929 h 2905398"/>
                    <a:gd name="GluePoint44X" fmla="*/ 151202 w 1257846"/>
                    <a:gd name="GluePoint44Y" fmla="*/ 2496927 h 2905398"/>
                    <a:gd name="GluePoint45X" fmla="*/ 130963 w 1257846"/>
                    <a:gd name="GluePoint45Y" fmla="*/ 2533550 h 2905398"/>
                    <a:gd name="GluePoint46X" fmla="*/ 99816 w 1257846"/>
                    <a:gd name="GluePoint46Y" fmla="*/ 2651884 h 2905398"/>
                    <a:gd name="GluePoint47X" fmla="*/ 21948 w 1257846"/>
                    <a:gd name="GluePoint47Y" fmla="*/ 2805178 h 2905398"/>
                    <a:gd name="GluePoint48X" fmla="*/ 1861 w 1257846"/>
                    <a:gd name="GluePoint48Y" fmla="*/ 2857913 h 2905398"/>
                    <a:gd name="GluePoint49X" fmla="*/ 39478 w 1257846"/>
                    <a:gd name="GluePoint49Y" fmla="*/ 2907094 h 2905398"/>
                    <a:gd name="GluePoint50X" fmla="*/ 183929 w 1257846"/>
                    <a:gd name="GluePoint50Y" fmla="*/ 2908531 h 2905398"/>
                    <a:gd name="GluePoint51X" fmla="*/ 323942 w 1257846"/>
                    <a:gd name="GluePoint51Y" fmla="*/ 2872820 h 2905398"/>
                    <a:gd name="GluePoint52X" fmla="*/ 324168 w 1257846"/>
                    <a:gd name="GluePoint52Y" fmla="*/ 2829617 h 2905398"/>
                    <a:gd name="GluePoint53X" fmla="*/ 318299 w 1257846"/>
                    <a:gd name="GluePoint53Y" fmla="*/ 2793071 h 2905398"/>
                    <a:gd name="GluePoint54X" fmla="*/ 321384 w 1257846"/>
                    <a:gd name="GluePoint54Y" fmla="*/ 2533321 h 2905398"/>
                    <a:gd name="GluePoint55X" fmla="*/ 302274 w 1257846"/>
                    <a:gd name="GluePoint55Y" fmla="*/ 2525075 h 2905398"/>
                    <a:gd name="GluePoint56X" fmla="*/ 298512 w 1257846"/>
                    <a:gd name="GluePoint56Y" fmla="*/ 2504493 h 2905398"/>
                    <a:gd name="GluePoint57X" fmla="*/ 309798 w 1257846"/>
                    <a:gd name="GluePoint57Y" fmla="*/ 2482097 h 2905398"/>
                    <a:gd name="GluePoint58X" fmla="*/ 329811 w 1257846"/>
                    <a:gd name="GluePoint58Y" fmla="*/ 2419524 h 2905398"/>
                    <a:gd name="GluePoint59X" fmla="*/ 412193 w 1257846"/>
                    <a:gd name="GluePoint59Y" fmla="*/ 2411884 h 2905398"/>
                    <a:gd name="GluePoint60X" fmla="*/ 417158 w 1257846"/>
                    <a:gd name="GluePoint60Y" fmla="*/ 2408478 h 2905398"/>
                    <a:gd name="GluePoint61X" fmla="*/ 462224 w 1257846"/>
                    <a:gd name="GluePoint61Y" fmla="*/ 2400002 h 2905398"/>
                    <a:gd name="GluePoint62X" fmla="*/ 478174 w 1257846"/>
                    <a:gd name="GluePoint62Y" fmla="*/ 2393120 h 2905398"/>
                    <a:gd name="GluePoint63X" fmla="*/ 625484 w 1257846"/>
                    <a:gd name="GluePoint63Y" fmla="*/ 1937175 h 2905398"/>
                    <a:gd name="GluePoint64X" fmla="*/ 854049 w 1257846"/>
                    <a:gd name="GluePoint64Y" fmla="*/ 1276944 h 2905398"/>
                    <a:gd name="GluePoint65X" fmla="*/ 871203 w 1257846"/>
                    <a:gd name="GluePoint65Y" fmla="*/ 1526631 h 2905398"/>
                    <a:gd name="GluePoint66X" fmla="*/ 904608 w 1257846"/>
                    <a:gd name="GluePoint66Y" fmla="*/ 1888071 h 2905398"/>
                    <a:gd name="GluePoint67X" fmla="*/ 916796 w 1257846"/>
                    <a:gd name="GluePoint67Y" fmla="*/ 2261844 h 2905398"/>
                    <a:gd name="GluePoint68X" fmla="*/ 941172 w 1257846"/>
                    <a:gd name="GluePoint68Y" fmla="*/ 2372689 h 2905398"/>
                    <a:gd name="GluePoint69X" fmla="*/ 942225 w 1257846"/>
                    <a:gd name="GluePoint69Y" fmla="*/ 2372915 h 2905398"/>
                    <a:gd name="GluePoint70X" fmla="*/ 925071 w 1257846"/>
                    <a:gd name="GluePoint70Y" fmla="*/ 2459701 h 2905398"/>
                    <a:gd name="GluePoint71X" fmla="*/ 904532 w 1257846"/>
                    <a:gd name="GluePoint71Y" fmla="*/ 2524846 h 2905398"/>
                    <a:gd name="GluePoint72X" fmla="*/ 899868 w 1257846"/>
                    <a:gd name="GluePoint72Y" fmla="*/ 2535061 h 2905398"/>
                    <a:gd name="GluePoint73X" fmla="*/ 869774 w 1257846"/>
                    <a:gd name="GluePoint73Y" fmla="*/ 2577281 h 2905398"/>
                    <a:gd name="GluePoint74X" fmla="*/ 888281 w 1257846"/>
                    <a:gd name="GluePoint74Y" fmla="*/ 2676323 h 2905398"/>
                    <a:gd name="GluePoint75X" fmla="*/ 917096 w 1257846"/>
                    <a:gd name="GluePoint75Y" fmla="*/ 2751379 h 2905398"/>
                    <a:gd name="GluePoint76X" fmla="*/ 922288 w 1257846"/>
                    <a:gd name="GluePoint76Y" fmla="*/ 2808278 h 2905398"/>
                    <a:gd name="GluePoint77X" fmla="*/ 910326 w 1257846"/>
                    <a:gd name="GluePoint77Y" fmla="*/ 2833928 h 2905398"/>
                    <a:gd name="GluePoint78X" fmla="*/ 945009 w 1257846"/>
                    <a:gd name="GluePoint78Y" fmla="*/ 2897562 h 2905398"/>
                    <a:gd name="GluePoint79X" fmla="*/ 1123918 w 1257846"/>
                    <a:gd name="GluePoint79Y" fmla="*/ 2910725 h 2905398"/>
                    <a:gd name="GluePoint80X" fmla="*/ 1237072 w 1257846"/>
                    <a:gd name="GluePoint80Y" fmla="*/ 2878114 h 2905398"/>
                    <a:gd name="GluePoint81X" fmla="*/ 1231730 w 1257846"/>
                    <a:gd name="GluePoint81Y" fmla="*/ 2842023 h 2905398"/>
                    <a:gd name="GluePoint82X" fmla="*/ 1221046 w 1257846"/>
                    <a:gd name="GluePoint82Y" fmla="*/ 2813576 h 2905398"/>
                    <a:gd name="GluePoint83X" fmla="*/ 1181322 w 1257846"/>
                    <a:gd name="GluePoint83Y" fmla="*/ 2753500 h 2905398"/>
                    <a:gd name="GluePoint84X" fmla="*/ 1091642 w 1257846"/>
                    <a:gd name="GluePoint84Y" fmla="*/ 2511379 h 2905398"/>
                    <a:gd name="GluePoint85X" fmla="*/ 1062150 w 1257846"/>
                    <a:gd name="GluePoint85Y" fmla="*/ 2461593 h 2905398"/>
                    <a:gd name="GluePoint86X" fmla="*/ 1075617 w 1257846"/>
                    <a:gd name="GluePoint86Y" fmla="*/ 2391453 h 2905398"/>
                    <a:gd name="GluePoint87X" fmla="*/ 1077498 w 1257846"/>
                    <a:gd name="GluePoint87Y" fmla="*/ 2391077 h 2905398"/>
                    <a:gd name="GluePoint88X" fmla="*/ 1145285 w 1257846"/>
                    <a:gd name="GluePoint88Y" fmla="*/ 2378364 h 2905398"/>
                    <a:gd name="GluePoint89X" fmla="*/ 1161460 w 1257846"/>
                    <a:gd name="GluePoint89Y" fmla="*/ 2339775 h 2905398"/>
                    <a:gd name="GluePoint90X" fmla="*/ 1163191 w 1257846"/>
                    <a:gd name="GluePoint90Y" fmla="*/ 2073293 h 2905398"/>
                    <a:gd name="GluePoint91X" fmla="*/ 1158451 w 1257846"/>
                    <a:gd name="GluePoint91Y" fmla="*/ 1296539 h 2905398"/>
                    <a:gd name="GluePoint92X" fmla="*/ 1230150 w 1257846"/>
                    <a:gd name="GluePoint92Y" fmla="*/ 1281861 h 2905398"/>
                    <a:gd name="GluePoint93X" fmla="*/ 1241135 w 1257846"/>
                    <a:gd name="GluePoint93Y" fmla="*/ 1192049 h 2905398"/>
                    <a:gd name="GluePoint94X" fmla="*/ 1259567 w 1257846"/>
                    <a:gd name="GluePoint94Y" fmla="*/ 1040498 h 2905398"/>
                    <a:gd name="GluePoint95X" fmla="*/ 207854 w 1257846"/>
                    <a:gd name="GluePoint95Y" fmla="*/ 2502528 h 2905398"/>
                    <a:gd name="GluePoint96X" fmla="*/ 281810 w 1257846"/>
                    <a:gd name="GluePoint96Y" fmla="*/ 2515842 h 2905398"/>
                    <a:gd name="GluePoint97X" fmla="*/ 271503 w 1257846"/>
                    <a:gd name="GluePoint97Y" fmla="*/ 2597180 h 2905398"/>
                    <a:gd name="GluePoint98X" fmla="*/ 155115 w 1257846"/>
                    <a:gd name="GluePoint98Y" fmla="*/ 2602175 h 2905398"/>
                    <a:gd name="GluePoint99X" fmla="*/ 207854 w 1257846"/>
                    <a:gd name="GluePoint99Y" fmla="*/ 2502528 h 2905398"/>
                    <a:gd name="GluePoint100X" fmla="*/ 297685 w 1257846"/>
                    <a:gd name="GluePoint100Y" fmla="*/ 2874180 h 2905398"/>
                    <a:gd name="GluePoint101X" fmla="*/ 122537 w 1257846"/>
                    <a:gd name="GluePoint101Y" fmla="*/ 2887347 h 2905398"/>
                    <a:gd name="GluePoint102X" fmla="*/ 30299 w 1257846"/>
                    <a:gd name="GluePoint102Y" fmla="*/ 2881066 h 2905398"/>
                    <a:gd name="GluePoint103X" fmla="*/ 24506 w 1257846"/>
                    <a:gd name="GluePoint103Y" fmla="*/ 2820462 h 2905398"/>
                    <a:gd name="GluePoint104X" fmla="*/ 60995 w 1257846"/>
                    <a:gd name="GluePoint104Y" fmla="*/ 2844975 h 2905398"/>
                    <a:gd name="GluePoint105X" fmla="*/ 60995 w 1257846"/>
                    <a:gd name="GluePoint105Y" fmla="*/ 2844975 h 2905398"/>
                    <a:gd name="GluePoint106X" fmla="*/ 303854 w 1257846"/>
                    <a:gd name="GluePoint106Y" fmla="*/ 2837183 h 2905398"/>
                    <a:gd name="GluePoint107X" fmla="*/ 297685 w 1257846"/>
                    <a:gd name="GluePoint107Y" fmla="*/ 2874180 h 2905398"/>
                    <a:gd name="GluePoint108X" fmla="*/ 298663 w 1257846"/>
                    <a:gd name="GluePoint108Y" fmla="*/ 2549588 h 2905398"/>
                    <a:gd name="GluePoint109X" fmla="*/ 300695 w 1257846"/>
                    <a:gd name="GluePoint109Y" fmla="*/ 2549362 h 2905398"/>
                    <a:gd name="GluePoint110X" fmla="*/ 332745 w 1257846"/>
                    <a:gd name="GluePoint110Y" fmla="*/ 2580610 h 2905398"/>
                    <a:gd name="GluePoint111X" fmla="*/ 299566 w 1257846"/>
                    <a:gd name="GluePoint111Y" fmla="*/ 2718997 h 2905398"/>
                    <a:gd name="GluePoint112X" fmla="*/ 295653 w 1257846"/>
                    <a:gd name="GluePoint112Y" fmla="*/ 2810398 h 2905398"/>
                    <a:gd name="GluePoint113X" fmla="*/ 227491 w 1257846"/>
                    <a:gd name="GluePoint113Y" fmla="*/ 2841343 h 2905398"/>
                    <a:gd name="GluePoint114X" fmla="*/ 47829 w 1257846"/>
                    <a:gd name="GluePoint114Y" fmla="*/ 2808581 h 2905398"/>
                    <a:gd name="GluePoint115X" fmla="*/ 76945 w 1257846"/>
                    <a:gd name="GluePoint115Y" fmla="*/ 2754106 h 2905398"/>
                    <a:gd name="GluePoint116X" fmla="*/ 121559 w 1257846"/>
                    <a:gd name="GluePoint116Y" fmla="*/ 2632514 h 2905398"/>
                    <a:gd name="GluePoint117X" fmla="*/ 130888 w 1257846"/>
                    <a:gd name="GluePoint117Y" fmla="*/ 2539904 h 2905398"/>
                    <a:gd name="GluePoint118X" fmla="*/ 153835 w 1257846"/>
                    <a:gd name="GluePoint118Y" fmla="*/ 2602703 h 2905398"/>
                    <a:gd name="GluePoint119X" fmla="*/ 147816 w 1257846"/>
                    <a:gd name="GluePoint119Y" fmla="*/ 2605352 h 2905398"/>
                    <a:gd name="GluePoint120X" fmla="*/ 147816 w 1257846"/>
                    <a:gd name="GluePoint120Y" fmla="*/ 2605352 h 2905398"/>
                    <a:gd name="GluePoint121X" fmla="*/ 136380 w 1257846"/>
                    <a:gd name="GluePoint121Y" fmla="*/ 2619350 h 2905398"/>
                    <a:gd name="GluePoint122X" fmla="*/ 137885 w 1257846"/>
                    <a:gd name="GluePoint122Y" fmla="*/ 2617835 h 2905398"/>
                    <a:gd name="GluePoint123X" fmla="*/ 136606 w 1257846"/>
                    <a:gd name="GluePoint123Y" fmla="*/ 2616398 h 2905398"/>
                    <a:gd name="GluePoint124X" fmla="*/ 268268 w 1257846"/>
                    <a:gd name="GluePoint124Y" fmla="*/ 2611178 h 2905398"/>
                    <a:gd name="GluePoint125X" fmla="*/ 287754 w 1257846"/>
                    <a:gd name="GluePoint125Y" fmla="*/ 2617004 h 2905398"/>
                    <a:gd name="GluePoint126X" fmla="*/ 289710 w 1257846"/>
                    <a:gd name="GluePoint126Y" fmla="*/ 2604975 h 2905398"/>
                    <a:gd name="GluePoint127X" fmla="*/ 298663 w 1257846"/>
                    <a:gd name="GluePoint127Y" fmla="*/ 2549588 h 2905398"/>
                    <a:gd name="GluePoint128X" fmla="*/ 286174 w 1257846"/>
                    <a:gd name="GluePoint128Y" fmla="*/ 2494507 h 2905398"/>
                    <a:gd name="GluePoint129X" fmla="*/ 211615 w 1257846"/>
                    <a:gd name="GluePoint129Y" fmla="*/ 2482249 h 2905398"/>
                    <a:gd name="GluePoint130X" fmla="*/ 211615 w 1257846"/>
                    <a:gd name="GluePoint130Y" fmla="*/ 2482249 h 2905398"/>
                    <a:gd name="GluePoint131X" fmla="*/ 178964 w 1257846"/>
                    <a:gd name="GluePoint131Y" fmla="*/ 2484971 h 2905398"/>
                    <a:gd name="GluePoint132X" fmla="*/ 210262 w 1257846"/>
                    <a:gd name="GluePoint132Y" fmla="*/ 2391302 h 2905398"/>
                    <a:gd name="GluePoint133X" fmla="*/ 213722 w 1257846"/>
                    <a:gd name="GluePoint133Y" fmla="*/ 2382372 h 2905398"/>
                    <a:gd name="GluePoint134X" fmla="*/ 324920 w 1257846"/>
                    <a:gd name="GluePoint134Y" fmla="*/ 2397656 h 2905398"/>
                    <a:gd name="GluePoint135X" fmla="*/ 286174 w 1257846"/>
                    <a:gd name="GluePoint135Y" fmla="*/ 2494507 h 2905398"/>
                    <a:gd name="GluePoint136X" fmla="*/ 1231278 w 1257846"/>
                    <a:gd name="GluePoint136Y" fmla="*/ 741099 h 2905398"/>
                    <a:gd name="GluePoint137X" fmla="*/ 1232106 w 1257846"/>
                    <a:gd name="GluePoint137Y" fmla="*/ 741099 h 2905398"/>
                    <a:gd name="GluePoint138X" fmla="*/ 1233987 w 1257846"/>
                    <a:gd name="GluePoint138Y" fmla="*/ 742311 h 2905398"/>
                    <a:gd name="GluePoint139X" fmla="*/ 1236093 w 1257846"/>
                    <a:gd name="GluePoint139Y" fmla="*/ 794292 h 2905398"/>
                    <a:gd name="GluePoint140X" fmla="*/ 1154087 w 1257846"/>
                    <a:gd name="GluePoint140Y" fmla="*/ 806398 h 2905398"/>
                    <a:gd name="GluePoint141X" fmla="*/ 1144307 w 1257846"/>
                    <a:gd name="GluePoint141Y" fmla="*/ 768641 h 2905398"/>
                    <a:gd name="GluePoint142X" fmla="*/ 1224959 w 1257846"/>
                    <a:gd name="GluePoint142Y" fmla="*/ 746851 h 2905398"/>
                    <a:gd name="GluePoint143X" fmla="*/ 1231278 w 1257846"/>
                    <a:gd name="GluePoint143Y" fmla="*/ 741099 h 2905398"/>
                    <a:gd name="GluePoint144X" fmla="*/ 898890 w 1257846"/>
                    <a:gd name="GluePoint144Y" fmla="*/ 78145 h 2905398"/>
                    <a:gd name="GluePoint145X" fmla="*/ 889561 w 1257846"/>
                    <a:gd name="GluePoint145Y" fmla="*/ 76405 h 2905398"/>
                    <a:gd name="GluePoint146X" fmla="*/ 882488 w 1257846"/>
                    <a:gd name="GluePoint146Y" fmla="*/ 57338 h 2905398"/>
                    <a:gd name="GluePoint147X" fmla="*/ 916193 w 1257846"/>
                    <a:gd name="GluePoint147Y" fmla="*/ 65658 h 2905398"/>
                    <a:gd name="GluePoint148X" fmla="*/ 972244 w 1257846"/>
                    <a:gd name="GluePoint148Y" fmla="*/ 188155 h 2905398"/>
                    <a:gd name="GluePoint149X" fmla="*/ 946212 w 1257846"/>
                    <a:gd name="GluePoint149Y" fmla="*/ 178775 h 2905398"/>
                    <a:gd name="GluePoint150X" fmla="*/ 939817 w 1257846"/>
                    <a:gd name="GluePoint150Y" fmla="*/ 179836 h 2905398"/>
                    <a:gd name="GluePoint151X" fmla="*/ 898890 w 1257846"/>
                    <a:gd name="GluePoint151Y" fmla="*/ 78145 h 2905398"/>
                    <a:gd name="GluePoint152X" fmla="*/ 611717 w 1257846"/>
                    <a:gd name="GluePoint152Y" fmla="*/ 42431 h 2905398"/>
                    <a:gd name="GluePoint153X" fmla="*/ 675516 w 1257846"/>
                    <a:gd name="GluePoint153Y" fmla="*/ 55746 h 2905398"/>
                    <a:gd name="GluePoint154X" fmla="*/ 673184 w 1257846"/>
                    <a:gd name="GluePoint154Y" fmla="*/ 61875 h 2905398"/>
                    <a:gd name="GluePoint155X" fmla="*/ 655429 w 1257846"/>
                    <a:gd name="GluePoint155Y" fmla="*/ 64147 h 2905398"/>
                    <a:gd name="GluePoint156X" fmla="*/ 633384 w 1257846"/>
                    <a:gd name="GluePoint156Y" fmla="*/ 67173 h 2905398"/>
                    <a:gd name="GluePoint157X" fmla="*/ 614952 w 1257846"/>
                    <a:gd name="GluePoint157Y" fmla="*/ 102658 h 2905398"/>
                    <a:gd name="GluePoint158X" fmla="*/ 612318 w 1257846"/>
                    <a:gd name="GluePoint158Y" fmla="*/ 141472 h 2905398"/>
                    <a:gd name="GluePoint159X" fmla="*/ 559729 w 1257846"/>
                    <a:gd name="GluePoint159Y" fmla="*/ 181879 h 2905398"/>
                    <a:gd name="GluePoint160X" fmla="*/ 611717 w 1257846"/>
                    <a:gd name="GluePoint160Y" fmla="*/ 42431 h 2905398"/>
                    <a:gd name="GluePoint161X" fmla="*/ 324544 w 1257846"/>
                    <a:gd name="GluePoint161Y" fmla="*/ 773407 h 2905398"/>
                    <a:gd name="GluePoint162X" fmla="*/ 316343 w 1257846"/>
                    <a:gd name="GluePoint162Y" fmla="*/ 774393 h 2905398"/>
                    <a:gd name="GluePoint163X" fmla="*/ 305961 w 1257846"/>
                    <a:gd name="GluePoint163Y" fmla="*/ 724226 h 2905398"/>
                    <a:gd name="GluePoint164X" fmla="*/ 418061 w 1257846"/>
                    <a:gd name="GluePoint164Y" fmla="*/ 711440 h 2905398"/>
                    <a:gd name="GluePoint165X" fmla="*/ 418061 w 1257846"/>
                    <a:gd name="GluePoint165Y" fmla="*/ 711440 h 2905398"/>
                    <a:gd name="GluePoint166X" fmla="*/ 523014 w 1257846"/>
                    <a:gd name="GluePoint166Y" fmla="*/ 720218 h 2905398"/>
                    <a:gd name="GluePoint167X" fmla="*/ 542275 w 1257846"/>
                    <a:gd name="GluePoint167Y" fmla="*/ 766070 h 2905398"/>
                    <a:gd name="GluePoint168X" fmla="*/ 483892 w 1257846"/>
                    <a:gd name="GluePoint168Y" fmla="*/ 759261 h 2905398"/>
                    <a:gd name="GluePoint169X" fmla="*/ 483666 w 1257846"/>
                    <a:gd name="GluePoint169Y" fmla="*/ 759109 h 2905398"/>
                    <a:gd name="GluePoint170X" fmla="*/ 391955 w 1257846"/>
                    <a:gd name="GluePoint170Y" fmla="*/ 762512 h 2905398"/>
                    <a:gd name="GluePoint171X" fmla="*/ 389322 w 1257846"/>
                    <a:gd name="GluePoint171Y" fmla="*/ 761300 h 2905398"/>
                    <a:gd name="GluePoint172X" fmla="*/ 324544 w 1257846"/>
                    <a:gd name="GluePoint172Y" fmla="*/ 773407 h 2905398"/>
                    <a:gd name="GluePoint173X" fmla="*/ 583654 w 1257846"/>
                    <a:gd name="GluePoint173Y" fmla="*/ 1331570 h 2905398"/>
                    <a:gd name="GluePoint174X" fmla="*/ 573573 w 1257846"/>
                    <a:gd name="GluePoint174Y" fmla="*/ 1319844 h 2905398"/>
                    <a:gd name="GluePoint175X" fmla="*/ 561534 w 1257846"/>
                    <a:gd name="GluePoint175Y" fmla="*/ 1314321 h 2905398"/>
                    <a:gd name="GluePoint176X" fmla="*/ 561234 w 1257846"/>
                    <a:gd name="GluePoint176Y" fmla="*/ 1326047 h 2905398"/>
                    <a:gd name="GluePoint177X" fmla="*/ 564544 w 1257846"/>
                    <a:gd name="GluePoint177Y" fmla="*/ 1415634 h 2905398"/>
                    <a:gd name="GluePoint178X" fmla="*/ 530388 w 1257846"/>
                    <a:gd name="GluePoint178Y" fmla="*/ 1288596 h 2905398"/>
                    <a:gd name="GluePoint179X" fmla="*/ 522563 w 1257846"/>
                    <a:gd name="GluePoint179Y" fmla="*/ 1420928 h 2905398"/>
                    <a:gd name="GluePoint180X" fmla="*/ 493598 w 1257846"/>
                    <a:gd name="GluePoint180Y" fmla="*/ 1333159 h 2905398"/>
                    <a:gd name="GluePoint181X" fmla="*/ 487880 w 1257846"/>
                    <a:gd name="GluePoint181Y" fmla="*/ 1298734 h 2905398"/>
                    <a:gd name="GluePoint182X" fmla="*/ 487880 w 1257846"/>
                    <a:gd name="GluePoint182Y" fmla="*/ 1298734 h 2905398"/>
                    <a:gd name="GluePoint183X" fmla="*/ 502626 w 1257846"/>
                    <a:gd name="GluePoint183Y" fmla="*/ 1414042 h 2905398"/>
                    <a:gd name="GluePoint184X" fmla="*/ 502550 w 1257846"/>
                    <a:gd name="GluePoint184Y" fmla="*/ 1414042 h 2905398"/>
                    <a:gd name="GluePoint185X" fmla="*/ 495554 w 1257846"/>
                    <a:gd name="GluePoint185Y" fmla="*/ 1410562 h 2905398"/>
                    <a:gd name="GluePoint186X" fmla="*/ 438977 w 1257846"/>
                    <a:gd name="GluePoint186Y" fmla="*/ 1273464 h 2905398"/>
                    <a:gd name="GluePoint187X" fmla="*/ 454475 w 1257846"/>
                    <a:gd name="GluePoint187Y" fmla="*/ 1385746 h 2905398"/>
                    <a:gd name="GluePoint188X" fmla="*/ 416406 w 1257846"/>
                    <a:gd name="GluePoint188Y" fmla="*/ 1220197 h 2905398"/>
                    <a:gd name="GluePoint189X" fmla="*/ 426337 w 1257846"/>
                    <a:gd name="GluePoint189Y" fmla="*/ 1204684 h 2905398"/>
                    <a:gd name="GluePoint190X" fmla="*/ 426563 w 1257846"/>
                    <a:gd name="GluePoint190Y" fmla="*/ 1202113 h 2905398"/>
                    <a:gd name="GluePoint191X" fmla="*/ 397748 w 1257846"/>
                    <a:gd name="GluePoint191Y" fmla="*/ 961884 h 2905398"/>
                    <a:gd name="GluePoint192X" fmla="*/ 355315 w 1257846"/>
                    <a:gd name="GluePoint192Y" fmla="*/ 789448 h 2905398"/>
                    <a:gd name="GluePoint193X" fmla="*/ 478926 w 1257846"/>
                    <a:gd name="GluePoint193Y" fmla="*/ 773710 h 2905398"/>
                    <a:gd name="GluePoint194X" fmla="*/ 509698 w 1257846"/>
                    <a:gd name="GluePoint194Y" fmla="*/ 775450 h 2905398"/>
                    <a:gd name="GluePoint195X" fmla="*/ 514212 w 1257846"/>
                    <a:gd name="GluePoint195Y" fmla="*/ 1129250 h 2905398"/>
                    <a:gd name="GluePoint196X" fmla="*/ 583654 w 1257846"/>
                    <a:gd name="GluePoint196Y" fmla="*/ 1331570 h 2905398"/>
                    <a:gd name="GluePoint197X" fmla="*/ 640531 w 1257846"/>
                    <a:gd name="GluePoint197Y" fmla="*/ 727329 h 2905398"/>
                    <a:gd name="GluePoint198X" fmla="*/ 629321 w 1257846"/>
                    <a:gd name="GluePoint198Y" fmla="*/ 1001680 h 2905398"/>
                    <a:gd name="GluePoint199X" fmla="*/ 630525 w 1257846"/>
                    <a:gd name="GluePoint199Y" fmla="*/ 1140674 h 2905398"/>
                    <a:gd name="GluePoint200X" fmla="*/ 624432 w 1257846"/>
                    <a:gd name="GluePoint200Y" fmla="*/ 1159438 h 2905398"/>
                    <a:gd name="GluePoint201X" fmla="*/ 545509 w 1257846"/>
                    <a:gd name="GluePoint201Y" fmla="*/ 1174042 h 2905398"/>
                    <a:gd name="GluePoint202X" fmla="*/ 518199 w 1257846"/>
                    <a:gd name="GluePoint202Y" fmla="*/ 776662 h 2905398"/>
                    <a:gd name="GluePoint203X" fmla="*/ 540845 w 1257846"/>
                    <a:gd name="GluePoint203Y" fmla="*/ 778176 h 2905398"/>
                    <a:gd name="GluePoint204X" fmla="*/ 557773 w 1257846"/>
                    <a:gd name="GluePoint204Y" fmla="*/ 749271 h 2905398"/>
                    <a:gd name="GluePoint205X" fmla="*/ 532870 w 1257846"/>
                    <a:gd name="GluePoint205Y" fmla="*/ 710154 h 2905398"/>
                    <a:gd name="GluePoint206X" fmla="*/ 525121 w 1257846"/>
                    <a:gd name="GluePoint206Y" fmla="*/ 308839 h 2905398"/>
                    <a:gd name="GluePoint207X" fmla="*/ 512407 w 1257846"/>
                    <a:gd name="GluePoint207Y" fmla="*/ 707051 h 2905398"/>
                    <a:gd name="GluePoint208X" fmla="*/ 317848 w 1257846"/>
                    <a:gd name="GluePoint208Y" fmla="*/ 716963 h 2905398"/>
                    <a:gd name="GluePoint209X" fmla="*/ 347717 w 1257846"/>
                    <a:gd name="GluePoint209Y" fmla="*/ 401603 h 2905398"/>
                    <a:gd name="GluePoint210X" fmla="*/ 333497 w 1257846"/>
                    <a:gd name="GluePoint210Y" fmla="*/ 267302 h 2905398"/>
                    <a:gd name="GluePoint211X" fmla="*/ 562437 w 1257846"/>
                    <a:gd name="GluePoint211Y" fmla="*/ 77842 h 2905398"/>
                    <a:gd name="GluePoint212X" fmla="*/ 538513 w 1257846"/>
                    <a:gd name="GluePoint212Y" fmla="*/ 188536 h 2905398"/>
                    <a:gd name="GluePoint213X" fmla="*/ 552582 w 1257846"/>
                    <a:gd name="GluePoint213Y" fmla="*/ 232648 h 2905398"/>
                    <a:gd name="GluePoint214X" fmla="*/ 562437 w 1257846"/>
                    <a:gd name="GluePoint214Y" fmla="*/ 226744 h 2905398"/>
                    <a:gd name="GluePoint215X" fmla="*/ 605923 w 1257846"/>
                    <a:gd name="GluePoint215Y" fmla="*/ 168863 h 2905398"/>
                    <a:gd name="GluePoint216X" fmla="*/ 610437 w 1257846"/>
                    <a:gd name="GluePoint216Y" fmla="*/ 192016 h 2905398"/>
                    <a:gd name="GluePoint217X" fmla="*/ 641735 w 1257846"/>
                    <a:gd name="GluePoint217Y" fmla="*/ 411512 h 2905398"/>
                    <a:gd name="GluePoint218X" fmla="*/ 640531 w 1257846"/>
                    <a:gd name="GluePoint218Y" fmla="*/ 727329 h 2905398"/>
                    <a:gd name="GluePoint219X" fmla="*/ 657234 w 1257846"/>
                    <a:gd name="GluePoint219Y" fmla="*/ 1026954 h 2905398"/>
                    <a:gd name="GluePoint220X" fmla="*/ 665585 w 1257846"/>
                    <a:gd name="GluePoint220Y" fmla="*/ 750634 h 2905398"/>
                    <a:gd name="GluePoint221X" fmla="*/ 681610 w 1257846"/>
                    <a:gd name="GluePoint221Y" fmla="*/ 569953 h 2905398"/>
                    <a:gd name="GluePoint222X" fmla="*/ 654526 w 1257846"/>
                    <a:gd name="GluePoint222Y" fmla="*/ 306190 h 2905398"/>
                    <a:gd name="GluePoint223X" fmla="*/ 640231 w 1257846"/>
                    <a:gd name="GluePoint223Y" fmla="*/ 208963 h 2905398"/>
                    <a:gd name="GluePoint224X" fmla="*/ 628194 w 1257846"/>
                    <a:gd name="GluePoint224Y" fmla="*/ 152973 h 2905398"/>
                    <a:gd name="GluePoint225X" fmla="*/ 627516 w 1257846"/>
                    <a:gd name="GluePoint225Y" fmla="*/ 139884 h 2905398"/>
                    <a:gd name="GluePoint226X" fmla="*/ 920707 w 1257846"/>
                    <a:gd name="GluePoint226Y" fmla="*/ 178321 h 2905398"/>
                    <a:gd name="GluePoint227X" fmla="*/ 938764 w 1257846"/>
                    <a:gd name="GluePoint227Y" fmla="*/ 438980 h 2905398"/>
                    <a:gd name="GluePoint228X" fmla="*/ 973748 w 1257846"/>
                    <a:gd name="GluePoint228Y" fmla="*/ 908543 h 2905398"/>
                    <a:gd name="GluePoint229X" fmla="*/ 657234 w 1257846"/>
                    <a:gd name="GluePoint229Y" fmla="*/ 1026954 h 2905398"/>
                    <a:gd name="GluePoint230X" fmla="*/ 940269 w 1257846"/>
                    <a:gd name="GluePoint230Y" fmla="*/ 2450018 h 2905398"/>
                    <a:gd name="GluePoint231X" fmla="*/ 946814 w 1257846"/>
                    <a:gd name="GluePoint231Y" fmla="*/ 2432691 h 2905398"/>
                    <a:gd name="GluePoint232X" fmla="*/ 960507 w 1257846"/>
                    <a:gd name="GluePoint232Y" fmla="*/ 2375412 h 2905398"/>
                    <a:gd name="GluePoint233X" fmla="*/ 1058765 w 1257846"/>
                    <a:gd name="GluePoint233Y" fmla="*/ 2378364 h 2905398"/>
                    <a:gd name="GluePoint234X" fmla="*/ 1049585 w 1257846"/>
                    <a:gd name="GluePoint234Y" fmla="*/ 2457281 h 2905398"/>
                    <a:gd name="GluePoint235X" fmla="*/ 1001736 w 1257846"/>
                    <a:gd name="GluePoint235Y" fmla="*/ 2451832 h 2905398"/>
                    <a:gd name="GluePoint236X" fmla="*/ 1001736 w 1257846"/>
                    <a:gd name="GluePoint236Y" fmla="*/ 2451832 h 2905398"/>
                    <a:gd name="GluePoint237X" fmla="*/ 936883 w 1257846"/>
                    <a:gd name="GluePoint237Y" fmla="*/ 2457052 h 2905398"/>
                    <a:gd name="GluePoint238X" fmla="*/ 940269 w 1257846"/>
                    <a:gd name="GluePoint238Y" fmla="*/ 2450018 h 2905398"/>
                    <a:gd name="GluePoint239X" fmla="*/ 1201636 w 1257846"/>
                    <a:gd name="GluePoint239Y" fmla="*/ 2881823 h 2905398"/>
                    <a:gd name="GluePoint240X" fmla="*/ 958100 w 1257846"/>
                    <a:gd name="GluePoint240Y" fmla="*/ 2876071 h 2905398"/>
                    <a:gd name="GluePoint241X" fmla="*/ 930112 w 1257846"/>
                    <a:gd name="GluePoint241Y" fmla="*/ 2831885 h 2905398"/>
                    <a:gd name="GluePoint242X" fmla="*/ 933046 w 1257846"/>
                    <a:gd name="GluePoint242Y" fmla="*/ 2834309 h 2905398"/>
                    <a:gd name="GluePoint243X" fmla="*/ 984357 w 1257846"/>
                    <a:gd name="GluePoint243Y" fmla="*/ 2849515 h 2905398"/>
                    <a:gd name="GluePoint244X" fmla="*/ 1213523 w 1257846"/>
                    <a:gd name="GluePoint244Y" fmla="*/ 2852922 h 2905398"/>
                    <a:gd name="GluePoint245X" fmla="*/ 1201636 w 1257846"/>
                    <a:gd name="GluePoint245Y" fmla="*/ 2881823 h 2905398"/>
                    <a:gd name="GluePoint246X" fmla="*/ 1069147 w 1257846"/>
                    <a:gd name="GluePoint246Y" fmla="*/ 2489209 h 2905398"/>
                    <a:gd name="GluePoint247X" fmla="*/ 1072306 w 1257846"/>
                    <a:gd name="GluePoint247Y" fmla="*/ 2517357 h 2905398"/>
                    <a:gd name="GluePoint248X" fmla="*/ 1064482 w 1257846"/>
                    <a:gd name="GluePoint248Y" fmla="*/ 2586285 h 2905398"/>
                    <a:gd name="GluePoint249X" fmla="*/ 932821 w 1257846"/>
                    <a:gd name="GluePoint249Y" fmla="*/ 2603386 h 2905398"/>
                    <a:gd name="GluePoint250X" fmla="*/ 1062827 w 1257846"/>
                    <a:gd name="GluePoint250Y" fmla="*/ 2600132 h 2905398"/>
                    <a:gd name="GluePoint251X" fmla="*/ 1079454 w 1257846"/>
                    <a:gd name="GluePoint251Y" fmla="*/ 2605049 h 2905398"/>
                    <a:gd name="GluePoint252X" fmla="*/ 1081560 w 1257846"/>
                    <a:gd name="GluePoint252Y" fmla="*/ 2591808 h 2905398"/>
                    <a:gd name="GluePoint253X" fmla="*/ 1090664 w 1257846"/>
                    <a:gd name="GluePoint253Y" fmla="*/ 2519249 h 2905398"/>
                    <a:gd name="GluePoint254X" fmla="*/ 1110376 w 1257846"/>
                    <a:gd name="GluePoint254Y" fmla="*/ 2651052 h 2905398"/>
                    <a:gd name="GluePoint255X" fmla="*/ 1163491 w 1257846"/>
                    <a:gd name="GluePoint255Y" fmla="*/ 2770221 h 2905398"/>
                    <a:gd name="GluePoint256X" fmla="*/ 1198702 w 1257846"/>
                    <a:gd name="GluePoint256Y" fmla="*/ 2826591 h 2905398"/>
                    <a:gd name="GluePoint257X" fmla="*/ 950426 w 1257846"/>
                    <a:gd name="GluePoint257Y" fmla="*/ 2822579 h 2905398"/>
                    <a:gd name="GluePoint258X" fmla="*/ 944106 w 1257846"/>
                    <a:gd name="GluePoint258Y" fmla="*/ 2817207 h 2905398"/>
                    <a:gd name="GluePoint259X" fmla="*/ 930262 w 1257846"/>
                    <a:gd name="GluePoint259Y" fmla="*/ 2731178 h 2905398"/>
                    <a:gd name="GluePoint260X" fmla="*/ 902350 w 1257846"/>
                    <a:gd name="GluePoint260Y" fmla="*/ 2548228 h 2905398"/>
                    <a:gd name="GluePoint261X" fmla="*/ 909874 w 1257846"/>
                    <a:gd name="GluePoint261Y" fmla="*/ 2543307 h 2905398"/>
                    <a:gd name="GluePoint262X" fmla="*/ 909874 w 1257846"/>
                    <a:gd name="GluePoint262Y" fmla="*/ 2543307 h 2905398"/>
                    <a:gd name="GluePoint263X" fmla="*/ 909874 w 1257846"/>
                    <a:gd name="GluePoint263Y" fmla="*/ 2543307 h 2905398"/>
                    <a:gd name="GluePoint264X" fmla="*/ 909874 w 1257846"/>
                    <a:gd name="GluePoint264Y" fmla="*/ 2543307 h 2905398"/>
                    <a:gd name="GluePoint265X" fmla="*/ 934777 w 1257846"/>
                    <a:gd name="GluePoint265Y" fmla="*/ 2594154 h 2905398"/>
                    <a:gd name="GluePoint266X" fmla="*/ 931240 w 1257846"/>
                    <a:gd name="GluePoint266Y" fmla="*/ 2477937 h 2905398"/>
                    <a:gd name="GluePoint267X" fmla="*/ 1069147 w 1257846"/>
                    <a:gd name="GluePoint267Y" fmla="*/ 2489209 h 2905398"/>
                    <a:gd name="GluePoint268X" fmla="*/ 1035366 w 1257846"/>
                    <a:gd name="GluePoint268Y" fmla="*/ 1154447 h 2905398"/>
                    <a:gd name="GluePoint269X" fmla="*/ 989924 w 1257846"/>
                    <a:gd name="GluePoint269Y" fmla="*/ 840672 h 2905398"/>
                    <a:gd name="GluePoint270X" fmla="*/ 961334 w 1257846"/>
                    <a:gd name="GluePoint270Y" fmla="*/ 427553 h 2905398"/>
                    <a:gd name="GluePoint271X" fmla="*/ 948996 w 1257846"/>
                    <a:gd name="GluePoint271Y" fmla="*/ 201777 h 2905398"/>
                    <a:gd name="GluePoint272X" fmla="*/ 984281 w 1257846"/>
                    <a:gd name="GluePoint272Y" fmla="*/ 232116 h 2905398"/>
                    <a:gd name="GluePoint273X" fmla="*/ 964193 w 1257846"/>
                    <a:gd name="GluePoint273Y" fmla="*/ 109619 h 2905398"/>
                    <a:gd name="GluePoint274X" fmla="*/ 1102100 w 1257846"/>
                    <a:gd name="GluePoint274Y" fmla="*/ 185584 h 2905398"/>
                    <a:gd name="GluePoint275X" fmla="*/ 1210363 w 1257846"/>
                    <a:gd name="GluePoint275Y" fmla="*/ 730658 h 2905398"/>
                    <a:gd name="GluePoint276X" fmla="*/ 1139266 w 1257846"/>
                    <a:gd name="GluePoint276Y" fmla="*/ 749119 h 2905398"/>
                    <a:gd name="GluePoint277X" fmla="*/ 1081034 w 1257846"/>
                    <a:gd name="GluePoint277Y" fmla="*/ 446469 h 2905398"/>
                    <a:gd name="GluePoint278X" fmla="*/ 1105787 w 1257846"/>
                    <a:gd name="GluePoint278Y" fmla="*/ 344627 h 2905398"/>
                    <a:gd name="GluePoint279X" fmla="*/ 1106162 w 1257846"/>
                    <a:gd name="GluePoint279Y" fmla="*/ 332672 h 2905398"/>
                    <a:gd name="GluePoint280X" fmla="*/ 1103680 w 1257846"/>
                    <a:gd name="GluePoint280Y" fmla="*/ 333126 h 2905398"/>
                    <a:gd name="GluePoint281X" fmla="*/ 1089535 w 1257846"/>
                    <a:gd name="GluePoint281Y" fmla="*/ 365283 h 2905398"/>
                    <a:gd name="GluePoint282X" fmla="*/ 1078100 w 1257846"/>
                    <a:gd name="GluePoint282Y" fmla="*/ 418398 h 2905398"/>
                    <a:gd name="GluePoint283X" fmla="*/ 1070200 w 1257846"/>
                    <a:gd name="GluePoint283Y" fmla="*/ 344099 h 2905398"/>
                    <a:gd name="GluePoint284X" fmla="*/ 1068320 w 1257846"/>
                    <a:gd name="GluePoint284Y" fmla="*/ 343796 h 2905398"/>
                    <a:gd name="GluePoint285X" fmla="*/ 1096758 w 1257846"/>
                    <a:gd name="GluePoint285Y" fmla="*/ 695627 h 2905398"/>
                    <a:gd name="GluePoint286X" fmla="*/ 1215554 w 1257846"/>
                    <a:gd name="GluePoint286Y" fmla="*/ 1218076 h 2905398"/>
                    <a:gd name="GluePoint287X" fmla="*/ 1035366 w 1257846"/>
                    <a:gd name="GluePoint287Y" fmla="*/ 1154447 h 2905398"/>
                    <a:gd name="GluePoint288X" fmla="*/ 1233911 w 1257846"/>
                    <a:gd name="GluePoint288Y" fmla="*/ 1142868 h 2905398"/>
                    <a:gd name="GluePoint289X" fmla="*/ 1156570 w 1257846"/>
                    <a:gd name="GluePoint289Y" fmla="*/ 815779 h 2905398"/>
                    <a:gd name="GluePoint290X" fmla="*/ 1225560 w 1257846"/>
                    <a:gd name="GluePoint290Y" fmla="*/ 812298 h 2905398"/>
                    <a:gd name="GluePoint291X" fmla="*/ 1233911 w 1257846"/>
                    <a:gd name="GluePoint291Y" fmla="*/ 1142868 h 290539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  <a:cxn ang="0">
                      <a:pos x="GluePoint22X" y="GluePoint22Y"/>
                    </a:cxn>
                    <a:cxn ang="0">
                      <a:pos x="GluePoint23X" y="GluePoint23Y"/>
                    </a:cxn>
                    <a:cxn ang="0">
                      <a:pos x="GluePoint24X" y="GluePoint24Y"/>
                    </a:cxn>
                    <a:cxn ang="0">
                      <a:pos x="GluePoint25X" y="GluePoint25Y"/>
                    </a:cxn>
                    <a:cxn ang="0">
                      <a:pos x="GluePoint26X" y="GluePoint26Y"/>
                    </a:cxn>
                    <a:cxn ang="0">
                      <a:pos x="GluePoint27X" y="GluePoint27Y"/>
                    </a:cxn>
                    <a:cxn ang="0">
                      <a:pos x="GluePoint28X" y="GluePoint28Y"/>
                    </a:cxn>
                    <a:cxn ang="0">
                      <a:pos x="GluePoint29X" y="GluePoint29Y"/>
                    </a:cxn>
                    <a:cxn ang="0">
                      <a:pos x="GluePoint30X" y="GluePoint30Y"/>
                    </a:cxn>
                    <a:cxn ang="0">
                      <a:pos x="GluePoint31X" y="GluePoint31Y"/>
                    </a:cxn>
                    <a:cxn ang="0">
                      <a:pos x="GluePoint32X" y="GluePoint32Y"/>
                    </a:cxn>
                    <a:cxn ang="0">
                      <a:pos x="GluePoint33X" y="GluePoint33Y"/>
                    </a:cxn>
                    <a:cxn ang="0">
                      <a:pos x="GluePoint34X" y="GluePoint34Y"/>
                    </a:cxn>
                    <a:cxn ang="0">
                      <a:pos x="GluePoint35X" y="GluePoint35Y"/>
                    </a:cxn>
                    <a:cxn ang="0">
                      <a:pos x="GluePoint36X" y="GluePoint36Y"/>
                    </a:cxn>
                    <a:cxn ang="0">
                      <a:pos x="GluePoint37X" y="GluePoint37Y"/>
                    </a:cxn>
                    <a:cxn ang="0">
                      <a:pos x="GluePoint38X" y="GluePoint38Y"/>
                    </a:cxn>
                    <a:cxn ang="0">
                      <a:pos x="GluePoint39X" y="GluePoint39Y"/>
                    </a:cxn>
                    <a:cxn ang="0">
                      <a:pos x="GluePoint40X" y="GluePoint40Y"/>
                    </a:cxn>
                    <a:cxn ang="0">
                      <a:pos x="GluePoint41X" y="GluePoint41Y"/>
                    </a:cxn>
                    <a:cxn ang="0">
                      <a:pos x="GluePoint42X" y="GluePoint42Y"/>
                    </a:cxn>
                    <a:cxn ang="0">
                      <a:pos x="GluePoint43X" y="GluePoint43Y"/>
                    </a:cxn>
                    <a:cxn ang="0">
                      <a:pos x="GluePoint44X" y="GluePoint44Y"/>
                    </a:cxn>
                    <a:cxn ang="0">
                      <a:pos x="GluePoint45X" y="GluePoint45Y"/>
                    </a:cxn>
                    <a:cxn ang="0">
                      <a:pos x="GluePoint46X" y="GluePoint46Y"/>
                    </a:cxn>
                    <a:cxn ang="0">
                      <a:pos x="GluePoint47X" y="GluePoint47Y"/>
                    </a:cxn>
                    <a:cxn ang="0">
                      <a:pos x="GluePoint48X" y="GluePoint48Y"/>
                    </a:cxn>
                    <a:cxn ang="0">
                      <a:pos x="GluePoint49X" y="GluePoint49Y"/>
                    </a:cxn>
                    <a:cxn ang="0">
                      <a:pos x="GluePoint50X" y="GluePoint50Y"/>
                    </a:cxn>
                    <a:cxn ang="0">
                      <a:pos x="GluePoint51X" y="GluePoint51Y"/>
                    </a:cxn>
                    <a:cxn ang="0">
                      <a:pos x="GluePoint52X" y="GluePoint52Y"/>
                    </a:cxn>
                    <a:cxn ang="0">
                      <a:pos x="GluePoint53X" y="GluePoint53Y"/>
                    </a:cxn>
                    <a:cxn ang="0">
                      <a:pos x="GluePoint54X" y="GluePoint54Y"/>
                    </a:cxn>
                    <a:cxn ang="0">
                      <a:pos x="GluePoint55X" y="GluePoint55Y"/>
                    </a:cxn>
                    <a:cxn ang="0">
                      <a:pos x="GluePoint56X" y="GluePoint56Y"/>
                    </a:cxn>
                    <a:cxn ang="0">
                      <a:pos x="GluePoint57X" y="GluePoint57Y"/>
                    </a:cxn>
                    <a:cxn ang="0">
                      <a:pos x="GluePoint58X" y="GluePoint58Y"/>
                    </a:cxn>
                    <a:cxn ang="0">
                      <a:pos x="GluePoint59X" y="GluePoint59Y"/>
                    </a:cxn>
                    <a:cxn ang="0">
                      <a:pos x="GluePoint60X" y="GluePoint60Y"/>
                    </a:cxn>
                    <a:cxn ang="0">
                      <a:pos x="GluePoint61X" y="GluePoint61Y"/>
                    </a:cxn>
                    <a:cxn ang="0">
                      <a:pos x="GluePoint62X" y="GluePoint62Y"/>
                    </a:cxn>
                    <a:cxn ang="0">
                      <a:pos x="GluePoint63X" y="GluePoint63Y"/>
                    </a:cxn>
                    <a:cxn ang="0">
                      <a:pos x="GluePoint64X" y="GluePoint64Y"/>
                    </a:cxn>
                    <a:cxn ang="0">
                      <a:pos x="GluePoint65X" y="GluePoint65Y"/>
                    </a:cxn>
                    <a:cxn ang="0">
                      <a:pos x="GluePoint66X" y="GluePoint66Y"/>
                    </a:cxn>
                    <a:cxn ang="0">
                      <a:pos x="GluePoint67X" y="GluePoint67Y"/>
                    </a:cxn>
                    <a:cxn ang="0">
                      <a:pos x="GluePoint68X" y="GluePoint68Y"/>
                    </a:cxn>
                    <a:cxn ang="0">
                      <a:pos x="GluePoint69X" y="GluePoint69Y"/>
                    </a:cxn>
                    <a:cxn ang="0">
                      <a:pos x="GluePoint70X" y="GluePoint70Y"/>
                    </a:cxn>
                    <a:cxn ang="0">
                      <a:pos x="GluePoint71X" y="GluePoint71Y"/>
                    </a:cxn>
                    <a:cxn ang="0">
                      <a:pos x="GluePoint72X" y="GluePoint72Y"/>
                    </a:cxn>
                    <a:cxn ang="0">
                      <a:pos x="GluePoint73X" y="GluePoint73Y"/>
                    </a:cxn>
                    <a:cxn ang="0">
                      <a:pos x="GluePoint74X" y="GluePoint74Y"/>
                    </a:cxn>
                    <a:cxn ang="0">
                      <a:pos x="GluePoint75X" y="GluePoint75Y"/>
                    </a:cxn>
                    <a:cxn ang="0">
                      <a:pos x="GluePoint76X" y="GluePoint76Y"/>
                    </a:cxn>
                    <a:cxn ang="0">
                      <a:pos x="GluePoint77X" y="GluePoint77Y"/>
                    </a:cxn>
                    <a:cxn ang="0">
                      <a:pos x="GluePoint78X" y="GluePoint78Y"/>
                    </a:cxn>
                    <a:cxn ang="0">
                      <a:pos x="GluePoint79X" y="GluePoint79Y"/>
                    </a:cxn>
                    <a:cxn ang="0">
                      <a:pos x="GluePoint80X" y="GluePoint80Y"/>
                    </a:cxn>
                    <a:cxn ang="0">
                      <a:pos x="GluePoint81X" y="GluePoint81Y"/>
                    </a:cxn>
                    <a:cxn ang="0">
                      <a:pos x="GluePoint82X" y="GluePoint82Y"/>
                    </a:cxn>
                    <a:cxn ang="0">
                      <a:pos x="GluePoint83X" y="GluePoint83Y"/>
                    </a:cxn>
                    <a:cxn ang="0">
                      <a:pos x="GluePoint84X" y="GluePoint84Y"/>
                    </a:cxn>
                    <a:cxn ang="0">
                      <a:pos x="GluePoint85X" y="GluePoint85Y"/>
                    </a:cxn>
                    <a:cxn ang="0">
                      <a:pos x="GluePoint86X" y="GluePoint86Y"/>
                    </a:cxn>
                    <a:cxn ang="0">
                      <a:pos x="GluePoint87X" y="GluePoint87Y"/>
                    </a:cxn>
                    <a:cxn ang="0">
                      <a:pos x="GluePoint88X" y="GluePoint88Y"/>
                    </a:cxn>
                    <a:cxn ang="0">
                      <a:pos x="GluePoint89X" y="GluePoint89Y"/>
                    </a:cxn>
                    <a:cxn ang="0">
                      <a:pos x="GluePoint90X" y="GluePoint90Y"/>
                    </a:cxn>
                    <a:cxn ang="0">
                      <a:pos x="GluePoint91X" y="GluePoint91Y"/>
                    </a:cxn>
                    <a:cxn ang="0">
                      <a:pos x="GluePoint92X" y="GluePoint92Y"/>
                    </a:cxn>
                    <a:cxn ang="0">
                      <a:pos x="GluePoint93X" y="GluePoint93Y"/>
                    </a:cxn>
                    <a:cxn ang="0">
                      <a:pos x="GluePoint94X" y="GluePoint94Y"/>
                    </a:cxn>
                    <a:cxn ang="0">
                      <a:pos x="GluePoint95X" y="GluePoint95Y"/>
                    </a:cxn>
                    <a:cxn ang="0">
                      <a:pos x="GluePoint96X" y="GluePoint96Y"/>
                    </a:cxn>
                    <a:cxn ang="0">
                      <a:pos x="GluePoint97X" y="GluePoint97Y"/>
                    </a:cxn>
                    <a:cxn ang="0">
                      <a:pos x="GluePoint98X" y="GluePoint98Y"/>
                    </a:cxn>
                    <a:cxn ang="0">
                      <a:pos x="GluePoint99X" y="GluePoint99Y"/>
                    </a:cxn>
                    <a:cxn ang="0">
                      <a:pos x="GluePoint100X" y="GluePoint100Y"/>
                    </a:cxn>
                    <a:cxn ang="0">
                      <a:pos x="GluePoint101X" y="GluePoint101Y"/>
                    </a:cxn>
                    <a:cxn ang="0">
                      <a:pos x="GluePoint102X" y="GluePoint102Y"/>
                    </a:cxn>
                    <a:cxn ang="0">
                      <a:pos x="GluePoint103X" y="GluePoint103Y"/>
                    </a:cxn>
                    <a:cxn ang="0">
                      <a:pos x="GluePoint104X" y="GluePoint104Y"/>
                    </a:cxn>
                    <a:cxn ang="0">
                      <a:pos x="GluePoint105X" y="GluePoint105Y"/>
                    </a:cxn>
                    <a:cxn ang="0">
                      <a:pos x="GluePoint106X" y="GluePoint106Y"/>
                    </a:cxn>
                    <a:cxn ang="0">
                      <a:pos x="GluePoint107X" y="GluePoint107Y"/>
                    </a:cxn>
                    <a:cxn ang="0">
                      <a:pos x="GluePoint108X" y="GluePoint108Y"/>
                    </a:cxn>
                    <a:cxn ang="0">
                      <a:pos x="GluePoint109X" y="GluePoint109Y"/>
                    </a:cxn>
                    <a:cxn ang="0">
                      <a:pos x="GluePoint110X" y="GluePoint110Y"/>
                    </a:cxn>
                    <a:cxn ang="0">
                      <a:pos x="GluePoint111X" y="GluePoint111Y"/>
                    </a:cxn>
                    <a:cxn ang="0">
                      <a:pos x="GluePoint112X" y="GluePoint112Y"/>
                    </a:cxn>
                    <a:cxn ang="0">
                      <a:pos x="GluePoint113X" y="GluePoint113Y"/>
                    </a:cxn>
                    <a:cxn ang="0">
                      <a:pos x="GluePoint114X" y="GluePoint114Y"/>
                    </a:cxn>
                    <a:cxn ang="0">
                      <a:pos x="GluePoint115X" y="GluePoint115Y"/>
                    </a:cxn>
                    <a:cxn ang="0">
                      <a:pos x="GluePoint116X" y="GluePoint116Y"/>
                    </a:cxn>
                    <a:cxn ang="0">
                      <a:pos x="GluePoint117X" y="GluePoint117Y"/>
                    </a:cxn>
                    <a:cxn ang="0">
                      <a:pos x="GluePoint118X" y="GluePoint118Y"/>
                    </a:cxn>
                    <a:cxn ang="0">
                      <a:pos x="GluePoint119X" y="GluePoint119Y"/>
                    </a:cxn>
                    <a:cxn ang="0">
                      <a:pos x="GluePoint120X" y="GluePoint120Y"/>
                    </a:cxn>
                    <a:cxn ang="0">
                      <a:pos x="GluePoint121X" y="GluePoint121Y"/>
                    </a:cxn>
                    <a:cxn ang="0">
                      <a:pos x="GluePoint122X" y="GluePoint122Y"/>
                    </a:cxn>
                    <a:cxn ang="0">
                      <a:pos x="GluePoint123X" y="GluePoint123Y"/>
                    </a:cxn>
                    <a:cxn ang="0">
                      <a:pos x="GluePoint124X" y="GluePoint124Y"/>
                    </a:cxn>
                    <a:cxn ang="0">
                      <a:pos x="GluePoint125X" y="GluePoint125Y"/>
                    </a:cxn>
                    <a:cxn ang="0">
                      <a:pos x="GluePoint126X" y="GluePoint126Y"/>
                    </a:cxn>
                    <a:cxn ang="0">
                      <a:pos x="GluePoint127X" y="GluePoint127Y"/>
                    </a:cxn>
                    <a:cxn ang="0">
                      <a:pos x="GluePoint128X" y="GluePoint128Y"/>
                    </a:cxn>
                    <a:cxn ang="0">
                      <a:pos x="GluePoint129X" y="GluePoint129Y"/>
                    </a:cxn>
                    <a:cxn ang="0">
                      <a:pos x="GluePoint130X" y="GluePoint130Y"/>
                    </a:cxn>
                    <a:cxn ang="0">
                      <a:pos x="GluePoint131X" y="GluePoint131Y"/>
                    </a:cxn>
                    <a:cxn ang="0">
                      <a:pos x="GluePoint132X" y="GluePoint132Y"/>
                    </a:cxn>
                    <a:cxn ang="0">
                      <a:pos x="GluePoint133X" y="GluePoint133Y"/>
                    </a:cxn>
                    <a:cxn ang="0">
                      <a:pos x="GluePoint134X" y="GluePoint134Y"/>
                    </a:cxn>
                    <a:cxn ang="0">
                      <a:pos x="GluePoint135X" y="GluePoint135Y"/>
                    </a:cxn>
                    <a:cxn ang="0">
                      <a:pos x="GluePoint136X" y="GluePoint136Y"/>
                    </a:cxn>
                    <a:cxn ang="0">
                      <a:pos x="GluePoint137X" y="GluePoint137Y"/>
                    </a:cxn>
                    <a:cxn ang="0">
                      <a:pos x="GluePoint138X" y="GluePoint138Y"/>
                    </a:cxn>
                    <a:cxn ang="0">
                      <a:pos x="GluePoint139X" y="GluePoint139Y"/>
                    </a:cxn>
                    <a:cxn ang="0">
                      <a:pos x="GluePoint140X" y="GluePoint140Y"/>
                    </a:cxn>
                    <a:cxn ang="0">
                      <a:pos x="GluePoint141X" y="GluePoint141Y"/>
                    </a:cxn>
                    <a:cxn ang="0">
                      <a:pos x="GluePoint142X" y="GluePoint142Y"/>
                    </a:cxn>
                    <a:cxn ang="0">
                      <a:pos x="GluePoint143X" y="GluePoint143Y"/>
                    </a:cxn>
                    <a:cxn ang="0">
                      <a:pos x="GluePoint144X" y="GluePoint144Y"/>
                    </a:cxn>
                    <a:cxn ang="0">
                      <a:pos x="GluePoint145X" y="GluePoint145Y"/>
                    </a:cxn>
                    <a:cxn ang="0">
                      <a:pos x="GluePoint146X" y="GluePoint146Y"/>
                    </a:cxn>
                    <a:cxn ang="0">
                      <a:pos x="GluePoint147X" y="GluePoint147Y"/>
                    </a:cxn>
                    <a:cxn ang="0">
                      <a:pos x="GluePoint148X" y="GluePoint148Y"/>
                    </a:cxn>
                    <a:cxn ang="0">
                      <a:pos x="GluePoint149X" y="GluePoint149Y"/>
                    </a:cxn>
                    <a:cxn ang="0">
                      <a:pos x="GluePoint150X" y="GluePoint150Y"/>
                    </a:cxn>
                    <a:cxn ang="0">
                      <a:pos x="GluePoint151X" y="GluePoint151Y"/>
                    </a:cxn>
                    <a:cxn ang="0">
                      <a:pos x="GluePoint152X" y="GluePoint152Y"/>
                    </a:cxn>
                    <a:cxn ang="0">
                      <a:pos x="GluePoint153X" y="GluePoint153Y"/>
                    </a:cxn>
                    <a:cxn ang="0">
                      <a:pos x="GluePoint154X" y="GluePoint154Y"/>
                    </a:cxn>
                    <a:cxn ang="0">
                      <a:pos x="GluePoint155X" y="GluePoint155Y"/>
                    </a:cxn>
                    <a:cxn ang="0">
                      <a:pos x="GluePoint156X" y="GluePoint156Y"/>
                    </a:cxn>
                    <a:cxn ang="0">
                      <a:pos x="GluePoint157X" y="GluePoint157Y"/>
                    </a:cxn>
                    <a:cxn ang="0">
                      <a:pos x="GluePoint158X" y="GluePoint158Y"/>
                    </a:cxn>
                    <a:cxn ang="0">
                      <a:pos x="GluePoint159X" y="GluePoint159Y"/>
                    </a:cxn>
                    <a:cxn ang="0">
                      <a:pos x="GluePoint160X" y="GluePoint160Y"/>
                    </a:cxn>
                    <a:cxn ang="0">
                      <a:pos x="GluePoint161X" y="GluePoint161Y"/>
                    </a:cxn>
                    <a:cxn ang="0">
                      <a:pos x="GluePoint162X" y="GluePoint162Y"/>
                    </a:cxn>
                    <a:cxn ang="0">
                      <a:pos x="GluePoint163X" y="GluePoint163Y"/>
                    </a:cxn>
                    <a:cxn ang="0">
                      <a:pos x="GluePoint164X" y="GluePoint164Y"/>
                    </a:cxn>
                    <a:cxn ang="0">
                      <a:pos x="GluePoint165X" y="GluePoint165Y"/>
                    </a:cxn>
                    <a:cxn ang="0">
                      <a:pos x="GluePoint166X" y="GluePoint166Y"/>
                    </a:cxn>
                    <a:cxn ang="0">
                      <a:pos x="GluePoint167X" y="GluePoint167Y"/>
                    </a:cxn>
                    <a:cxn ang="0">
                      <a:pos x="GluePoint168X" y="GluePoint168Y"/>
                    </a:cxn>
                    <a:cxn ang="0">
                      <a:pos x="GluePoint169X" y="GluePoint169Y"/>
                    </a:cxn>
                    <a:cxn ang="0">
                      <a:pos x="GluePoint170X" y="GluePoint170Y"/>
                    </a:cxn>
                    <a:cxn ang="0">
                      <a:pos x="GluePoint171X" y="GluePoint171Y"/>
                    </a:cxn>
                    <a:cxn ang="0">
                      <a:pos x="GluePoint172X" y="GluePoint172Y"/>
                    </a:cxn>
                    <a:cxn ang="0">
                      <a:pos x="GluePoint173X" y="GluePoint173Y"/>
                    </a:cxn>
                    <a:cxn ang="0">
                      <a:pos x="GluePoint174X" y="GluePoint174Y"/>
                    </a:cxn>
                    <a:cxn ang="0">
                      <a:pos x="GluePoint175X" y="GluePoint175Y"/>
                    </a:cxn>
                    <a:cxn ang="0">
                      <a:pos x="GluePoint176X" y="GluePoint176Y"/>
                    </a:cxn>
                    <a:cxn ang="0">
                      <a:pos x="GluePoint177X" y="GluePoint177Y"/>
                    </a:cxn>
                    <a:cxn ang="0">
                      <a:pos x="GluePoint178X" y="GluePoint178Y"/>
                    </a:cxn>
                    <a:cxn ang="0">
                      <a:pos x="GluePoint179X" y="GluePoint179Y"/>
                    </a:cxn>
                    <a:cxn ang="0">
                      <a:pos x="GluePoint180X" y="GluePoint180Y"/>
                    </a:cxn>
                    <a:cxn ang="0">
                      <a:pos x="GluePoint181X" y="GluePoint181Y"/>
                    </a:cxn>
                    <a:cxn ang="0">
                      <a:pos x="GluePoint182X" y="GluePoint182Y"/>
                    </a:cxn>
                    <a:cxn ang="0">
                      <a:pos x="GluePoint183X" y="GluePoint183Y"/>
                    </a:cxn>
                    <a:cxn ang="0">
                      <a:pos x="GluePoint184X" y="GluePoint184Y"/>
                    </a:cxn>
                    <a:cxn ang="0">
                      <a:pos x="GluePoint185X" y="GluePoint185Y"/>
                    </a:cxn>
                    <a:cxn ang="0">
                      <a:pos x="GluePoint186X" y="GluePoint186Y"/>
                    </a:cxn>
                    <a:cxn ang="0">
                      <a:pos x="GluePoint187X" y="GluePoint187Y"/>
                    </a:cxn>
                    <a:cxn ang="0">
                      <a:pos x="GluePoint188X" y="GluePoint188Y"/>
                    </a:cxn>
                    <a:cxn ang="0">
                      <a:pos x="GluePoint189X" y="GluePoint189Y"/>
                    </a:cxn>
                    <a:cxn ang="0">
                      <a:pos x="GluePoint190X" y="GluePoint190Y"/>
                    </a:cxn>
                    <a:cxn ang="0">
                      <a:pos x="GluePoint191X" y="GluePoint191Y"/>
                    </a:cxn>
                    <a:cxn ang="0">
                      <a:pos x="GluePoint192X" y="GluePoint192Y"/>
                    </a:cxn>
                    <a:cxn ang="0">
                      <a:pos x="GluePoint193X" y="GluePoint193Y"/>
                    </a:cxn>
                    <a:cxn ang="0">
                      <a:pos x="GluePoint194X" y="GluePoint194Y"/>
                    </a:cxn>
                    <a:cxn ang="0">
                      <a:pos x="GluePoint195X" y="GluePoint195Y"/>
                    </a:cxn>
                    <a:cxn ang="0">
                      <a:pos x="GluePoint196X" y="GluePoint196Y"/>
                    </a:cxn>
                    <a:cxn ang="0">
                      <a:pos x="GluePoint197X" y="GluePoint197Y"/>
                    </a:cxn>
                    <a:cxn ang="0">
                      <a:pos x="GluePoint198X" y="GluePoint198Y"/>
                    </a:cxn>
                    <a:cxn ang="0">
                      <a:pos x="GluePoint199X" y="GluePoint199Y"/>
                    </a:cxn>
                    <a:cxn ang="0">
                      <a:pos x="GluePoint200X" y="GluePoint200Y"/>
                    </a:cxn>
                    <a:cxn ang="0">
                      <a:pos x="GluePoint201X" y="GluePoint201Y"/>
                    </a:cxn>
                    <a:cxn ang="0">
                      <a:pos x="GluePoint202X" y="GluePoint202Y"/>
                    </a:cxn>
                    <a:cxn ang="0">
                      <a:pos x="GluePoint203X" y="GluePoint203Y"/>
                    </a:cxn>
                    <a:cxn ang="0">
                      <a:pos x="GluePoint204X" y="GluePoint204Y"/>
                    </a:cxn>
                    <a:cxn ang="0">
                      <a:pos x="GluePoint205X" y="GluePoint205Y"/>
                    </a:cxn>
                    <a:cxn ang="0">
                      <a:pos x="GluePoint206X" y="GluePoint206Y"/>
                    </a:cxn>
                    <a:cxn ang="0">
                      <a:pos x="GluePoint207X" y="GluePoint207Y"/>
                    </a:cxn>
                    <a:cxn ang="0">
                      <a:pos x="GluePoint208X" y="GluePoint208Y"/>
                    </a:cxn>
                    <a:cxn ang="0">
                      <a:pos x="GluePoint209X" y="GluePoint209Y"/>
                    </a:cxn>
                    <a:cxn ang="0">
                      <a:pos x="GluePoint210X" y="GluePoint210Y"/>
                    </a:cxn>
                    <a:cxn ang="0">
                      <a:pos x="GluePoint211X" y="GluePoint211Y"/>
                    </a:cxn>
                    <a:cxn ang="0">
                      <a:pos x="GluePoint212X" y="GluePoint212Y"/>
                    </a:cxn>
                    <a:cxn ang="0">
                      <a:pos x="GluePoint213X" y="GluePoint213Y"/>
                    </a:cxn>
                    <a:cxn ang="0">
                      <a:pos x="GluePoint214X" y="GluePoint214Y"/>
                    </a:cxn>
                    <a:cxn ang="0">
                      <a:pos x="GluePoint215X" y="GluePoint215Y"/>
                    </a:cxn>
                    <a:cxn ang="0">
                      <a:pos x="GluePoint216X" y="GluePoint216Y"/>
                    </a:cxn>
                    <a:cxn ang="0">
                      <a:pos x="GluePoint217X" y="GluePoint217Y"/>
                    </a:cxn>
                    <a:cxn ang="0">
                      <a:pos x="GluePoint218X" y="GluePoint218Y"/>
                    </a:cxn>
                    <a:cxn ang="0">
                      <a:pos x="GluePoint219X" y="GluePoint219Y"/>
                    </a:cxn>
                    <a:cxn ang="0">
                      <a:pos x="GluePoint220X" y="GluePoint220Y"/>
                    </a:cxn>
                    <a:cxn ang="0">
                      <a:pos x="GluePoint221X" y="GluePoint221Y"/>
                    </a:cxn>
                    <a:cxn ang="0">
                      <a:pos x="GluePoint222X" y="GluePoint222Y"/>
                    </a:cxn>
                    <a:cxn ang="0">
                      <a:pos x="GluePoint223X" y="GluePoint223Y"/>
                    </a:cxn>
                    <a:cxn ang="0">
                      <a:pos x="GluePoint224X" y="GluePoint224Y"/>
                    </a:cxn>
                    <a:cxn ang="0">
                      <a:pos x="GluePoint225X" y="GluePoint225Y"/>
                    </a:cxn>
                    <a:cxn ang="0">
                      <a:pos x="GluePoint226X" y="GluePoint226Y"/>
                    </a:cxn>
                    <a:cxn ang="0">
                      <a:pos x="GluePoint227X" y="GluePoint227Y"/>
                    </a:cxn>
                    <a:cxn ang="0">
                      <a:pos x="GluePoint228X" y="GluePoint228Y"/>
                    </a:cxn>
                    <a:cxn ang="0">
                      <a:pos x="GluePoint229X" y="GluePoint229Y"/>
                    </a:cxn>
                    <a:cxn ang="0">
                      <a:pos x="GluePoint230X" y="GluePoint230Y"/>
                    </a:cxn>
                    <a:cxn ang="0">
                      <a:pos x="GluePoint231X" y="GluePoint231Y"/>
                    </a:cxn>
                    <a:cxn ang="0">
                      <a:pos x="GluePoint232X" y="GluePoint232Y"/>
                    </a:cxn>
                    <a:cxn ang="0">
                      <a:pos x="GluePoint233X" y="GluePoint233Y"/>
                    </a:cxn>
                    <a:cxn ang="0">
                      <a:pos x="GluePoint234X" y="GluePoint234Y"/>
                    </a:cxn>
                    <a:cxn ang="0">
                      <a:pos x="GluePoint235X" y="GluePoint235Y"/>
                    </a:cxn>
                    <a:cxn ang="0">
                      <a:pos x="GluePoint236X" y="GluePoint236Y"/>
                    </a:cxn>
                    <a:cxn ang="0">
                      <a:pos x="GluePoint237X" y="GluePoint237Y"/>
                    </a:cxn>
                    <a:cxn ang="0">
                      <a:pos x="GluePoint238X" y="GluePoint238Y"/>
                    </a:cxn>
                    <a:cxn ang="0">
                      <a:pos x="GluePoint239X" y="GluePoint239Y"/>
                    </a:cxn>
                    <a:cxn ang="0">
                      <a:pos x="GluePoint240X" y="GluePoint240Y"/>
                    </a:cxn>
                    <a:cxn ang="0">
                      <a:pos x="GluePoint241X" y="GluePoint241Y"/>
                    </a:cxn>
                    <a:cxn ang="0">
                      <a:pos x="GluePoint242X" y="GluePoint242Y"/>
                    </a:cxn>
                    <a:cxn ang="0">
                      <a:pos x="GluePoint243X" y="GluePoint243Y"/>
                    </a:cxn>
                    <a:cxn ang="0">
                      <a:pos x="GluePoint244X" y="GluePoint244Y"/>
                    </a:cxn>
                    <a:cxn ang="0">
                      <a:pos x="GluePoint245X" y="GluePoint245Y"/>
                    </a:cxn>
                    <a:cxn ang="0">
                      <a:pos x="GluePoint246X" y="GluePoint246Y"/>
                    </a:cxn>
                    <a:cxn ang="0">
                      <a:pos x="GluePoint247X" y="GluePoint247Y"/>
                    </a:cxn>
                    <a:cxn ang="0">
                      <a:pos x="GluePoint248X" y="GluePoint248Y"/>
                    </a:cxn>
                    <a:cxn ang="0">
                      <a:pos x="GluePoint249X" y="GluePoint249Y"/>
                    </a:cxn>
                    <a:cxn ang="0">
                      <a:pos x="GluePoint250X" y="GluePoint250Y"/>
                    </a:cxn>
                    <a:cxn ang="0">
                      <a:pos x="GluePoint251X" y="GluePoint251Y"/>
                    </a:cxn>
                    <a:cxn ang="0">
                      <a:pos x="GluePoint252X" y="GluePoint252Y"/>
                    </a:cxn>
                    <a:cxn ang="0">
                      <a:pos x="GluePoint253X" y="GluePoint253Y"/>
                    </a:cxn>
                    <a:cxn ang="0">
                      <a:pos x="GluePoint254X" y="GluePoint254Y"/>
                    </a:cxn>
                    <a:cxn ang="0">
                      <a:pos x="GluePoint255X" y="GluePoint255Y"/>
                    </a:cxn>
                    <a:cxn ang="0">
                      <a:pos x="GluePoint256X" y="GluePoint256Y"/>
                    </a:cxn>
                    <a:cxn ang="0">
                      <a:pos x="GluePoint257X" y="GluePoint257Y"/>
                    </a:cxn>
                    <a:cxn ang="0">
                      <a:pos x="GluePoint258X" y="GluePoint258Y"/>
                    </a:cxn>
                    <a:cxn ang="0">
                      <a:pos x="GluePoint259X" y="GluePoint259Y"/>
                    </a:cxn>
                    <a:cxn ang="0">
                      <a:pos x="GluePoint260X" y="GluePoint260Y"/>
                    </a:cxn>
                    <a:cxn ang="0">
                      <a:pos x="GluePoint261X" y="GluePoint261Y"/>
                    </a:cxn>
                    <a:cxn ang="0">
                      <a:pos x="GluePoint262X" y="GluePoint262Y"/>
                    </a:cxn>
                    <a:cxn ang="0">
                      <a:pos x="GluePoint263X" y="GluePoint263Y"/>
                    </a:cxn>
                    <a:cxn ang="0">
                      <a:pos x="GluePoint264X" y="GluePoint264Y"/>
                    </a:cxn>
                    <a:cxn ang="0">
                      <a:pos x="GluePoint265X" y="GluePoint265Y"/>
                    </a:cxn>
                    <a:cxn ang="0">
                      <a:pos x="GluePoint266X" y="GluePoint266Y"/>
                    </a:cxn>
                    <a:cxn ang="0">
                      <a:pos x="GluePoint267X" y="GluePoint267Y"/>
                    </a:cxn>
                    <a:cxn ang="0">
                      <a:pos x="GluePoint268X" y="GluePoint268Y"/>
                    </a:cxn>
                    <a:cxn ang="0">
                      <a:pos x="GluePoint269X" y="GluePoint269Y"/>
                    </a:cxn>
                    <a:cxn ang="0">
                      <a:pos x="GluePoint270X" y="GluePoint270Y"/>
                    </a:cxn>
                    <a:cxn ang="0">
                      <a:pos x="GluePoint271X" y="GluePoint271Y"/>
                    </a:cxn>
                    <a:cxn ang="0">
                      <a:pos x="GluePoint272X" y="GluePoint272Y"/>
                    </a:cxn>
                    <a:cxn ang="0">
                      <a:pos x="GluePoint273X" y="GluePoint273Y"/>
                    </a:cxn>
                    <a:cxn ang="0">
                      <a:pos x="GluePoint274X" y="GluePoint274Y"/>
                    </a:cxn>
                    <a:cxn ang="0">
                      <a:pos x="GluePoint275X" y="GluePoint275Y"/>
                    </a:cxn>
                    <a:cxn ang="0">
                      <a:pos x="GluePoint276X" y="GluePoint276Y"/>
                    </a:cxn>
                    <a:cxn ang="0">
                      <a:pos x="GluePoint277X" y="GluePoint277Y"/>
                    </a:cxn>
                    <a:cxn ang="0">
                      <a:pos x="GluePoint278X" y="GluePoint278Y"/>
                    </a:cxn>
                    <a:cxn ang="0">
                      <a:pos x="GluePoint279X" y="GluePoint279Y"/>
                    </a:cxn>
                    <a:cxn ang="0">
                      <a:pos x="GluePoint280X" y="GluePoint280Y"/>
                    </a:cxn>
                    <a:cxn ang="0">
                      <a:pos x="GluePoint281X" y="GluePoint281Y"/>
                    </a:cxn>
                    <a:cxn ang="0">
                      <a:pos x="GluePoint282X" y="GluePoint282Y"/>
                    </a:cxn>
                    <a:cxn ang="0">
                      <a:pos x="GluePoint283X" y="GluePoint283Y"/>
                    </a:cxn>
                    <a:cxn ang="0">
                      <a:pos x="GluePoint284X" y="GluePoint284Y"/>
                    </a:cxn>
                    <a:cxn ang="0">
                      <a:pos x="GluePoint285X" y="GluePoint285Y"/>
                    </a:cxn>
                    <a:cxn ang="0">
                      <a:pos x="GluePoint286X" y="GluePoint286Y"/>
                    </a:cxn>
                    <a:cxn ang="0">
                      <a:pos x="GluePoint287X" y="GluePoint287Y"/>
                    </a:cxn>
                    <a:cxn ang="0">
                      <a:pos x="GluePoint288X" y="GluePoint288Y"/>
                    </a:cxn>
                    <a:cxn ang="0">
                      <a:pos x="GluePoint289X" y="GluePoint289Y"/>
                    </a:cxn>
                    <a:cxn ang="0">
                      <a:pos x="GluePoint290X" y="GluePoint290Y"/>
                    </a:cxn>
                    <a:cxn ang="0">
                      <a:pos x="GluePoint291X" y="GluePoint291Y"/>
                    </a:cxn>
                  </a:cxnLst>
                  <a:rect l="textAreaLeft" t="textAreaTop" r="textAreaRight" b="textAreaBottom"/>
                  <a:pathLst>
                    <a:path w="1257846" h="2905398">
                      <a:moveTo>
                        <a:pt x="1259567" y="1040498"/>
                      </a:moveTo>
                      <a:cubicBezTo>
                        <a:pt x="1260545" y="962641"/>
                        <a:pt x="1245122" y="886901"/>
                        <a:pt x="1232859" y="811390"/>
                      </a:cubicBezTo>
                      <a:cubicBezTo>
                        <a:pt x="1256031" y="812675"/>
                        <a:pt x="1256708" y="788994"/>
                        <a:pt x="1254527" y="769927"/>
                      </a:cubicBezTo>
                      <a:cubicBezTo>
                        <a:pt x="1255279" y="751314"/>
                        <a:pt x="1255354" y="714846"/>
                        <a:pt x="1227517" y="722789"/>
                      </a:cubicBezTo>
                      <a:cubicBezTo>
                        <a:pt x="1163491" y="560114"/>
                        <a:pt x="1214124" y="297113"/>
                        <a:pt x="1100595" y="162582"/>
                      </a:cubicBezTo>
                      <a:cubicBezTo>
                        <a:pt x="1062902" y="124600"/>
                        <a:pt x="1000682" y="136027"/>
                        <a:pt x="960507" y="102204"/>
                      </a:cubicBezTo>
                      <a:cubicBezTo>
                        <a:pt x="940420" y="59832"/>
                        <a:pt x="923416" y="56503"/>
                        <a:pt x="880758" y="50603"/>
                      </a:cubicBezTo>
                      <a:cubicBezTo>
                        <a:pt x="878200" y="42206"/>
                        <a:pt x="878952" y="33350"/>
                        <a:pt x="876845" y="24879"/>
                      </a:cubicBezTo>
                      <a:cubicBezTo>
                        <a:pt x="864883" y="43491"/>
                        <a:pt x="877522" y="108333"/>
                        <a:pt x="900319" y="112267"/>
                      </a:cubicBezTo>
                      <a:cubicBezTo>
                        <a:pt x="907165" y="111510"/>
                        <a:pt x="904005" y="101598"/>
                        <a:pt x="901749" y="97815"/>
                      </a:cubicBezTo>
                      <a:cubicBezTo>
                        <a:pt x="905360" y="97135"/>
                        <a:pt x="909122" y="96680"/>
                        <a:pt x="912808" y="96758"/>
                      </a:cubicBezTo>
                      <a:cubicBezTo>
                        <a:pt x="907541" y="103489"/>
                        <a:pt x="908896" y="113934"/>
                        <a:pt x="908820" y="122405"/>
                      </a:cubicBezTo>
                      <a:cubicBezTo>
                        <a:pt x="908670" y="132620"/>
                        <a:pt x="907692" y="142758"/>
                        <a:pt x="906037" y="152822"/>
                      </a:cubicBezTo>
                      <a:cubicBezTo>
                        <a:pt x="897460" y="236808"/>
                        <a:pt x="816282" y="294538"/>
                        <a:pt x="743077" y="234994"/>
                      </a:cubicBezTo>
                      <a:cubicBezTo>
                        <a:pt x="694475" y="200262"/>
                        <a:pt x="631654" y="145710"/>
                        <a:pt x="634813" y="82531"/>
                      </a:cubicBezTo>
                      <a:cubicBezTo>
                        <a:pt x="644896" y="78825"/>
                        <a:pt x="655955" y="74588"/>
                        <a:pt x="669723" y="69216"/>
                      </a:cubicBezTo>
                      <a:cubicBezTo>
                        <a:pt x="662802" y="79431"/>
                        <a:pt x="669647" y="96529"/>
                        <a:pt x="682589" y="87300"/>
                      </a:cubicBezTo>
                      <a:cubicBezTo>
                        <a:pt x="695152" y="72545"/>
                        <a:pt x="701171" y="22152"/>
                        <a:pt x="691842" y="5357"/>
                      </a:cubicBezTo>
                      <a:cubicBezTo>
                        <a:pt x="690337" y="5811"/>
                        <a:pt x="689209" y="7171"/>
                        <a:pt x="688382" y="9443"/>
                      </a:cubicBezTo>
                      <a:cubicBezTo>
                        <a:pt x="685974" y="22001"/>
                        <a:pt x="683341" y="32899"/>
                        <a:pt x="678902" y="46063"/>
                      </a:cubicBezTo>
                      <a:cubicBezTo>
                        <a:pt x="641961" y="34033"/>
                        <a:pt x="589598" y="18598"/>
                        <a:pt x="569585" y="64069"/>
                      </a:cubicBezTo>
                      <a:cubicBezTo>
                        <a:pt x="475315" y="70731"/>
                        <a:pt x="367202" y="114008"/>
                        <a:pt x="330186" y="208963"/>
                      </a:cubicBezTo>
                      <a:cubicBezTo>
                        <a:pt x="309347" y="260264"/>
                        <a:pt x="323791" y="316254"/>
                        <a:pt x="331541" y="368841"/>
                      </a:cubicBezTo>
                      <a:cubicBezTo>
                        <a:pt x="338538" y="423696"/>
                        <a:pt x="319804" y="476885"/>
                        <a:pt x="311377" y="530455"/>
                      </a:cubicBezTo>
                      <a:cubicBezTo>
                        <a:pt x="300619" y="592119"/>
                        <a:pt x="295127" y="656056"/>
                        <a:pt x="303779" y="718097"/>
                      </a:cubicBezTo>
                      <a:cubicBezTo>
                        <a:pt x="272331" y="728996"/>
                        <a:pt x="284669" y="774770"/>
                        <a:pt x="303403" y="792625"/>
                      </a:cubicBezTo>
                      <a:cubicBezTo>
                        <a:pt x="314914" y="800724"/>
                        <a:pt x="329058" y="794820"/>
                        <a:pt x="341471" y="792400"/>
                      </a:cubicBezTo>
                      <a:cubicBezTo>
                        <a:pt x="347867" y="851342"/>
                        <a:pt x="360356" y="894545"/>
                        <a:pt x="380142" y="954694"/>
                      </a:cubicBezTo>
                      <a:cubicBezTo>
                        <a:pt x="391503" y="1007355"/>
                        <a:pt x="400005" y="1060548"/>
                        <a:pt x="405647" y="1114192"/>
                      </a:cubicBezTo>
                      <a:cubicBezTo>
                        <a:pt x="409033" y="1144002"/>
                        <a:pt x="413773" y="1173285"/>
                        <a:pt x="403391" y="1202264"/>
                      </a:cubicBezTo>
                      <a:cubicBezTo>
                        <a:pt x="357572" y="1211042"/>
                        <a:pt x="314538" y="1230789"/>
                        <a:pt x="277973" y="1259920"/>
                      </a:cubicBezTo>
                      <a:cubicBezTo>
                        <a:pt x="265484" y="1147634"/>
                        <a:pt x="327628" y="1047307"/>
                        <a:pt x="347114" y="939336"/>
                      </a:cubicBezTo>
                      <a:cubicBezTo>
                        <a:pt x="349823" y="925338"/>
                        <a:pt x="352230" y="910885"/>
                        <a:pt x="352306" y="896662"/>
                      </a:cubicBezTo>
                      <a:cubicBezTo>
                        <a:pt x="351929" y="896285"/>
                        <a:pt x="351177" y="896436"/>
                        <a:pt x="351026" y="896965"/>
                      </a:cubicBezTo>
                      <a:cubicBezTo>
                        <a:pt x="325823" y="1014242"/>
                        <a:pt x="245998" y="1125238"/>
                        <a:pt x="254425" y="1249856"/>
                      </a:cubicBezTo>
                      <a:cubicBezTo>
                        <a:pt x="257735" y="1263323"/>
                        <a:pt x="251566" y="1292531"/>
                        <a:pt x="270976" y="1293211"/>
                      </a:cubicBezTo>
                      <a:cubicBezTo>
                        <a:pt x="285196" y="1298128"/>
                        <a:pt x="297159" y="1295025"/>
                        <a:pt x="311302" y="1295479"/>
                      </a:cubicBezTo>
                      <a:cubicBezTo>
                        <a:pt x="338011" y="1295328"/>
                        <a:pt x="371791" y="1299262"/>
                        <a:pt x="398500" y="1302669"/>
                      </a:cubicBezTo>
                      <a:cubicBezTo>
                        <a:pt x="404519" y="1335202"/>
                        <a:pt x="422500" y="1401333"/>
                        <a:pt x="459064" y="1407839"/>
                      </a:cubicBezTo>
                      <a:cubicBezTo>
                        <a:pt x="393084" y="1671295"/>
                        <a:pt x="283239" y="1931954"/>
                        <a:pt x="214400" y="2194960"/>
                      </a:cubicBezTo>
                      <a:cubicBezTo>
                        <a:pt x="202286" y="2240959"/>
                        <a:pt x="192280" y="2283712"/>
                        <a:pt x="183553" y="2326383"/>
                      </a:cubicBezTo>
                      <a:cubicBezTo>
                        <a:pt x="183553" y="2338944"/>
                        <a:pt x="163014" y="2388047"/>
                        <a:pt x="183628" y="2387973"/>
                      </a:cubicBezTo>
                      <a:cubicBezTo>
                        <a:pt x="184456" y="2394782"/>
                        <a:pt x="191829" y="2398643"/>
                        <a:pt x="194989" y="2399929"/>
                      </a:cubicBezTo>
                      <a:cubicBezTo>
                        <a:pt x="181447" y="2432613"/>
                        <a:pt x="163089" y="2463787"/>
                        <a:pt x="151202" y="2496927"/>
                      </a:cubicBezTo>
                      <a:cubicBezTo>
                        <a:pt x="139691" y="2505402"/>
                        <a:pt x="131942" y="2519171"/>
                        <a:pt x="130963" y="2533550"/>
                      </a:cubicBezTo>
                      <a:cubicBezTo>
                        <a:pt x="95377" y="2558366"/>
                        <a:pt x="108619" y="2615719"/>
                        <a:pt x="99816" y="2651884"/>
                      </a:cubicBezTo>
                      <a:cubicBezTo>
                        <a:pt x="93046" y="2711583"/>
                        <a:pt x="36092" y="2749111"/>
                        <a:pt x="21948" y="2805178"/>
                      </a:cubicBezTo>
                      <a:cubicBezTo>
                        <a:pt x="3591" y="2816147"/>
                        <a:pt x="1258" y="2836577"/>
                        <a:pt x="1861" y="2857913"/>
                      </a:cubicBezTo>
                      <a:cubicBezTo>
                        <a:pt x="732" y="2882352"/>
                        <a:pt x="9384" y="2907700"/>
                        <a:pt x="39478" y="2907094"/>
                      </a:cubicBezTo>
                      <a:cubicBezTo>
                        <a:pt x="87854" y="2911786"/>
                        <a:pt x="134124" y="2911634"/>
                        <a:pt x="183929" y="2908531"/>
                      </a:cubicBezTo>
                      <a:cubicBezTo>
                        <a:pt x="220494" y="2901799"/>
                        <a:pt x="312506" y="2910500"/>
                        <a:pt x="323942" y="2872820"/>
                      </a:cubicBezTo>
                      <a:cubicBezTo>
                        <a:pt x="327779" y="2858748"/>
                        <a:pt x="324544" y="2843915"/>
                        <a:pt x="324168" y="2829617"/>
                      </a:cubicBezTo>
                      <a:cubicBezTo>
                        <a:pt x="323115" y="2817662"/>
                        <a:pt x="325446" y="2802906"/>
                        <a:pt x="318299" y="2793071"/>
                      </a:cubicBezTo>
                      <a:cubicBezTo>
                        <a:pt x="294675" y="2727243"/>
                        <a:pt x="403391" y="2556929"/>
                        <a:pt x="321384" y="2533321"/>
                      </a:cubicBezTo>
                      <a:cubicBezTo>
                        <a:pt x="316268" y="2528858"/>
                        <a:pt x="308594" y="2527495"/>
                        <a:pt x="302274" y="2525075"/>
                      </a:cubicBezTo>
                      <a:cubicBezTo>
                        <a:pt x="302876" y="2518037"/>
                        <a:pt x="302500" y="2510548"/>
                        <a:pt x="298512" y="2504493"/>
                      </a:cubicBezTo>
                      <a:cubicBezTo>
                        <a:pt x="306713" y="2502528"/>
                        <a:pt x="308518" y="2489663"/>
                        <a:pt x="309798" y="2482097"/>
                      </a:cubicBezTo>
                      <a:cubicBezTo>
                        <a:pt x="315666" y="2461216"/>
                        <a:pt x="316795" y="2437608"/>
                        <a:pt x="329811" y="2419524"/>
                      </a:cubicBezTo>
                      <a:cubicBezTo>
                        <a:pt x="357873" y="2419602"/>
                        <a:pt x="384507" y="2412637"/>
                        <a:pt x="412193" y="2411884"/>
                      </a:cubicBezTo>
                      <a:cubicBezTo>
                        <a:pt x="414375" y="2411884"/>
                        <a:pt x="416331" y="2410521"/>
                        <a:pt x="417158" y="2408478"/>
                      </a:cubicBezTo>
                      <a:cubicBezTo>
                        <a:pt x="432507" y="2407949"/>
                        <a:pt x="447704" y="2405149"/>
                        <a:pt x="462224" y="2400002"/>
                      </a:cubicBezTo>
                      <a:cubicBezTo>
                        <a:pt x="468243" y="2402954"/>
                        <a:pt x="476444" y="2399851"/>
                        <a:pt x="478174" y="2393120"/>
                      </a:cubicBezTo>
                      <a:cubicBezTo>
                        <a:pt x="526024" y="2242699"/>
                        <a:pt x="574776" y="2089106"/>
                        <a:pt x="625484" y="1937175"/>
                      </a:cubicBezTo>
                      <a:cubicBezTo>
                        <a:pt x="703052" y="1715636"/>
                        <a:pt x="768958" y="1494626"/>
                        <a:pt x="854049" y="1276944"/>
                      </a:cubicBezTo>
                      <a:cubicBezTo>
                        <a:pt x="858338" y="1358810"/>
                        <a:pt x="862175" y="1445670"/>
                        <a:pt x="871203" y="1526631"/>
                      </a:cubicBezTo>
                      <a:cubicBezTo>
                        <a:pt x="889410" y="1646479"/>
                        <a:pt x="901824" y="1766479"/>
                        <a:pt x="904608" y="1888071"/>
                      </a:cubicBezTo>
                      <a:cubicBezTo>
                        <a:pt x="909573" y="2011928"/>
                        <a:pt x="908971" y="2138589"/>
                        <a:pt x="916796" y="2261844"/>
                      </a:cubicBezTo>
                      <a:cubicBezTo>
                        <a:pt x="921008" y="2280985"/>
                        <a:pt x="915516" y="2382147"/>
                        <a:pt x="941172" y="2372689"/>
                      </a:cubicBezTo>
                      <a:cubicBezTo>
                        <a:pt x="941547" y="2372767"/>
                        <a:pt x="941849" y="2372841"/>
                        <a:pt x="942225" y="2372915"/>
                      </a:cubicBezTo>
                      <a:cubicBezTo>
                        <a:pt x="939140" y="2403560"/>
                        <a:pt x="936206" y="2431479"/>
                        <a:pt x="925071" y="2459701"/>
                      </a:cubicBezTo>
                      <a:cubicBezTo>
                        <a:pt x="897009" y="2466588"/>
                        <a:pt x="897384" y="2501619"/>
                        <a:pt x="904532" y="2524846"/>
                      </a:cubicBezTo>
                      <a:cubicBezTo>
                        <a:pt x="901673" y="2527421"/>
                        <a:pt x="898814" y="2531052"/>
                        <a:pt x="899868" y="2535061"/>
                      </a:cubicBezTo>
                      <a:cubicBezTo>
                        <a:pt x="878802" y="2537104"/>
                        <a:pt x="867516" y="2555794"/>
                        <a:pt x="869774" y="2577281"/>
                      </a:cubicBezTo>
                      <a:cubicBezTo>
                        <a:pt x="873159" y="2605278"/>
                        <a:pt x="869774" y="2650749"/>
                        <a:pt x="888281" y="2676323"/>
                      </a:cubicBezTo>
                      <a:cubicBezTo>
                        <a:pt x="896331" y="2701973"/>
                        <a:pt x="911905" y="2724746"/>
                        <a:pt x="917096" y="2751379"/>
                      </a:cubicBezTo>
                      <a:cubicBezTo>
                        <a:pt x="920557" y="2770373"/>
                        <a:pt x="919429" y="2789288"/>
                        <a:pt x="922288" y="2808278"/>
                      </a:cubicBezTo>
                      <a:cubicBezTo>
                        <a:pt x="913334" y="2813424"/>
                        <a:pt x="911453" y="2824471"/>
                        <a:pt x="910326" y="2833928"/>
                      </a:cubicBezTo>
                      <a:cubicBezTo>
                        <a:pt x="904757" y="2857610"/>
                        <a:pt x="914689" y="2895290"/>
                        <a:pt x="945009" y="2897562"/>
                      </a:cubicBezTo>
                      <a:cubicBezTo>
                        <a:pt x="998501" y="2904297"/>
                        <a:pt x="1068996" y="2910651"/>
                        <a:pt x="1123918" y="2910725"/>
                      </a:cubicBezTo>
                      <a:cubicBezTo>
                        <a:pt x="1157924" y="2908080"/>
                        <a:pt x="1224357" y="2915040"/>
                        <a:pt x="1237072" y="2878114"/>
                      </a:cubicBezTo>
                      <a:cubicBezTo>
                        <a:pt x="1238877" y="2866163"/>
                        <a:pt x="1234363" y="2853601"/>
                        <a:pt x="1231730" y="2842023"/>
                      </a:cubicBezTo>
                      <a:cubicBezTo>
                        <a:pt x="1229322" y="2836651"/>
                        <a:pt x="1227893" y="2815770"/>
                        <a:pt x="1221046" y="2813576"/>
                      </a:cubicBezTo>
                      <a:cubicBezTo>
                        <a:pt x="1214501" y="2789894"/>
                        <a:pt x="1197498" y="2771130"/>
                        <a:pt x="1181322" y="2753500"/>
                      </a:cubicBezTo>
                      <a:cubicBezTo>
                        <a:pt x="1085247" y="2665657"/>
                        <a:pt x="1176507" y="2528404"/>
                        <a:pt x="1091642" y="2511379"/>
                      </a:cubicBezTo>
                      <a:cubicBezTo>
                        <a:pt x="1095780" y="2489966"/>
                        <a:pt x="1082463" y="2468479"/>
                        <a:pt x="1062150" y="2461593"/>
                      </a:cubicBezTo>
                      <a:cubicBezTo>
                        <a:pt x="1064257" y="2438288"/>
                        <a:pt x="1066890" y="2413624"/>
                        <a:pt x="1075617" y="2391453"/>
                      </a:cubicBezTo>
                      <a:cubicBezTo>
                        <a:pt x="1075843" y="2392133"/>
                        <a:pt x="1078476" y="2392059"/>
                        <a:pt x="1077498" y="2391077"/>
                      </a:cubicBezTo>
                      <a:cubicBezTo>
                        <a:pt x="1088407" y="2390545"/>
                        <a:pt x="1146263" y="2389410"/>
                        <a:pt x="1145285" y="2378364"/>
                      </a:cubicBezTo>
                      <a:cubicBezTo>
                        <a:pt x="1163416" y="2374732"/>
                        <a:pt x="1164319" y="2354756"/>
                        <a:pt x="1161460" y="2339775"/>
                      </a:cubicBezTo>
                      <a:cubicBezTo>
                        <a:pt x="1165448" y="2260104"/>
                        <a:pt x="1164469" y="2157657"/>
                        <a:pt x="1163191" y="2073293"/>
                      </a:cubicBezTo>
                      <a:cubicBezTo>
                        <a:pt x="1159730" y="1820126"/>
                        <a:pt x="1165899" y="1546152"/>
                        <a:pt x="1158451" y="1296539"/>
                      </a:cubicBezTo>
                      <a:cubicBezTo>
                        <a:pt x="1183128" y="1296466"/>
                        <a:pt x="1206527" y="1287761"/>
                        <a:pt x="1230150" y="1281861"/>
                      </a:cubicBezTo>
                      <a:cubicBezTo>
                        <a:pt x="1261900" y="1288367"/>
                        <a:pt x="1240607" y="1208013"/>
                        <a:pt x="1241135" y="1192049"/>
                      </a:cubicBezTo>
                      <a:cubicBezTo>
                        <a:pt x="1265812" y="1154897"/>
                        <a:pt x="1257235" y="1091947"/>
                        <a:pt x="1259567" y="1040498"/>
                      </a:cubicBezTo>
                      <a:close/>
                      <a:moveTo>
                        <a:pt x="207854" y="2502528"/>
                      </a:moveTo>
                      <a:cubicBezTo>
                        <a:pt x="225986" y="2503662"/>
                        <a:pt x="259089" y="2504493"/>
                        <a:pt x="281810" y="2515842"/>
                      </a:cubicBezTo>
                      <a:cubicBezTo>
                        <a:pt x="283465" y="2540584"/>
                        <a:pt x="273684" y="2571455"/>
                        <a:pt x="271503" y="2597180"/>
                      </a:cubicBezTo>
                      <a:cubicBezTo>
                        <a:pt x="233358" y="2587116"/>
                        <a:pt x="191904" y="2587042"/>
                        <a:pt x="155115" y="2602175"/>
                      </a:cubicBezTo>
                      <a:cubicBezTo>
                        <a:pt x="149397" y="2548302"/>
                        <a:pt x="132694" y="2502830"/>
                        <a:pt x="207854" y="2502528"/>
                      </a:cubicBezTo>
                      <a:close/>
                      <a:moveTo>
                        <a:pt x="297685" y="2874180"/>
                      </a:moveTo>
                      <a:cubicBezTo>
                        <a:pt x="241334" y="2883867"/>
                        <a:pt x="177760" y="2886364"/>
                        <a:pt x="122537" y="2887347"/>
                      </a:cubicBezTo>
                      <a:cubicBezTo>
                        <a:pt x="91089" y="2886213"/>
                        <a:pt x="58813" y="2887953"/>
                        <a:pt x="30299" y="2881066"/>
                      </a:cubicBezTo>
                      <a:cubicBezTo>
                        <a:pt x="18111" y="2867448"/>
                        <a:pt x="20669" y="2838240"/>
                        <a:pt x="24506" y="2820462"/>
                      </a:cubicBezTo>
                      <a:cubicBezTo>
                        <a:pt x="31804" y="2834231"/>
                        <a:pt x="47227" y="2839832"/>
                        <a:pt x="60995" y="2844975"/>
                      </a:cubicBezTo>
                      <a:lnTo>
                        <a:pt x="60995" y="2844975"/>
                      </a:lnTo>
                      <a:cubicBezTo>
                        <a:pt x="136907" y="2873880"/>
                        <a:pt x="232832" y="2881066"/>
                        <a:pt x="303854" y="2837183"/>
                      </a:cubicBezTo>
                      <a:cubicBezTo>
                        <a:pt x="303328" y="2849364"/>
                        <a:pt x="311528" y="2867297"/>
                        <a:pt x="297685" y="2874180"/>
                      </a:cubicBezTo>
                      <a:close/>
                      <a:moveTo>
                        <a:pt x="298663" y="2549588"/>
                      </a:moveTo>
                      <a:cubicBezTo>
                        <a:pt x="299340" y="2549588"/>
                        <a:pt x="300017" y="2549514"/>
                        <a:pt x="300695" y="2549362"/>
                      </a:cubicBezTo>
                      <a:cubicBezTo>
                        <a:pt x="305961" y="2570321"/>
                        <a:pt x="331315" y="2532793"/>
                        <a:pt x="332745" y="2580610"/>
                      </a:cubicBezTo>
                      <a:cubicBezTo>
                        <a:pt x="331842" y="2628730"/>
                        <a:pt x="309722" y="2672617"/>
                        <a:pt x="299566" y="2718997"/>
                      </a:cubicBezTo>
                      <a:cubicBezTo>
                        <a:pt x="289560" y="2748959"/>
                        <a:pt x="299491" y="2780436"/>
                        <a:pt x="295653" y="2810398"/>
                      </a:cubicBezTo>
                      <a:cubicBezTo>
                        <a:pt x="287378" y="2833474"/>
                        <a:pt x="249308" y="2835971"/>
                        <a:pt x="227491" y="2841343"/>
                      </a:cubicBezTo>
                      <a:cubicBezTo>
                        <a:pt x="167829" y="2850044"/>
                        <a:pt x="97710" y="2842858"/>
                        <a:pt x="47829" y="2808581"/>
                      </a:cubicBezTo>
                      <a:cubicBezTo>
                        <a:pt x="50010" y="2789211"/>
                        <a:pt x="68368" y="2770295"/>
                        <a:pt x="76945" y="2754106"/>
                      </a:cubicBezTo>
                      <a:cubicBezTo>
                        <a:pt x="101772" y="2717409"/>
                        <a:pt x="123064" y="2677760"/>
                        <a:pt x="121559" y="2632514"/>
                      </a:cubicBezTo>
                      <a:cubicBezTo>
                        <a:pt x="124644" y="2603460"/>
                        <a:pt x="117422" y="2565780"/>
                        <a:pt x="130888" y="2539904"/>
                      </a:cubicBezTo>
                      <a:cubicBezTo>
                        <a:pt x="133146" y="2562300"/>
                        <a:pt x="141120" y="2584168"/>
                        <a:pt x="153835" y="2602703"/>
                      </a:cubicBezTo>
                      <a:cubicBezTo>
                        <a:pt x="151879" y="2603763"/>
                        <a:pt x="149848" y="2604595"/>
                        <a:pt x="147816" y="2605352"/>
                      </a:cubicBezTo>
                      <a:lnTo>
                        <a:pt x="147816" y="2605352"/>
                      </a:lnTo>
                      <a:cubicBezTo>
                        <a:pt x="142324" y="2606564"/>
                        <a:pt x="126450" y="2615035"/>
                        <a:pt x="136380" y="2619350"/>
                      </a:cubicBezTo>
                      <a:cubicBezTo>
                        <a:pt x="137810" y="2619350"/>
                        <a:pt x="139616" y="2618138"/>
                        <a:pt x="137885" y="2617835"/>
                      </a:cubicBezTo>
                      <a:cubicBezTo>
                        <a:pt x="136983" y="2617381"/>
                        <a:pt x="136531" y="2616927"/>
                        <a:pt x="136606" y="2616398"/>
                      </a:cubicBezTo>
                      <a:cubicBezTo>
                        <a:pt x="175277" y="2598011"/>
                        <a:pt x="227114" y="2597560"/>
                        <a:pt x="268268" y="2611178"/>
                      </a:cubicBezTo>
                      <a:cubicBezTo>
                        <a:pt x="260594" y="2624268"/>
                        <a:pt x="287077" y="2632591"/>
                        <a:pt x="287754" y="2617004"/>
                      </a:cubicBezTo>
                      <a:cubicBezTo>
                        <a:pt x="301522" y="2620861"/>
                        <a:pt x="299415" y="2609512"/>
                        <a:pt x="289710" y="2604975"/>
                      </a:cubicBezTo>
                      <a:cubicBezTo>
                        <a:pt x="292644" y="2586285"/>
                        <a:pt x="295653" y="2568200"/>
                        <a:pt x="298663" y="2549588"/>
                      </a:cubicBezTo>
                      <a:close/>
                      <a:moveTo>
                        <a:pt x="286174" y="2494507"/>
                      </a:moveTo>
                      <a:cubicBezTo>
                        <a:pt x="259541" y="2486261"/>
                        <a:pt x="235164" y="2482249"/>
                        <a:pt x="211615" y="2482249"/>
                      </a:cubicBezTo>
                      <a:lnTo>
                        <a:pt x="211615" y="2482249"/>
                      </a:lnTo>
                      <a:cubicBezTo>
                        <a:pt x="200707" y="2482249"/>
                        <a:pt x="189798" y="2483157"/>
                        <a:pt x="178964" y="2484971"/>
                      </a:cubicBezTo>
                      <a:cubicBezTo>
                        <a:pt x="190174" y="2455390"/>
                        <a:pt x="203264" y="2420887"/>
                        <a:pt x="210262" y="2391302"/>
                      </a:cubicBezTo>
                      <a:cubicBezTo>
                        <a:pt x="212218" y="2388956"/>
                        <a:pt x="214325" y="2386233"/>
                        <a:pt x="213722" y="2382372"/>
                      </a:cubicBezTo>
                      <a:cubicBezTo>
                        <a:pt x="251114" y="2388047"/>
                        <a:pt x="287679" y="2392588"/>
                        <a:pt x="324920" y="2397656"/>
                      </a:cubicBezTo>
                      <a:cubicBezTo>
                        <a:pt x="308518" y="2427999"/>
                        <a:pt x="292419" y="2460610"/>
                        <a:pt x="286174" y="2494507"/>
                      </a:cubicBezTo>
                      <a:close/>
                      <a:moveTo>
                        <a:pt x="1231278" y="741099"/>
                      </a:moveTo>
                      <a:cubicBezTo>
                        <a:pt x="1231580" y="741099"/>
                        <a:pt x="1231881" y="741099"/>
                        <a:pt x="1232106" y="741099"/>
                      </a:cubicBezTo>
                      <a:cubicBezTo>
                        <a:pt x="1233235" y="741176"/>
                        <a:pt x="1233460" y="740873"/>
                        <a:pt x="1233987" y="742311"/>
                      </a:cubicBezTo>
                      <a:cubicBezTo>
                        <a:pt x="1235943" y="759183"/>
                        <a:pt x="1235115" y="777038"/>
                        <a:pt x="1236093" y="794292"/>
                      </a:cubicBezTo>
                      <a:cubicBezTo>
                        <a:pt x="1209084" y="799815"/>
                        <a:pt x="1180570" y="797772"/>
                        <a:pt x="1154087" y="806398"/>
                      </a:cubicBezTo>
                      <a:cubicBezTo>
                        <a:pt x="1150626" y="793080"/>
                        <a:pt x="1147391" y="780748"/>
                        <a:pt x="1144307" y="768641"/>
                      </a:cubicBezTo>
                      <a:cubicBezTo>
                        <a:pt x="1168006" y="762438"/>
                        <a:pt x="1198777" y="754037"/>
                        <a:pt x="1224959" y="746851"/>
                      </a:cubicBezTo>
                      <a:cubicBezTo>
                        <a:pt x="1227818" y="746020"/>
                        <a:pt x="1230150" y="743899"/>
                        <a:pt x="1231278" y="741099"/>
                      </a:cubicBezTo>
                      <a:close/>
                      <a:moveTo>
                        <a:pt x="898890" y="78145"/>
                      </a:moveTo>
                      <a:cubicBezTo>
                        <a:pt x="896256" y="76176"/>
                        <a:pt x="892720" y="75570"/>
                        <a:pt x="889561" y="76405"/>
                      </a:cubicBezTo>
                      <a:cubicBezTo>
                        <a:pt x="886777" y="70276"/>
                        <a:pt x="884369" y="63844"/>
                        <a:pt x="882488" y="57338"/>
                      </a:cubicBezTo>
                      <a:cubicBezTo>
                        <a:pt x="893472" y="62026"/>
                        <a:pt x="904757" y="62632"/>
                        <a:pt x="916193" y="65658"/>
                      </a:cubicBezTo>
                      <a:cubicBezTo>
                        <a:pt x="947717" y="96378"/>
                        <a:pt x="957723" y="148433"/>
                        <a:pt x="972244" y="188155"/>
                      </a:cubicBezTo>
                      <a:cubicBezTo>
                        <a:pt x="966677" y="184675"/>
                        <a:pt x="955918" y="178775"/>
                        <a:pt x="946212" y="178775"/>
                      </a:cubicBezTo>
                      <a:cubicBezTo>
                        <a:pt x="944031" y="178775"/>
                        <a:pt x="941849" y="179152"/>
                        <a:pt x="939817" y="179836"/>
                      </a:cubicBezTo>
                      <a:cubicBezTo>
                        <a:pt x="934851" y="147601"/>
                        <a:pt x="954638" y="64675"/>
                        <a:pt x="898890" y="78145"/>
                      </a:cubicBezTo>
                      <a:close/>
                      <a:moveTo>
                        <a:pt x="611717" y="42431"/>
                      </a:moveTo>
                      <a:cubicBezTo>
                        <a:pt x="633158" y="45534"/>
                        <a:pt x="653999" y="51889"/>
                        <a:pt x="675516" y="55746"/>
                      </a:cubicBezTo>
                      <a:cubicBezTo>
                        <a:pt x="674764" y="57866"/>
                        <a:pt x="674087" y="59832"/>
                        <a:pt x="673184" y="61875"/>
                      </a:cubicBezTo>
                      <a:cubicBezTo>
                        <a:pt x="667692" y="62558"/>
                        <a:pt x="661522" y="63390"/>
                        <a:pt x="655429" y="64147"/>
                      </a:cubicBezTo>
                      <a:cubicBezTo>
                        <a:pt x="648206" y="61195"/>
                        <a:pt x="639704" y="62784"/>
                        <a:pt x="633384" y="67173"/>
                      </a:cubicBezTo>
                      <a:cubicBezTo>
                        <a:pt x="608331" y="66493"/>
                        <a:pt x="613147" y="84119"/>
                        <a:pt x="614952" y="102658"/>
                      </a:cubicBezTo>
                      <a:cubicBezTo>
                        <a:pt x="612921" y="113553"/>
                        <a:pt x="612093" y="126266"/>
                        <a:pt x="612318" y="141472"/>
                      </a:cubicBezTo>
                      <a:cubicBezTo>
                        <a:pt x="589598" y="137083"/>
                        <a:pt x="571992" y="165608"/>
                        <a:pt x="559729" y="181879"/>
                      </a:cubicBezTo>
                      <a:cubicBezTo>
                        <a:pt x="558074" y="139204"/>
                        <a:pt x="564318" y="47954"/>
                        <a:pt x="611717" y="42431"/>
                      </a:cubicBezTo>
                      <a:close/>
                      <a:moveTo>
                        <a:pt x="324544" y="773407"/>
                      </a:moveTo>
                      <a:cubicBezTo>
                        <a:pt x="321910" y="774164"/>
                        <a:pt x="319052" y="775224"/>
                        <a:pt x="316343" y="774393"/>
                      </a:cubicBezTo>
                      <a:cubicBezTo>
                        <a:pt x="307089" y="764858"/>
                        <a:pt x="298136" y="738224"/>
                        <a:pt x="305961" y="724226"/>
                      </a:cubicBezTo>
                      <a:cubicBezTo>
                        <a:pt x="339666" y="718097"/>
                        <a:pt x="380594" y="710911"/>
                        <a:pt x="418061" y="711440"/>
                      </a:cubicBezTo>
                      <a:lnTo>
                        <a:pt x="418061" y="711440"/>
                      </a:lnTo>
                      <a:cubicBezTo>
                        <a:pt x="449133" y="711440"/>
                        <a:pt x="482462" y="714240"/>
                        <a:pt x="523014" y="720218"/>
                      </a:cubicBezTo>
                      <a:cubicBezTo>
                        <a:pt x="547993" y="721126"/>
                        <a:pt x="550174" y="747682"/>
                        <a:pt x="542275" y="766070"/>
                      </a:cubicBezTo>
                      <a:cubicBezTo>
                        <a:pt x="522789" y="763798"/>
                        <a:pt x="503604" y="760698"/>
                        <a:pt x="483892" y="759261"/>
                      </a:cubicBezTo>
                      <a:lnTo>
                        <a:pt x="483666" y="759109"/>
                      </a:lnTo>
                      <a:cubicBezTo>
                        <a:pt x="453572" y="757218"/>
                        <a:pt x="419416" y="759789"/>
                        <a:pt x="391955" y="762512"/>
                      </a:cubicBezTo>
                      <a:cubicBezTo>
                        <a:pt x="390901" y="762589"/>
                        <a:pt x="389923" y="762135"/>
                        <a:pt x="389322" y="761300"/>
                      </a:cubicBezTo>
                      <a:cubicBezTo>
                        <a:pt x="367202" y="764481"/>
                        <a:pt x="345459" y="768187"/>
                        <a:pt x="324544" y="773407"/>
                      </a:cubicBezTo>
                      <a:close/>
                      <a:moveTo>
                        <a:pt x="583654" y="1331570"/>
                      </a:moveTo>
                      <a:cubicBezTo>
                        <a:pt x="580043" y="1344508"/>
                        <a:pt x="571541" y="1332553"/>
                        <a:pt x="573573" y="1319844"/>
                      </a:cubicBezTo>
                      <a:cubicBezTo>
                        <a:pt x="574927" y="1311521"/>
                        <a:pt x="564770" y="1304483"/>
                        <a:pt x="561534" y="1314321"/>
                      </a:cubicBezTo>
                      <a:cubicBezTo>
                        <a:pt x="559052" y="1317347"/>
                        <a:pt x="560030" y="1321961"/>
                        <a:pt x="561234" y="1326047"/>
                      </a:cubicBezTo>
                      <a:cubicBezTo>
                        <a:pt x="563491" y="1355481"/>
                        <a:pt x="564318" y="1385595"/>
                        <a:pt x="564544" y="1415634"/>
                      </a:cubicBezTo>
                      <a:cubicBezTo>
                        <a:pt x="548971" y="1403073"/>
                        <a:pt x="548444" y="1272932"/>
                        <a:pt x="530388" y="1288596"/>
                      </a:cubicBezTo>
                      <a:cubicBezTo>
                        <a:pt x="510901" y="1328848"/>
                        <a:pt x="530763" y="1378708"/>
                        <a:pt x="522563" y="1420928"/>
                      </a:cubicBezTo>
                      <a:cubicBezTo>
                        <a:pt x="507139" y="1425543"/>
                        <a:pt x="495403" y="1337548"/>
                        <a:pt x="493598" y="1333159"/>
                      </a:cubicBezTo>
                      <a:cubicBezTo>
                        <a:pt x="491340" y="1322264"/>
                        <a:pt x="492620" y="1308114"/>
                        <a:pt x="487880" y="1298734"/>
                      </a:cubicBezTo>
                      <a:lnTo>
                        <a:pt x="487880" y="1298734"/>
                      </a:lnTo>
                      <a:cubicBezTo>
                        <a:pt x="483666" y="1337171"/>
                        <a:pt x="492394" y="1376968"/>
                        <a:pt x="502626" y="1414042"/>
                      </a:cubicBezTo>
                      <a:lnTo>
                        <a:pt x="502550" y="1414042"/>
                      </a:lnTo>
                      <a:cubicBezTo>
                        <a:pt x="501422" y="1411094"/>
                        <a:pt x="498413" y="1410791"/>
                        <a:pt x="495554" y="1410562"/>
                      </a:cubicBezTo>
                      <a:cubicBezTo>
                        <a:pt x="447779" y="1386123"/>
                        <a:pt x="454927" y="1316515"/>
                        <a:pt x="438977" y="1273464"/>
                      </a:cubicBezTo>
                      <a:cubicBezTo>
                        <a:pt x="432431" y="1311066"/>
                        <a:pt x="438374" y="1351243"/>
                        <a:pt x="454475" y="1385746"/>
                      </a:cubicBezTo>
                      <a:cubicBezTo>
                        <a:pt x="415879" y="1340877"/>
                        <a:pt x="407905" y="1277247"/>
                        <a:pt x="416406" y="1220197"/>
                      </a:cubicBezTo>
                      <a:cubicBezTo>
                        <a:pt x="418061" y="1219968"/>
                        <a:pt x="425208" y="1210436"/>
                        <a:pt x="426337" y="1204684"/>
                      </a:cubicBezTo>
                      <a:cubicBezTo>
                        <a:pt x="426563" y="1203398"/>
                        <a:pt x="426864" y="1202264"/>
                        <a:pt x="426563" y="1202113"/>
                      </a:cubicBezTo>
                      <a:cubicBezTo>
                        <a:pt x="430626" y="1128264"/>
                        <a:pt x="417535" y="1041178"/>
                        <a:pt x="397748" y="961884"/>
                      </a:cubicBezTo>
                      <a:cubicBezTo>
                        <a:pt x="386914" y="909526"/>
                        <a:pt x="360581" y="845970"/>
                        <a:pt x="355315" y="789448"/>
                      </a:cubicBezTo>
                      <a:cubicBezTo>
                        <a:pt x="395415" y="779687"/>
                        <a:pt x="438374" y="779687"/>
                        <a:pt x="478926" y="773710"/>
                      </a:cubicBezTo>
                      <a:cubicBezTo>
                        <a:pt x="489233" y="773787"/>
                        <a:pt x="499465" y="774316"/>
                        <a:pt x="509698" y="775450"/>
                      </a:cubicBezTo>
                      <a:cubicBezTo>
                        <a:pt x="499691" y="893410"/>
                        <a:pt x="480432" y="1014696"/>
                        <a:pt x="514212" y="1129250"/>
                      </a:cubicBezTo>
                      <a:cubicBezTo>
                        <a:pt x="527002" y="1197421"/>
                        <a:pt x="603967" y="1258483"/>
                        <a:pt x="583654" y="1331570"/>
                      </a:cubicBezTo>
                      <a:close/>
                      <a:moveTo>
                        <a:pt x="640531" y="727329"/>
                      </a:moveTo>
                      <a:cubicBezTo>
                        <a:pt x="627817" y="817142"/>
                        <a:pt x="624883" y="909071"/>
                        <a:pt x="629321" y="1001680"/>
                      </a:cubicBezTo>
                      <a:cubicBezTo>
                        <a:pt x="630751" y="1047230"/>
                        <a:pt x="632180" y="1094367"/>
                        <a:pt x="630525" y="1140674"/>
                      </a:cubicBezTo>
                      <a:cubicBezTo>
                        <a:pt x="630074" y="1146500"/>
                        <a:pt x="628194" y="1154521"/>
                        <a:pt x="624432" y="1159438"/>
                      </a:cubicBezTo>
                      <a:cubicBezTo>
                        <a:pt x="598174" y="1164658"/>
                        <a:pt x="572519" y="1174116"/>
                        <a:pt x="545509" y="1174042"/>
                      </a:cubicBezTo>
                      <a:cubicBezTo>
                        <a:pt x="482537" y="1051316"/>
                        <a:pt x="513008" y="908617"/>
                        <a:pt x="518199" y="776662"/>
                      </a:cubicBezTo>
                      <a:cubicBezTo>
                        <a:pt x="525648" y="776584"/>
                        <a:pt x="534150" y="783397"/>
                        <a:pt x="540845" y="778176"/>
                      </a:cubicBezTo>
                      <a:cubicBezTo>
                        <a:pt x="556720" y="782639"/>
                        <a:pt x="555892" y="759711"/>
                        <a:pt x="557773" y="749271"/>
                      </a:cubicBezTo>
                      <a:cubicBezTo>
                        <a:pt x="559203" y="732173"/>
                        <a:pt x="551528" y="713483"/>
                        <a:pt x="532870" y="710154"/>
                      </a:cubicBezTo>
                      <a:cubicBezTo>
                        <a:pt x="526851" y="577670"/>
                        <a:pt x="551078" y="438751"/>
                        <a:pt x="525121" y="308839"/>
                      </a:cubicBezTo>
                      <a:cubicBezTo>
                        <a:pt x="523841" y="437842"/>
                        <a:pt x="505033" y="576532"/>
                        <a:pt x="512407" y="707051"/>
                      </a:cubicBezTo>
                      <a:cubicBezTo>
                        <a:pt x="447403" y="697593"/>
                        <a:pt x="381121" y="698804"/>
                        <a:pt x="317848" y="716963"/>
                      </a:cubicBezTo>
                      <a:cubicBezTo>
                        <a:pt x="300619" y="618982"/>
                        <a:pt x="336507" y="502761"/>
                        <a:pt x="347717" y="401603"/>
                      </a:cubicBezTo>
                      <a:cubicBezTo>
                        <a:pt x="348393" y="356279"/>
                        <a:pt x="332594" y="312622"/>
                        <a:pt x="333497" y="267302"/>
                      </a:cubicBezTo>
                      <a:cubicBezTo>
                        <a:pt x="335753" y="146844"/>
                        <a:pt x="459365" y="90780"/>
                        <a:pt x="562437" y="77842"/>
                      </a:cubicBezTo>
                      <a:cubicBezTo>
                        <a:pt x="546036" y="112267"/>
                        <a:pt x="537836" y="150324"/>
                        <a:pt x="538513" y="188536"/>
                      </a:cubicBezTo>
                      <a:cubicBezTo>
                        <a:pt x="540920" y="201928"/>
                        <a:pt x="533096" y="230453"/>
                        <a:pt x="552582" y="232648"/>
                      </a:cubicBezTo>
                      <a:cubicBezTo>
                        <a:pt x="556720" y="232648"/>
                        <a:pt x="560482" y="230376"/>
                        <a:pt x="562437" y="226744"/>
                      </a:cubicBezTo>
                      <a:cubicBezTo>
                        <a:pt x="573121" y="204880"/>
                        <a:pt x="588093" y="185281"/>
                        <a:pt x="605923" y="168863"/>
                      </a:cubicBezTo>
                      <a:cubicBezTo>
                        <a:pt x="609760" y="174992"/>
                        <a:pt x="609459" y="184601"/>
                        <a:pt x="610437" y="192016"/>
                      </a:cubicBezTo>
                      <a:cubicBezTo>
                        <a:pt x="618187" y="266242"/>
                        <a:pt x="631654" y="337818"/>
                        <a:pt x="641735" y="411512"/>
                      </a:cubicBezTo>
                      <a:cubicBezTo>
                        <a:pt x="659040" y="519257"/>
                        <a:pt x="655578" y="620341"/>
                        <a:pt x="640531" y="727329"/>
                      </a:cubicBezTo>
                      <a:close/>
                      <a:moveTo>
                        <a:pt x="657234" y="1026954"/>
                      </a:moveTo>
                      <a:cubicBezTo>
                        <a:pt x="654074" y="941379"/>
                        <a:pt x="653473" y="833180"/>
                        <a:pt x="665585" y="750634"/>
                      </a:cubicBezTo>
                      <a:cubicBezTo>
                        <a:pt x="672732" y="696004"/>
                        <a:pt x="681159" y="627228"/>
                        <a:pt x="681610" y="569953"/>
                      </a:cubicBezTo>
                      <a:cubicBezTo>
                        <a:pt x="682212" y="483317"/>
                        <a:pt x="667766" y="394111"/>
                        <a:pt x="654526" y="306190"/>
                      </a:cubicBezTo>
                      <a:cubicBezTo>
                        <a:pt x="649635" y="274336"/>
                        <a:pt x="644519" y="241348"/>
                        <a:pt x="640231" y="208963"/>
                      </a:cubicBezTo>
                      <a:cubicBezTo>
                        <a:pt x="637823" y="190276"/>
                        <a:pt x="638726" y="169014"/>
                        <a:pt x="628194" y="152973"/>
                      </a:cubicBezTo>
                      <a:cubicBezTo>
                        <a:pt x="627817" y="148662"/>
                        <a:pt x="627591" y="144273"/>
                        <a:pt x="627516" y="139884"/>
                      </a:cubicBezTo>
                      <a:cubicBezTo>
                        <a:pt x="693196" y="257693"/>
                        <a:pt x="862024" y="363923"/>
                        <a:pt x="920707" y="178321"/>
                      </a:cubicBezTo>
                      <a:cubicBezTo>
                        <a:pt x="918451" y="269345"/>
                        <a:pt x="931692" y="347350"/>
                        <a:pt x="938764" y="438980"/>
                      </a:cubicBezTo>
                      <a:cubicBezTo>
                        <a:pt x="950501" y="594768"/>
                        <a:pt x="952307" y="754491"/>
                        <a:pt x="973748" y="908543"/>
                      </a:cubicBezTo>
                      <a:cubicBezTo>
                        <a:pt x="880532" y="977393"/>
                        <a:pt x="746237" y="950837"/>
                        <a:pt x="657234" y="1026954"/>
                      </a:cubicBezTo>
                      <a:close/>
                      <a:moveTo>
                        <a:pt x="940269" y="2450018"/>
                      </a:moveTo>
                      <a:cubicBezTo>
                        <a:pt x="940946" y="2448352"/>
                        <a:pt x="944858" y="2441011"/>
                        <a:pt x="946814" y="2432691"/>
                      </a:cubicBezTo>
                      <a:cubicBezTo>
                        <a:pt x="952307" y="2409689"/>
                        <a:pt x="956144" y="2398414"/>
                        <a:pt x="960507" y="2375412"/>
                      </a:cubicBezTo>
                      <a:cubicBezTo>
                        <a:pt x="993686" y="2377836"/>
                        <a:pt x="1025887" y="2377607"/>
                        <a:pt x="1058765" y="2378364"/>
                      </a:cubicBezTo>
                      <a:cubicBezTo>
                        <a:pt x="1051241" y="2403863"/>
                        <a:pt x="1046200" y="2430722"/>
                        <a:pt x="1049585" y="2457281"/>
                      </a:cubicBezTo>
                      <a:cubicBezTo>
                        <a:pt x="1035291" y="2453650"/>
                        <a:pt x="1019642" y="2451832"/>
                        <a:pt x="1001736" y="2451832"/>
                      </a:cubicBezTo>
                      <a:lnTo>
                        <a:pt x="1001736" y="2451832"/>
                      </a:lnTo>
                      <a:cubicBezTo>
                        <a:pt x="978639" y="2451832"/>
                        <a:pt x="957723" y="2454555"/>
                        <a:pt x="936883" y="2457052"/>
                      </a:cubicBezTo>
                      <a:cubicBezTo>
                        <a:pt x="938087" y="2454784"/>
                        <a:pt x="939591" y="2451681"/>
                        <a:pt x="940269" y="2450018"/>
                      </a:cubicBezTo>
                      <a:close/>
                      <a:moveTo>
                        <a:pt x="1201636" y="2881823"/>
                      </a:moveTo>
                      <a:cubicBezTo>
                        <a:pt x="1122263" y="2893173"/>
                        <a:pt x="1040783" y="2885001"/>
                        <a:pt x="958100" y="2876071"/>
                      </a:cubicBezTo>
                      <a:cubicBezTo>
                        <a:pt x="930940" y="2878114"/>
                        <a:pt x="927855" y="2852693"/>
                        <a:pt x="930112" y="2831885"/>
                      </a:cubicBezTo>
                      <a:cubicBezTo>
                        <a:pt x="931015" y="2832794"/>
                        <a:pt x="931992" y="2833626"/>
                        <a:pt x="933046" y="2834309"/>
                      </a:cubicBezTo>
                      <a:cubicBezTo>
                        <a:pt x="932821" y="2860185"/>
                        <a:pt x="967278" y="2846338"/>
                        <a:pt x="984357" y="2849515"/>
                      </a:cubicBezTo>
                      <a:cubicBezTo>
                        <a:pt x="1061473" y="2849515"/>
                        <a:pt x="1136708" y="2852013"/>
                        <a:pt x="1213523" y="2852922"/>
                      </a:cubicBezTo>
                      <a:cubicBezTo>
                        <a:pt x="1217059" y="2867068"/>
                        <a:pt x="1222852" y="2882503"/>
                        <a:pt x="1201636" y="2881823"/>
                      </a:cubicBezTo>
                      <a:close/>
                      <a:moveTo>
                        <a:pt x="1069147" y="2489209"/>
                      </a:moveTo>
                      <a:cubicBezTo>
                        <a:pt x="1075165" y="2497230"/>
                        <a:pt x="1073284" y="2508125"/>
                        <a:pt x="1072306" y="2517357"/>
                      </a:cubicBezTo>
                      <a:cubicBezTo>
                        <a:pt x="1069749" y="2540433"/>
                        <a:pt x="1067642" y="2563209"/>
                        <a:pt x="1064482" y="2586285"/>
                      </a:cubicBezTo>
                      <a:cubicBezTo>
                        <a:pt x="1022576" y="2569261"/>
                        <a:pt x="960883" y="2559651"/>
                        <a:pt x="932821" y="2603386"/>
                      </a:cubicBezTo>
                      <a:cubicBezTo>
                        <a:pt x="972169" y="2576372"/>
                        <a:pt x="1021372" y="2581670"/>
                        <a:pt x="1062827" y="2600132"/>
                      </a:cubicBezTo>
                      <a:cubicBezTo>
                        <a:pt x="1060495" y="2612693"/>
                        <a:pt x="1076068" y="2619047"/>
                        <a:pt x="1079454" y="2605049"/>
                      </a:cubicBezTo>
                      <a:cubicBezTo>
                        <a:pt x="1088181" y="2605958"/>
                        <a:pt x="1089009" y="2594608"/>
                        <a:pt x="1081560" y="2591808"/>
                      </a:cubicBezTo>
                      <a:cubicBezTo>
                        <a:pt x="1083818" y="2567295"/>
                        <a:pt x="1087730" y="2543536"/>
                        <a:pt x="1090664" y="2519249"/>
                      </a:cubicBezTo>
                      <a:cubicBezTo>
                        <a:pt x="1144232" y="2537481"/>
                        <a:pt x="1099090" y="2610347"/>
                        <a:pt x="1110376" y="2651052"/>
                      </a:cubicBezTo>
                      <a:cubicBezTo>
                        <a:pt x="1114363" y="2695238"/>
                        <a:pt x="1132494" y="2738367"/>
                        <a:pt x="1163491" y="2770221"/>
                      </a:cubicBezTo>
                      <a:cubicBezTo>
                        <a:pt x="1177711" y="2786033"/>
                        <a:pt x="1196069" y="2804572"/>
                        <a:pt x="1198702" y="2826591"/>
                      </a:cubicBezTo>
                      <a:cubicBezTo>
                        <a:pt x="1118050" y="2823336"/>
                        <a:pt x="1039504" y="2822657"/>
                        <a:pt x="950426" y="2822579"/>
                      </a:cubicBezTo>
                      <a:cubicBezTo>
                        <a:pt x="949297" y="2819856"/>
                        <a:pt x="946890" y="2817887"/>
                        <a:pt x="944106" y="2817207"/>
                      </a:cubicBezTo>
                      <a:cubicBezTo>
                        <a:pt x="936281" y="2788985"/>
                        <a:pt x="941397" y="2758720"/>
                        <a:pt x="930262" y="2731178"/>
                      </a:cubicBezTo>
                      <a:cubicBezTo>
                        <a:pt x="901673" y="2670496"/>
                        <a:pt x="879780" y="2615870"/>
                        <a:pt x="902350" y="2548228"/>
                      </a:cubicBezTo>
                      <a:cubicBezTo>
                        <a:pt x="904757" y="2546410"/>
                        <a:pt x="907241" y="2544822"/>
                        <a:pt x="909874" y="2543307"/>
                      </a:cubicBezTo>
                      <a:cubicBezTo>
                        <a:pt x="909874" y="2543307"/>
                        <a:pt x="909874" y="2543307"/>
                        <a:pt x="909874" y="2543307"/>
                      </a:cubicBezTo>
                      <a:lnTo>
                        <a:pt x="909874" y="2543307"/>
                      </a:lnTo>
                      <a:cubicBezTo>
                        <a:pt x="909874" y="2543307"/>
                        <a:pt x="909874" y="2543307"/>
                        <a:pt x="909874" y="2543307"/>
                      </a:cubicBezTo>
                      <a:cubicBezTo>
                        <a:pt x="915893" y="2561240"/>
                        <a:pt x="921761" y="2580156"/>
                        <a:pt x="934777" y="2594154"/>
                      </a:cubicBezTo>
                      <a:cubicBezTo>
                        <a:pt x="938688" y="2568732"/>
                        <a:pt x="898890" y="2489741"/>
                        <a:pt x="931240" y="2477937"/>
                      </a:cubicBezTo>
                      <a:cubicBezTo>
                        <a:pt x="975328" y="2472791"/>
                        <a:pt x="1031303" y="2459324"/>
                        <a:pt x="1069147" y="2489209"/>
                      </a:cubicBezTo>
                      <a:close/>
                      <a:moveTo>
                        <a:pt x="1035366" y="1154447"/>
                      </a:moveTo>
                      <a:cubicBezTo>
                        <a:pt x="1016632" y="1038910"/>
                        <a:pt x="1002263" y="944860"/>
                        <a:pt x="989924" y="840672"/>
                      </a:cubicBezTo>
                      <a:cubicBezTo>
                        <a:pt x="969009" y="684806"/>
                        <a:pt x="972169" y="569269"/>
                        <a:pt x="961334" y="427553"/>
                      </a:cubicBezTo>
                      <a:cubicBezTo>
                        <a:pt x="955467" y="358699"/>
                        <a:pt x="932294" y="273505"/>
                        <a:pt x="948996" y="201777"/>
                      </a:cubicBezTo>
                      <a:cubicBezTo>
                        <a:pt x="964344" y="206543"/>
                        <a:pt x="976306" y="218498"/>
                        <a:pt x="984281" y="232116"/>
                      </a:cubicBezTo>
                      <a:cubicBezTo>
                        <a:pt x="1033560" y="265484"/>
                        <a:pt x="971040" y="121651"/>
                        <a:pt x="964193" y="109619"/>
                      </a:cubicBezTo>
                      <a:cubicBezTo>
                        <a:pt x="1003692" y="146013"/>
                        <a:pt x="1068394" y="141398"/>
                        <a:pt x="1102100" y="185584"/>
                      </a:cubicBezTo>
                      <a:cubicBezTo>
                        <a:pt x="1191855" y="350605"/>
                        <a:pt x="1155366" y="554591"/>
                        <a:pt x="1210363" y="730658"/>
                      </a:cubicBezTo>
                      <a:cubicBezTo>
                        <a:pt x="1186664" y="736787"/>
                        <a:pt x="1163191" y="742765"/>
                        <a:pt x="1139266" y="749119"/>
                      </a:cubicBezTo>
                      <a:cubicBezTo>
                        <a:pt x="1113310" y="648715"/>
                        <a:pt x="1092620" y="548310"/>
                        <a:pt x="1081034" y="446469"/>
                      </a:cubicBezTo>
                      <a:cubicBezTo>
                        <a:pt x="1089686" y="412572"/>
                        <a:pt x="1092169" y="377087"/>
                        <a:pt x="1105787" y="344627"/>
                      </a:cubicBezTo>
                      <a:cubicBezTo>
                        <a:pt x="1108194" y="340467"/>
                        <a:pt x="1111354" y="334338"/>
                        <a:pt x="1106162" y="332672"/>
                      </a:cubicBezTo>
                      <a:cubicBezTo>
                        <a:pt x="1104884" y="332295"/>
                        <a:pt x="1103680" y="333126"/>
                        <a:pt x="1103680" y="333126"/>
                      </a:cubicBezTo>
                      <a:cubicBezTo>
                        <a:pt x="1095103" y="339558"/>
                        <a:pt x="1092169" y="353254"/>
                        <a:pt x="1089535" y="365283"/>
                      </a:cubicBezTo>
                      <a:cubicBezTo>
                        <a:pt x="1085623" y="383216"/>
                        <a:pt x="1080357" y="400240"/>
                        <a:pt x="1078100" y="418398"/>
                      </a:cubicBezTo>
                      <a:cubicBezTo>
                        <a:pt x="1075617" y="393505"/>
                        <a:pt x="1071404" y="369218"/>
                        <a:pt x="1070200" y="344099"/>
                      </a:cubicBezTo>
                      <a:cubicBezTo>
                        <a:pt x="1070200" y="343039"/>
                        <a:pt x="1068469" y="342736"/>
                        <a:pt x="1068320" y="343796"/>
                      </a:cubicBezTo>
                      <a:cubicBezTo>
                        <a:pt x="1047253" y="462359"/>
                        <a:pt x="1070425" y="578121"/>
                        <a:pt x="1096758" y="695627"/>
                      </a:cubicBezTo>
                      <a:cubicBezTo>
                        <a:pt x="1137008" y="868669"/>
                        <a:pt x="1196972" y="1041706"/>
                        <a:pt x="1215554" y="1218076"/>
                      </a:cubicBezTo>
                      <a:cubicBezTo>
                        <a:pt x="1154765" y="1200070"/>
                        <a:pt x="1099015" y="1163147"/>
                        <a:pt x="1035366" y="1154447"/>
                      </a:cubicBezTo>
                      <a:close/>
                      <a:moveTo>
                        <a:pt x="1233911" y="1142868"/>
                      </a:moveTo>
                      <a:cubicBezTo>
                        <a:pt x="1216382" y="1034140"/>
                        <a:pt x="1184859" y="922992"/>
                        <a:pt x="1156570" y="815779"/>
                      </a:cubicBezTo>
                      <a:cubicBezTo>
                        <a:pt x="1179818" y="816082"/>
                        <a:pt x="1202539" y="813510"/>
                        <a:pt x="1225560" y="812298"/>
                      </a:cubicBezTo>
                      <a:cubicBezTo>
                        <a:pt x="1235266" y="925035"/>
                        <a:pt x="1242413" y="1032629"/>
                        <a:pt x="1233911" y="11428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48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grpSp>
              <p:nvGrpSpPr>
                <p:cNvPr id="178" name="Afbeelding 97"/>
                <p:cNvGrpSpPr/>
                <p:nvPr/>
              </p:nvGrpSpPr>
              <p:grpSpPr>
                <a:xfrm>
                  <a:off x="7890480" y="4460040"/>
                  <a:ext cx="208440" cy="283320"/>
                  <a:chOff x="7890480" y="4460040"/>
                  <a:chExt cx="208440" cy="283320"/>
                </a:xfrm>
              </p:grpSpPr>
              <p:sp>
                <p:nvSpPr>
                  <p:cNvPr id="179" name="Freeform 115"/>
                  <p:cNvSpPr/>
                  <p:nvPr/>
                </p:nvSpPr>
                <p:spPr>
                  <a:xfrm>
                    <a:off x="7890480" y="4720320"/>
                    <a:ext cx="185760" cy="23040"/>
                  </a:xfrm>
                  <a:custGeom>
                    <a:avLst/>
                    <a:gdLst>
                      <a:gd name="textAreaLeft" fmla="*/ 0 w 185760"/>
                      <a:gd name="textAreaRight" fmla="*/ 187560 w 185760"/>
                      <a:gd name="textAreaTop" fmla="*/ 0 h 23040"/>
                      <a:gd name="textAreaBottom" fmla="*/ 24840 h 23040"/>
                      <a:gd name="GluePoint1X" fmla="*/ 99662 w 187738"/>
                      <a:gd name="GluePoint1Y" fmla="*/ 30323 h 24966"/>
                      <a:gd name="GluePoint2X" fmla="*/ 11636 w 187738"/>
                      <a:gd name="GluePoint2Y" fmla="*/ 15723 h 24966"/>
                      <a:gd name="GluePoint3X" fmla="*/ 2156 w 187738"/>
                      <a:gd name="GluePoint3Y" fmla="*/ 9364 h 24966"/>
                      <a:gd name="GluePoint4X" fmla="*/ 141192 w 187738"/>
                      <a:gd name="GluePoint4Y" fmla="*/ 12542 h 24966"/>
                      <a:gd name="GluePoint5X" fmla="*/ 186107 w 187738"/>
                      <a:gd name="GluePoint5Y" fmla="*/ 5659 h 24966"/>
                      <a:gd name="GluePoint6X" fmla="*/ 99662 w 187738"/>
                      <a:gd name="GluePoint6Y" fmla="*/ 30323 h 2496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</a:cxnLst>
                    <a:rect l="textAreaLeft" t="textAreaTop" r="textAreaRight" b="textAreaBottom"/>
                    <a:pathLst>
                      <a:path w="187738" h="24966">
                        <a:moveTo>
                          <a:pt x="99662" y="30323"/>
                        </a:moveTo>
                        <a:cubicBezTo>
                          <a:pt x="69342" y="29717"/>
                          <a:pt x="40601" y="25709"/>
                          <a:pt x="11636" y="15723"/>
                        </a:cubicBezTo>
                        <a:cubicBezTo>
                          <a:pt x="5015" y="12996"/>
                          <a:pt x="351" y="11710"/>
                          <a:pt x="2156" y="9364"/>
                        </a:cubicBezTo>
                        <a:cubicBezTo>
                          <a:pt x="48200" y="14888"/>
                          <a:pt x="94922" y="20337"/>
                          <a:pt x="141192" y="12542"/>
                        </a:cubicBezTo>
                        <a:cubicBezTo>
                          <a:pt x="156539" y="11334"/>
                          <a:pt x="170834" y="3767"/>
                          <a:pt x="186107" y="5659"/>
                        </a:cubicBezTo>
                        <a:cubicBezTo>
                          <a:pt x="208527" y="26994"/>
                          <a:pt x="113128" y="29869"/>
                          <a:pt x="99662" y="303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8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160" bIns="-201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180" name="Freeform 116"/>
                  <p:cNvSpPr/>
                  <p:nvPr/>
                </p:nvSpPr>
                <p:spPr>
                  <a:xfrm>
                    <a:off x="7928280" y="4643640"/>
                    <a:ext cx="133920" cy="21600"/>
                  </a:xfrm>
                  <a:custGeom>
                    <a:avLst/>
                    <a:gdLst>
                      <a:gd name="textAreaLeft" fmla="*/ 0 w 133920"/>
                      <a:gd name="textAreaRight" fmla="*/ 135720 w 133920"/>
                      <a:gd name="textAreaTop" fmla="*/ 0 h 21600"/>
                      <a:gd name="textAreaBottom" fmla="*/ 23400 h 21600"/>
                      <a:gd name="GluePoint1X" fmla="*/ 129665 w 135653"/>
                      <a:gd name="GluePoint1Y" fmla="*/ 28636 h 23312"/>
                      <a:gd name="GluePoint2X" fmla="*/ 1765 w 135653"/>
                      <a:gd name="GluePoint2Y" fmla="*/ 25913 h 23312"/>
                      <a:gd name="GluePoint3X" fmla="*/ 114767 w 135653"/>
                      <a:gd name="GluePoint3Y" fmla="*/ 7755 h 23312"/>
                      <a:gd name="GluePoint4X" fmla="*/ 135909 w 135653"/>
                      <a:gd name="GluePoint4Y" fmla="*/ 16759 h 23312"/>
                      <a:gd name="GluePoint5X" fmla="*/ 129665 w 135653"/>
                      <a:gd name="GluePoint5Y" fmla="*/ 28636 h 23312"/>
                      <a:gd name="GluePoint6X" fmla="*/ 129665 w 135653"/>
                      <a:gd name="GluePoint6Y" fmla="*/ 28636 h 2331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</a:cxnLst>
                    <a:rect l="textAreaLeft" t="textAreaTop" r="textAreaRight" b="textAreaBottom"/>
                    <a:pathLst>
                      <a:path w="135653" h="23312">
                        <a:moveTo>
                          <a:pt x="129665" y="28636"/>
                        </a:moveTo>
                        <a:cubicBezTo>
                          <a:pt x="87307" y="17361"/>
                          <a:pt x="40812" y="15772"/>
                          <a:pt x="1765" y="25913"/>
                        </a:cubicBezTo>
                        <a:cubicBezTo>
                          <a:pt x="36298" y="7980"/>
                          <a:pt x="76322" y="1323"/>
                          <a:pt x="114767" y="7755"/>
                        </a:cubicBezTo>
                        <a:cubicBezTo>
                          <a:pt x="121689" y="8963"/>
                          <a:pt x="131771" y="11309"/>
                          <a:pt x="135909" y="16759"/>
                        </a:cubicBezTo>
                        <a:cubicBezTo>
                          <a:pt x="139746" y="21524"/>
                          <a:pt x="135758" y="29242"/>
                          <a:pt x="129665" y="28636"/>
                        </a:cubicBezTo>
                        <a:lnTo>
                          <a:pt x="129665" y="286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0" bIns="-216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181" name="Freeform 117"/>
                  <p:cNvSpPr/>
                  <p:nvPr/>
                </p:nvSpPr>
                <p:spPr>
                  <a:xfrm>
                    <a:off x="7937640" y="4608000"/>
                    <a:ext cx="140400" cy="23040"/>
                  </a:xfrm>
                  <a:custGeom>
                    <a:avLst/>
                    <a:gdLst>
                      <a:gd name="textAreaLeft" fmla="*/ 0 w 140400"/>
                      <a:gd name="textAreaRight" fmla="*/ 142200 w 140400"/>
                      <a:gd name="textAreaTop" fmla="*/ 0 h 23040"/>
                      <a:gd name="textAreaBottom" fmla="*/ 24840 h 23040"/>
                      <a:gd name="GluePoint1X" fmla="*/ 133364 w 142265"/>
                      <a:gd name="GluePoint1Y" fmla="*/ 29972 h 24672"/>
                      <a:gd name="GluePoint2X" fmla="*/ 15847 w 142265"/>
                      <a:gd name="GluePoint2Y" fmla="*/ 18926 h 24672"/>
                      <a:gd name="GluePoint3X" fmla="*/ 7645 w 142265"/>
                      <a:gd name="GluePoint3Y" fmla="*/ 20289 h 24672"/>
                      <a:gd name="GluePoint4X" fmla="*/ 2078 w 142265"/>
                      <a:gd name="GluePoint4Y" fmla="*/ 19454 h 24672"/>
                      <a:gd name="GluePoint5X" fmla="*/ 114480 w 142265"/>
                      <a:gd name="GluePoint5Y" fmla="*/ 8031 h 24672"/>
                      <a:gd name="GluePoint6X" fmla="*/ 143144 w 142265"/>
                      <a:gd name="GluePoint6Y" fmla="*/ 19909 h 24672"/>
                      <a:gd name="GluePoint7X" fmla="*/ 133364 w 142265"/>
                      <a:gd name="GluePoint7Y" fmla="*/ 29972 h 24672"/>
                      <a:gd name="GluePoint8X" fmla="*/ 133364 w 142265"/>
                      <a:gd name="GluePoint8Y" fmla="*/ 29972 h 2467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</a:cxnLst>
                    <a:rect l="textAreaLeft" t="textAreaTop" r="textAreaRight" b="textAreaBottom"/>
                    <a:pathLst>
                      <a:path w="142265" h="24672">
                        <a:moveTo>
                          <a:pt x="133364" y="29972"/>
                        </a:moveTo>
                        <a:cubicBezTo>
                          <a:pt x="95521" y="18623"/>
                          <a:pt x="55570" y="9771"/>
                          <a:pt x="15847" y="18926"/>
                        </a:cubicBezTo>
                        <a:cubicBezTo>
                          <a:pt x="14643" y="20441"/>
                          <a:pt x="9828" y="19303"/>
                          <a:pt x="7645" y="20289"/>
                        </a:cubicBezTo>
                        <a:cubicBezTo>
                          <a:pt x="6292" y="20515"/>
                          <a:pt x="348" y="22406"/>
                          <a:pt x="2078" y="19454"/>
                        </a:cubicBezTo>
                        <a:cubicBezTo>
                          <a:pt x="33150" y="4854"/>
                          <a:pt x="77840" y="2659"/>
                          <a:pt x="114480" y="8031"/>
                        </a:cubicBezTo>
                        <a:cubicBezTo>
                          <a:pt x="124335" y="8862"/>
                          <a:pt x="137953" y="10905"/>
                          <a:pt x="143144" y="19909"/>
                        </a:cubicBezTo>
                        <a:cubicBezTo>
                          <a:pt x="146681" y="26267"/>
                          <a:pt x="138856" y="30578"/>
                          <a:pt x="133364" y="29972"/>
                        </a:cubicBezTo>
                        <a:lnTo>
                          <a:pt x="133364" y="299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160" bIns="-201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182" name="Freeform 118"/>
                  <p:cNvSpPr/>
                  <p:nvPr/>
                </p:nvSpPr>
                <p:spPr>
                  <a:xfrm>
                    <a:off x="7949520" y="4573800"/>
                    <a:ext cx="149400" cy="26280"/>
                  </a:xfrm>
                  <a:custGeom>
                    <a:avLst/>
                    <a:gdLst>
                      <a:gd name="textAreaLeft" fmla="*/ 0 w 149400"/>
                      <a:gd name="textAreaRight" fmla="*/ 151200 w 149400"/>
                      <a:gd name="textAreaTop" fmla="*/ 0 h 26280"/>
                      <a:gd name="textAreaBottom" fmla="*/ 28080 h 26280"/>
                      <a:gd name="GluePoint1X" fmla="*/ 145171 w 151347"/>
                      <a:gd name="GluePoint1Y" fmla="*/ 33491 h 28166"/>
                      <a:gd name="GluePoint2X" fmla="*/ 128243 w 151347"/>
                      <a:gd name="GluePoint2Y" fmla="*/ 28270 h 28166"/>
                      <a:gd name="GluePoint3X" fmla="*/ 128243 w 151347"/>
                      <a:gd name="GluePoint3Y" fmla="*/ 28270 h 28166"/>
                      <a:gd name="GluePoint4X" fmla="*/ 5610 w 151347"/>
                      <a:gd name="GluePoint4Y" fmla="*/ 21912 h 28166"/>
                      <a:gd name="GluePoint5X" fmla="*/ 2374 w 151347"/>
                      <a:gd name="GluePoint5Y" fmla="*/ 20852 h 28166"/>
                      <a:gd name="GluePoint6X" fmla="*/ 133811 w 151347"/>
                      <a:gd name="GluePoint6Y" fmla="*/ 13363 h 28166"/>
                      <a:gd name="GluePoint7X" fmla="*/ 151190 w 151347"/>
                      <a:gd name="GluePoint7Y" fmla="*/ 21384 h 28166"/>
                      <a:gd name="GluePoint8X" fmla="*/ 145171 w 151347"/>
                      <a:gd name="GluePoint8Y" fmla="*/ 33491 h 28166"/>
                      <a:gd name="GluePoint9X" fmla="*/ 145171 w 151347"/>
                      <a:gd name="GluePoint9Y" fmla="*/ 33491 h 2816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</a:cxnLst>
                    <a:rect l="textAreaLeft" t="textAreaTop" r="textAreaRight" b="textAreaBottom"/>
                    <a:pathLst>
                      <a:path w="151347" h="28166">
                        <a:moveTo>
                          <a:pt x="145171" y="33491"/>
                        </a:moveTo>
                        <a:cubicBezTo>
                          <a:pt x="140281" y="33491"/>
                          <a:pt x="134186" y="30842"/>
                          <a:pt x="128243" y="28270"/>
                        </a:cubicBezTo>
                        <a:lnTo>
                          <a:pt x="128243" y="28270"/>
                        </a:lnTo>
                        <a:cubicBezTo>
                          <a:pt x="89121" y="12909"/>
                          <a:pt x="46086" y="12606"/>
                          <a:pt x="5610" y="21912"/>
                        </a:cubicBezTo>
                        <a:cubicBezTo>
                          <a:pt x="5459" y="22293"/>
                          <a:pt x="-33" y="23427"/>
                          <a:pt x="2374" y="20852"/>
                        </a:cubicBezTo>
                        <a:cubicBezTo>
                          <a:pt x="43077" y="1711"/>
                          <a:pt x="91002" y="1637"/>
                          <a:pt x="133811" y="13363"/>
                        </a:cubicBezTo>
                        <a:cubicBezTo>
                          <a:pt x="139754" y="15177"/>
                          <a:pt x="146902" y="16389"/>
                          <a:pt x="151190" y="21384"/>
                        </a:cubicBezTo>
                        <a:cubicBezTo>
                          <a:pt x="155628" y="26379"/>
                          <a:pt x="151867" y="34093"/>
                          <a:pt x="145171" y="33491"/>
                        </a:cubicBezTo>
                        <a:lnTo>
                          <a:pt x="145171" y="334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920" bIns="-169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183" name="Freeform 119"/>
                  <p:cNvSpPr/>
                  <p:nvPr/>
                </p:nvSpPr>
                <p:spPr>
                  <a:xfrm>
                    <a:off x="7977240" y="4460040"/>
                    <a:ext cx="69480" cy="69840"/>
                  </a:xfrm>
                  <a:custGeom>
                    <a:avLst/>
                    <a:gdLst>
                      <a:gd name="textAreaLeft" fmla="*/ 0 w 69480"/>
                      <a:gd name="textAreaRight" fmla="*/ 71280 w 69480"/>
                      <a:gd name="textAreaTop" fmla="*/ 0 h 69840"/>
                      <a:gd name="textAreaBottom" fmla="*/ 71640 h 69840"/>
                      <a:gd name="GluePoint1X" fmla="*/ 37529 w 71377"/>
                      <a:gd name="GluePoint1Y" fmla="*/ 76779 h 71482"/>
                      <a:gd name="GluePoint2X" fmla="*/ 28877 w 71377"/>
                      <a:gd name="GluePoint2Y" fmla="*/ 10271 h 71482"/>
                      <a:gd name="GluePoint3X" fmla="*/ 57316 w 71377"/>
                      <a:gd name="GluePoint3Y" fmla="*/ 10955 h 71482"/>
                      <a:gd name="GluePoint4X" fmla="*/ 69278 w 71377"/>
                      <a:gd name="GluePoint4Y" fmla="*/ 26313 h 71482"/>
                      <a:gd name="GluePoint5X" fmla="*/ 37529 w 71377"/>
                      <a:gd name="GluePoint5Y" fmla="*/ 76779 h 71482"/>
                      <a:gd name="GluePoint6X" fmla="*/ 37529 w 71377"/>
                      <a:gd name="GluePoint6Y" fmla="*/ 76779 h 7148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</a:cxnLst>
                    <a:rect l="textAreaLeft" t="textAreaTop" r="textAreaRight" b="textAreaBottom"/>
                    <a:pathLst>
                      <a:path w="71377" h="71482">
                        <a:moveTo>
                          <a:pt x="37529" y="76779"/>
                        </a:moveTo>
                        <a:cubicBezTo>
                          <a:pt x="-3023" y="77688"/>
                          <a:pt x="-13330" y="17989"/>
                          <a:pt x="28877" y="10271"/>
                        </a:cubicBezTo>
                        <a:cubicBezTo>
                          <a:pt x="36777" y="3462"/>
                          <a:pt x="49792" y="3765"/>
                          <a:pt x="57316" y="10955"/>
                        </a:cubicBezTo>
                        <a:cubicBezTo>
                          <a:pt x="64162" y="12543"/>
                          <a:pt x="69053" y="19352"/>
                          <a:pt x="69278" y="26313"/>
                        </a:cubicBezTo>
                        <a:cubicBezTo>
                          <a:pt x="81692" y="48180"/>
                          <a:pt x="62357" y="78368"/>
                          <a:pt x="37529" y="76779"/>
                        </a:cubicBezTo>
                        <a:lnTo>
                          <a:pt x="37529" y="767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640" bIns="266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  <p:grpSp>
              <p:nvGrpSpPr>
                <p:cNvPr id="184" name="Afbeelding 97"/>
                <p:cNvGrpSpPr/>
                <p:nvPr/>
              </p:nvGrpSpPr>
              <p:grpSpPr>
                <a:xfrm>
                  <a:off x="8741880" y="4434480"/>
                  <a:ext cx="196200" cy="290520"/>
                  <a:chOff x="8741880" y="4434480"/>
                  <a:chExt cx="196200" cy="290520"/>
                </a:xfrm>
              </p:grpSpPr>
              <p:sp>
                <p:nvSpPr>
                  <p:cNvPr id="185" name="Freeform 121"/>
                  <p:cNvSpPr/>
                  <p:nvPr/>
                </p:nvSpPr>
                <p:spPr>
                  <a:xfrm>
                    <a:off x="8773560" y="4695480"/>
                    <a:ext cx="164520" cy="29520"/>
                  </a:xfrm>
                  <a:custGeom>
                    <a:avLst/>
                    <a:gdLst>
                      <a:gd name="textAreaLeft" fmla="*/ 0 w 164520"/>
                      <a:gd name="textAreaRight" fmla="*/ 166320 w 164520"/>
                      <a:gd name="textAreaTop" fmla="*/ 0 h 29520"/>
                      <a:gd name="textAreaBottom" fmla="*/ 31320 h 29520"/>
                      <a:gd name="GluePoint1X" fmla="*/ 124099 w 166421"/>
                      <a:gd name="GluePoint1Y" fmla="*/ 36731 h 31373"/>
                      <a:gd name="GluePoint2X" fmla="*/ 2142 w 166421"/>
                      <a:gd name="GluePoint2Y" fmla="*/ 8206 h 31373"/>
                      <a:gd name="GluePoint3X" fmla="*/ 17716 w 166421"/>
                      <a:gd name="GluePoint3Y" fmla="*/ 8960 h 31373"/>
                      <a:gd name="GluePoint4X" fmla="*/ 146594 w 166421"/>
                      <a:gd name="GluePoint4Y" fmla="*/ 19555 h 31373"/>
                      <a:gd name="GluePoint5X" fmla="*/ 168186 w 166421"/>
                      <a:gd name="GluePoint5Y" fmla="*/ 23641 h 31373"/>
                      <a:gd name="GluePoint6X" fmla="*/ 124099 w 166421"/>
                      <a:gd name="GluePoint6Y" fmla="*/ 36731 h 31373"/>
                      <a:gd name="GluePoint7X" fmla="*/ 124099 w 166421"/>
                      <a:gd name="GluePoint7Y" fmla="*/ 36731 h 3137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</a:cxnLst>
                    <a:rect l="textAreaLeft" t="textAreaTop" r="textAreaRight" b="textAreaBottom"/>
                    <a:pathLst>
                      <a:path w="166421" h="31373">
                        <a:moveTo>
                          <a:pt x="124099" y="36731"/>
                        </a:moveTo>
                        <a:cubicBezTo>
                          <a:pt x="81666" y="36502"/>
                          <a:pt x="39007" y="29996"/>
                          <a:pt x="2142" y="8206"/>
                        </a:cubicBezTo>
                        <a:cubicBezTo>
                          <a:pt x="-717" y="1848"/>
                          <a:pt x="13502" y="7977"/>
                          <a:pt x="17716" y="8960"/>
                        </a:cubicBezTo>
                        <a:cubicBezTo>
                          <a:pt x="59396" y="20612"/>
                          <a:pt x="103634" y="24927"/>
                          <a:pt x="146594" y="19555"/>
                        </a:cubicBezTo>
                        <a:cubicBezTo>
                          <a:pt x="153215" y="18569"/>
                          <a:pt x="164500" y="17209"/>
                          <a:pt x="168186" y="23641"/>
                        </a:cubicBezTo>
                        <a:cubicBezTo>
                          <a:pt x="164500" y="40133"/>
                          <a:pt x="137414" y="34610"/>
                          <a:pt x="124099" y="36731"/>
                        </a:cubicBezTo>
                        <a:lnTo>
                          <a:pt x="124099" y="367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680" bIns="-136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186" name="Freeform 122"/>
                  <p:cNvSpPr/>
                  <p:nvPr/>
                </p:nvSpPr>
                <p:spPr>
                  <a:xfrm>
                    <a:off x="8785800" y="4624200"/>
                    <a:ext cx="125280" cy="21240"/>
                  </a:xfrm>
                  <a:custGeom>
                    <a:avLst/>
                    <a:gdLst>
                      <a:gd name="textAreaLeft" fmla="*/ 0 w 125280"/>
                      <a:gd name="textAreaRight" fmla="*/ 127080 w 125280"/>
                      <a:gd name="textAreaTop" fmla="*/ 0 h 21240"/>
                      <a:gd name="textAreaBottom" fmla="*/ 23040 h 21240"/>
                      <a:gd name="GluePoint1X" fmla="*/ 6154 w 126981"/>
                      <a:gd name="GluePoint1Y" fmla="*/ 28462 h 23128"/>
                      <a:gd name="GluePoint2X" fmla="*/ 64687 w 126981"/>
                      <a:gd name="GluePoint2Y" fmla="*/ 5841 h 23128"/>
                      <a:gd name="GluePoint3X" fmla="*/ 101553 w 126981"/>
                      <a:gd name="GluePoint3Y" fmla="*/ 6520 h 23128"/>
                      <a:gd name="GluePoint4X" fmla="*/ 123822 w 126981"/>
                      <a:gd name="GluePoint4Y" fmla="*/ 13632 h 23128"/>
                      <a:gd name="GluePoint5X" fmla="*/ 125026 w 126981"/>
                      <a:gd name="GluePoint5Y" fmla="*/ 26042 h 23128"/>
                      <a:gd name="GluePoint6X" fmla="*/ 94480 w 126981"/>
                      <a:gd name="GluePoint6Y" fmla="*/ 22636 h 23128"/>
                      <a:gd name="GluePoint7X" fmla="*/ 5552 w 126981"/>
                      <a:gd name="GluePoint7Y" fmla="*/ 25211 h 23128"/>
                      <a:gd name="GluePoint8X" fmla="*/ 9614 w 126981"/>
                      <a:gd name="GluePoint8Y" fmla="*/ 26496 h 23128"/>
                      <a:gd name="GluePoint9X" fmla="*/ 6154 w 126981"/>
                      <a:gd name="GluePoint9Y" fmla="*/ 28462 h 23128"/>
                      <a:gd name="GluePoint10X" fmla="*/ 6154 w 126981"/>
                      <a:gd name="GluePoint10Y" fmla="*/ 28462 h 23128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</a:cxnLst>
                    <a:rect l="textAreaLeft" t="textAreaTop" r="textAreaRight" b="textAreaBottom"/>
                    <a:pathLst>
                      <a:path w="126981" h="23128">
                        <a:moveTo>
                          <a:pt x="6154" y="28462"/>
                        </a:moveTo>
                        <a:cubicBezTo>
                          <a:pt x="-16868" y="21501"/>
                          <a:pt x="57841" y="4403"/>
                          <a:pt x="64687" y="5841"/>
                        </a:cubicBezTo>
                        <a:cubicBezTo>
                          <a:pt x="76725" y="4932"/>
                          <a:pt x="88837" y="5386"/>
                          <a:pt x="101553" y="6520"/>
                        </a:cubicBezTo>
                        <a:cubicBezTo>
                          <a:pt x="109376" y="7049"/>
                          <a:pt x="117803" y="8109"/>
                          <a:pt x="123822" y="13632"/>
                        </a:cubicBezTo>
                        <a:cubicBezTo>
                          <a:pt x="128712" y="17944"/>
                          <a:pt x="131345" y="22865"/>
                          <a:pt x="125026" y="26042"/>
                        </a:cubicBezTo>
                        <a:cubicBezTo>
                          <a:pt x="114794" y="29596"/>
                          <a:pt x="104561" y="25358"/>
                          <a:pt x="94480" y="22636"/>
                        </a:cubicBezTo>
                        <a:cubicBezTo>
                          <a:pt x="65213" y="15753"/>
                          <a:pt x="34518" y="18021"/>
                          <a:pt x="5552" y="25211"/>
                        </a:cubicBezTo>
                        <a:lnTo>
                          <a:pt x="9614" y="26496"/>
                        </a:lnTo>
                        <a:cubicBezTo>
                          <a:pt x="11120" y="27176"/>
                          <a:pt x="6981" y="28691"/>
                          <a:pt x="6154" y="28462"/>
                        </a:cubicBezTo>
                        <a:lnTo>
                          <a:pt x="6154" y="284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960" bIns="-219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187" name="Freeform 123"/>
                  <p:cNvSpPr/>
                  <p:nvPr/>
                </p:nvSpPr>
                <p:spPr>
                  <a:xfrm>
                    <a:off x="8763480" y="4585320"/>
                    <a:ext cx="141120" cy="34200"/>
                  </a:xfrm>
                  <a:custGeom>
                    <a:avLst/>
                    <a:gdLst>
                      <a:gd name="textAreaLeft" fmla="*/ 0 w 141120"/>
                      <a:gd name="textAreaRight" fmla="*/ 142920 w 141120"/>
                      <a:gd name="textAreaTop" fmla="*/ 0 h 34200"/>
                      <a:gd name="textAreaBottom" fmla="*/ 36000 h 34200"/>
                      <a:gd name="GluePoint1X" fmla="*/ 135684 w 142841"/>
                      <a:gd name="GluePoint1Y" fmla="*/ 41147 h 35863"/>
                      <a:gd name="GluePoint2X" fmla="*/ 106568 w 142841"/>
                      <a:gd name="GluePoint2Y" fmla="*/ 30252 h 35863"/>
                      <a:gd name="GluePoint3X" fmla="*/ 7483 w 142841"/>
                      <a:gd name="GluePoint3Y" fmla="*/ 24274 h 35863"/>
                      <a:gd name="GluePoint4X" fmla="*/ 6881 w 142841"/>
                      <a:gd name="GluePoint4Y" fmla="*/ 28131 h 35863"/>
                      <a:gd name="GluePoint5X" fmla="*/ 7558 w 142841"/>
                      <a:gd name="GluePoint5Y" fmla="*/ 29040 h 35863"/>
                      <a:gd name="GluePoint6X" fmla="*/ 1765 w 142841"/>
                      <a:gd name="GluePoint6Y" fmla="*/ 26997 h 35863"/>
                      <a:gd name="GluePoint7X" fmla="*/ 102129 w 142841"/>
                      <a:gd name="GluePoint7Y" fmla="*/ 8765 h 35863"/>
                      <a:gd name="GluePoint8X" fmla="*/ 144336 w 142841"/>
                      <a:gd name="GluePoint8Y" fmla="*/ 32369 h 35863"/>
                      <a:gd name="GluePoint9X" fmla="*/ 135684 w 142841"/>
                      <a:gd name="GluePoint9Y" fmla="*/ 41147 h 35863"/>
                      <a:gd name="GluePoint10X" fmla="*/ 135684 w 142841"/>
                      <a:gd name="GluePoint10Y" fmla="*/ 41147 h 3586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</a:cxnLst>
                    <a:rect l="textAreaLeft" t="textAreaTop" r="textAreaRight" b="textAreaBottom"/>
                    <a:pathLst>
                      <a:path w="142841" h="35863">
                        <a:moveTo>
                          <a:pt x="135684" y="41147"/>
                        </a:moveTo>
                        <a:cubicBezTo>
                          <a:pt x="125377" y="41147"/>
                          <a:pt x="116048" y="33957"/>
                          <a:pt x="106568" y="30252"/>
                        </a:cubicBezTo>
                        <a:cubicBezTo>
                          <a:pt x="75195" y="18374"/>
                          <a:pt x="40060" y="15574"/>
                          <a:pt x="7483" y="24274"/>
                        </a:cubicBezTo>
                        <a:cubicBezTo>
                          <a:pt x="7332" y="25486"/>
                          <a:pt x="7107" y="26772"/>
                          <a:pt x="6881" y="28131"/>
                        </a:cubicBezTo>
                        <a:cubicBezTo>
                          <a:pt x="7408" y="27754"/>
                          <a:pt x="8010" y="28585"/>
                          <a:pt x="7558" y="29040"/>
                        </a:cubicBezTo>
                        <a:cubicBezTo>
                          <a:pt x="5527" y="30706"/>
                          <a:pt x="2142" y="29646"/>
                          <a:pt x="1765" y="26997"/>
                        </a:cubicBezTo>
                        <a:cubicBezTo>
                          <a:pt x="14856" y="4073"/>
                          <a:pt x="77752" y="1952"/>
                          <a:pt x="102129" y="8765"/>
                        </a:cubicBezTo>
                        <a:cubicBezTo>
                          <a:pt x="116123" y="12773"/>
                          <a:pt x="139295" y="17314"/>
                          <a:pt x="144336" y="32369"/>
                        </a:cubicBezTo>
                        <a:cubicBezTo>
                          <a:pt x="145841" y="37740"/>
                          <a:pt x="140800" y="41826"/>
                          <a:pt x="135684" y="41147"/>
                        </a:cubicBezTo>
                        <a:lnTo>
                          <a:pt x="135684" y="411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188" name="Freeform 124"/>
                  <p:cNvSpPr/>
                  <p:nvPr/>
                </p:nvSpPr>
                <p:spPr>
                  <a:xfrm>
                    <a:off x="8741880" y="4559760"/>
                    <a:ext cx="148680" cy="25200"/>
                  </a:xfrm>
                  <a:custGeom>
                    <a:avLst/>
                    <a:gdLst>
                      <a:gd name="textAreaLeft" fmla="*/ 0 w 148680"/>
                      <a:gd name="textAreaRight" fmla="*/ 150480 w 148680"/>
                      <a:gd name="textAreaTop" fmla="*/ 0 h 25200"/>
                      <a:gd name="textAreaBottom" fmla="*/ 27000 h 25200"/>
                      <a:gd name="GluePoint1X" fmla="*/ 3413 w 150405"/>
                      <a:gd name="GluePoint1Y" fmla="*/ 32437 h 27082"/>
                      <a:gd name="GluePoint2X" fmla="*/ 89332 w 150405"/>
                      <a:gd name="GluePoint2Y" fmla="*/ 5578 h 27082"/>
                      <a:gd name="GluePoint3X" fmla="*/ 150950 w 150405"/>
                      <a:gd name="GluePoint3Y" fmla="*/ 18438 h 27082"/>
                      <a:gd name="GluePoint4X" fmla="*/ 145758 w 150405"/>
                      <a:gd name="GluePoint4Y" fmla="*/ 31454 h 27082"/>
                      <a:gd name="GluePoint5X" fmla="*/ 6422 w 150405"/>
                      <a:gd name="GluePoint5Y" fmla="*/ 29485 h 27082"/>
                      <a:gd name="GluePoint6X" fmla="*/ 3413 w 150405"/>
                      <a:gd name="GluePoint6Y" fmla="*/ 32437 h 2708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</a:cxnLst>
                    <a:rect l="textAreaLeft" t="textAreaTop" r="textAreaRight" b="textAreaBottom"/>
                    <a:pathLst>
                      <a:path w="150405" h="27082">
                        <a:moveTo>
                          <a:pt x="3413" y="32437"/>
                        </a:moveTo>
                        <a:cubicBezTo>
                          <a:pt x="-11409" y="16927"/>
                          <a:pt x="78347" y="3457"/>
                          <a:pt x="89332" y="5578"/>
                        </a:cubicBezTo>
                        <a:cubicBezTo>
                          <a:pt x="109269" y="7695"/>
                          <a:pt x="135526" y="3383"/>
                          <a:pt x="150950" y="18438"/>
                        </a:cubicBezTo>
                        <a:cubicBezTo>
                          <a:pt x="153583" y="22147"/>
                          <a:pt x="152002" y="31757"/>
                          <a:pt x="145758" y="31454"/>
                        </a:cubicBezTo>
                        <a:cubicBezTo>
                          <a:pt x="102047" y="15187"/>
                          <a:pt x="51263" y="17685"/>
                          <a:pt x="6422" y="29485"/>
                        </a:cubicBezTo>
                        <a:cubicBezTo>
                          <a:pt x="7250" y="31151"/>
                          <a:pt x="4843" y="32514"/>
                          <a:pt x="3413" y="324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8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8000" bIns="-18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189" name="Freeform 125"/>
                  <p:cNvSpPr/>
                  <p:nvPr/>
                </p:nvSpPr>
                <p:spPr>
                  <a:xfrm>
                    <a:off x="8769240" y="4434480"/>
                    <a:ext cx="63720" cy="65160"/>
                  </a:xfrm>
                  <a:custGeom>
                    <a:avLst/>
                    <a:gdLst>
                      <a:gd name="textAreaLeft" fmla="*/ 0 w 63720"/>
                      <a:gd name="textAreaRight" fmla="*/ 65520 w 63720"/>
                      <a:gd name="textAreaTop" fmla="*/ 0 h 65160"/>
                      <a:gd name="textAreaBottom" fmla="*/ 66960 h 65160"/>
                      <a:gd name="GluePoint1X" fmla="*/ 33496 w 65589"/>
                      <a:gd name="GluePoint1Y" fmla="*/ 72243 h 66896"/>
                      <a:gd name="GluePoint2X" fmla="*/ 36881 w 65589"/>
                      <a:gd name="GluePoint2Y" fmla="*/ 5358 h 66896"/>
                      <a:gd name="GluePoint3X" fmla="*/ 33496 w 65589"/>
                      <a:gd name="GluePoint3Y" fmla="*/ 72243 h 66896"/>
                      <a:gd name="GluePoint4X" fmla="*/ 33496 w 65589"/>
                      <a:gd name="GluePoint4Y" fmla="*/ 72243 h 6689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</a:cxnLst>
                    <a:rect l="textAreaLeft" t="textAreaTop" r="textAreaRight" b="textAreaBottom"/>
                    <a:pathLst>
                      <a:path w="65589" h="66896">
                        <a:moveTo>
                          <a:pt x="33496" y="72243"/>
                        </a:moveTo>
                        <a:cubicBezTo>
                          <a:pt x="-10968" y="69520"/>
                          <a:pt x="-7658" y="5055"/>
                          <a:pt x="36881" y="5358"/>
                        </a:cubicBezTo>
                        <a:cubicBezTo>
                          <a:pt x="80743" y="5812"/>
                          <a:pt x="75176" y="73225"/>
                          <a:pt x="33496" y="72243"/>
                        </a:cubicBezTo>
                        <a:lnTo>
                          <a:pt x="33496" y="722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960" bIns="219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</p:grpSp>
        </p:grpSp>
        <p:grpSp>
          <p:nvGrpSpPr>
            <p:cNvPr id="190" name="Afbeelding 372"/>
            <p:cNvGrpSpPr/>
            <p:nvPr/>
          </p:nvGrpSpPr>
          <p:grpSpPr>
            <a:xfrm>
              <a:off x="8391240" y="1497600"/>
              <a:ext cx="404640" cy="502200"/>
              <a:chOff x="8391240" y="1497600"/>
              <a:chExt cx="404640" cy="502200"/>
            </a:xfrm>
          </p:grpSpPr>
          <p:sp>
            <p:nvSpPr>
              <p:cNvPr id="191" name="Freeform 374"/>
              <p:cNvSpPr/>
              <p:nvPr/>
            </p:nvSpPr>
            <p:spPr>
              <a:xfrm>
                <a:off x="8395200" y="1530720"/>
                <a:ext cx="389880" cy="461520"/>
              </a:xfrm>
              <a:custGeom>
                <a:avLst/>
                <a:gdLst>
                  <a:gd name="textAreaLeft" fmla="*/ 0 w 389880"/>
                  <a:gd name="textAreaRight" fmla="*/ 391680 w 389880"/>
                  <a:gd name="textAreaTop" fmla="*/ 0 h 461520"/>
                  <a:gd name="textAreaBottom" fmla="*/ 463320 h 461520"/>
                  <a:gd name="GluePoint1X" fmla="*/ 202526 w 391646"/>
                  <a:gd name="GluePoint1Y" fmla="*/ 2095 h 463237"/>
                  <a:gd name="GluePoint2X" fmla="*/ 339544 w 391646"/>
                  <a:gd name="GluePoint2Y" fmla="*/ 48133 h 463237"/>
                  <a:gd name="GluePoint3X" fmla="*/ 348220 w 391646"/>
                  <a:gd name="GluePoint3Y" fmla="*/ 81717 h 463237"/>
                  <a:gd name="GluePoint4X" fmla="*/ 391531 w 391646"/>
                  <a:gd name="GluePoint4Y" fmla="*/ 365896 h 463237"/>
                  <a:gd name="GluePoint5X" fmla="*/ 246487 w 391646"/>
                  <a:gd name="GluePoint5Y" fmla="*/ 465332 h 463237"/>
                  <a:gd name="GluePoint6X" fmla="*/ 86766 w 391646"/>
                  <a:gd name="GluePoint6Y" fmla="*/ 403849 h 463237"/>
                  <a:gd name="GluePoint7X" fmla="*/ 44106 w 391646"/>
                  <a:gd name="GluePoint7Y" fmla="*/ 331220 h 463237"/>
                  <a:gd name="GluePoint8X" fmla="*/ 24439 w 391646"/>
                  <a:gd name="GluePoint8Y" fmla="*/ 333916 h 463237"/>
                  <a:gd name="GluePoint9X" fmla="*/ 1229 w 391646"/>
                  <a:gd name="GluePoint9Y" fmla="*/ 289406 h 463237"/>
                  <a:gd name="GluePoint10X" fmla="*/ 30224 w 391646"/>
                  <a:gd name="GluePoint10Y" fmla="*/ 239505 h 463237"/>
                  <a:gd name="GluePoint11X" fmla="*/ 46058 w 391646"/>
                  <a:gd name="GluePoint11Y" fmla="*/ 57312 h 463237"/>
                  <a:gd name="GluePoint12X" fmla="*/ 202526 w 391646"/>
                  <a:gd name="GluePoint12Y" fmla="*/ 2095 h 46323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</a:cxnLst>
                <a:rect l="textAreaLeft" t="textAreaTop" r="textAreaRight" b="textAreaBottom"/>
                <a:pathLst>
                  <a:path w="391646" h="463237">
                    <a:moveTo>
                      <a:pt x="202526" y="2095"/>
                    </a:moveTo>
                    <a:cubicBezTo>
                      <a:pt x="252199" y="2095"/>
                      <a:pt x="314093" y="17465"/>
                      <a:pt x="339544" y="48133"/>
                    </a:cubicBezTo>
                    <a:cubicBezTo>
                      <a:pt x="345690" y="55491"/>
                      <a:pt x="346919" y="73995"/>
                      <a:pt x="348220" y="81717"/>
                    </a:cubicBezTo>
                    <a:cubicBezTo>
                      <a:pt x="356246" y="128703"/>
                      <a:pt x="401147" y="308127"/>
                      <a:pt x="391531" y="365896"/>
                    </a:cubicBezTo>
                    <a:cubicBezTo>
                      <a:pt x="381842" y="423737"/>
                      <a:pt x="329782" y="465332"/>
                      <a:pt x="246487" y="465332"/>
                    </a:cubicBezTo>
                    <a:cubicBezTo>
                      <a:pt x="163192" y="465332"/>
                      <a:pt x="101009" y="419585"/>
                      <a:pt x="86766" y="403849"/>
                    </a:cubicBezTo>
                    <a:cubicBezTo>
                      <a:pt x="72522" y="388114"/>
                      <a:pt x="44106" y="331220"/>
                      <a:pt x="44106" y="331220"/>
                    </a:cubicBezTo>
                    <a:cubicBezTo>
                      <a:pt x="44106" y="331220"/>
                      <a:pt x="33116" y="337631"/>
                      <a:pt x="24439" y="333916"/>
                    </a:cubicBezTo>
                    <a:cubicBezTo>
                      <a:pt x="12364" y="328743"/>
                      <a:pt x="1374" y="310750"/>
                      <a:pt x="1229" y="289406"/>
                    </a:cubicBezTo>
                    <a:cubicBezTo>
                      <a:pt x="1012" y="252763"/>
                      <a:pt x="30224" y="239505"/>
                      <a:pt x="30224" y="239505"/>
                    </a:cubicBezTo>
                    <a:cubicBezTo>
                      <a:pt x="30224" y="239505"/>
                      <a:pt x="19811" y="94903"/>
                      <a:pt x="46058" y="57312"/>
                    </a:cubicBezTo>
                    <a:cubicBezTo>
                      <a:pt x="72232" y="19651"/>
                      <a:pt x="140922" y="2095"/>
                      <a:pt x="202526" y="209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18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192" name="Freeform 375"/>
              <p:cNvSpPr/>
              <p:nvPr/>
            </p:nvSpPr>
            <p:spPr>
              <a:xfrm>
                <a:off x="8391240" y="1497600"/>
                <a:ext cx="404640" cy="502200"/>
              </a:xfrm>
              <a:custGeom>
                <a:avLst/>
                <a:gdLst>
                  <a:gd name="textAreaLeft" fmla="*/ 0 w 404640"/>
                  <a:gd name="textAreaRight" fmla="*/ 406440 w 404640"/>
                  <a:gd name="textAreaTop" fmla="*/ 0 h 502200"/>
                  <a:gd name="textAreaBottom" fmla="*/ 504000 h 502200"/>
                  <a:gd name="GluePoint1X" fmla="*/ 254160 w 406389"/>
                  <a:gd name="GluePoint1Y" fmla="*/ 505949 h 503854"/>
                  <a:gd name="GluePoint2X" fmla="*/ 216127 w 406389"/>
                  <a:gd name="GluePoint2Y" fmla="*/ 501797 h 503854"/>
                  <a:gd name="GluePoint3X" fmla="*/ 210125 w 406389"/>
                  <a:gd name="GluePoint3Y" fmla="*/ 481473 h 503854"/>
                  <a:gd name="GluePoint4X" fmla="*/ 374403 w 406389"/>
                  <a:gd name="GluePoint4Y" fmla="*/ 428512 h 503854"/>
                  <a:gd name="GluePoint5X" fmla="*/ 380837 w 406389"/>
                  <a:gd name="GluePoint5Y" fmla="*/ 328056 h 503854"/>
                  <a:gd name="GluePoint6X" fmla="*/ 359942 w 406389"/>
                  <a:gd name="GluePoint6Y" fmla="*/ 190010 h 503854"/>
                  <a:gd name="GluePoint7X" fmla="*/ 359942 w 406389"/>
                  <a:gd name="GluePoint7Y" fmla="*/ 190010 h 503854"/>
                  <a:gd name="GluePoint8X" fmla="*/ 351699 w 406389"/>
                  <a:gd name="GluePoint8Y" fmla="*/ 124228 h 503854"/>
                  <a:gd name="GluePoint9X" fmla="*/ 351120 w 406389"/>
                  <a:gd name="GluePoint9Y" fmla="*/ 107181 h 503854"/>
                  <a:gd name="GluePoint10X" fmla="*/ 358350 w 406389"/>
                  <a:gd name="GluePoint10Y" fmla="*/ 128452 h 503854"/>
                  <a:gd name="GluePoint11X" fmla="*/ 382284 w 406389"/>
                  <a:gd name="GluePoint11Y" fmla="*/ 231387 h 503854"/>
                  <a:gd name="GluePoint12X" fmla="*/ 404264 w 406389"/>
                  <a:gd name="GluePoint12Y" fmla="*/ 351658 h 503854"/>
                  <a:gd name="GluePoint13X" fmla="*/ 396383 w 406389"/>
                  <a:gd name="GluePoint13Y" fmla="*/ 434195 h 503854"/>
                  <a:gd name="GluePoint14X" fmla="*/ 254160 w 406389"/>
                  <a:gd name="GluePoint14Y" fmla="*/ 505949 h 503854"/>
                  <a:gd name="GluePoint15X" fmla="*/ 115768 w 406389"/>
                  <a:gd name="GluePoint15Y" fmla="*/ 457651 h 503854"/>
                  <a:gd name="GluePoint16X" fmla="*/ 49175 w 406389"/>
                  <a:gd name="GluePoint16Y" fmla="*/ 368486 h 503854"/>
                  <a:gd name="GluePoint17X" fmla="*/ 31460 w 406389"/>
                  <a:gd name="GluePoint17Y" fmla="*/ 375698 h 503854"/>
                  <a:gd name="GluePoint18X" fmla="*/ 19240 w 406389"/>
                  <a:gd name="GluePoint18Y" fmla="*/ 279030 h 503854"/>
                  <a:gd name="GluePoint19X" fmla="*/ 18301 w 406389"/>
                  <a:gd name="GluePoint19Y" fmla="*/ 158029 h 503854"/>
                  <a:gd name="GluePoint20X" fmla="*/ 26760 w 406389"/>
                  <a:gd name="GluePoint20Y" fmla="*/ 94724 h 503854"/>
                  <a:gd name="GluePoint21X" fmla="*/ 85906 w 406389"/>
                  <a:gd name="GluePoint21Y" fmla="*/ 4465 h 503854"/>
                  <a:gd name="GluePoint22X" fmla="*/ 113743 w 406389"/>
                  <a:gd name="GluePoint22Y" fmla="*/ 2135 h 503854"/>
                  <a:gd name="GluePoint23X" fmla="*/ 286263 w 406389"/>
                  <a:gd name="GluePoint23Y" fmla="*/ 5996 h 503854"/>
                  <a:gd name="GluePoint24X" fmla="*/ 332683 w 406389"/>
                  <a:gd name="GluePoint24Y" fmla="*/ 6651 h 503854"/>
                  <a:gd name="GluePoint25X" fmla="*/ 364208 w 406389"/>
                  <a:gd name="GluePoint25Y" fmla="*/ 17432 h 503854"/>
                  <a:gd name="GluePoint26X" fmla="*/ 372739 w 406389"/>
                  <a:gd name="GluePoint26Y" fmla="*/ 18161 h 503854"/>
                  <a:gd name="GluePoint27X" fmla="*/ 379319 w 406389"/>
                  <a:gd name="GluePoint27Y" fmla="*/ 29234 h 503854"/>
                  <a:gd name="GluePoint28X" fmla="*/ 372161 w 406389"/>
                  <a:gd name="GluePoint28Y" fmla="*/ 60268 h 503854"/>
                  <a:gd name="GluePoint29X" fmla="*/ 364496 w 406389"/>
                  <a:gd name="GluePoint29Y" fmla="*/ 99896 h 503854"/>
                  <a:gd name="GluePoint30X" fmla="*/ 346276 w 406389"/>
                  <a:gd name="GluePoint30Y" fmla="*/ 95744 h 503854"/>
                  <a:gd name="GluePoint31X" fmla="*/ 98487 w 406389"/>
                  <a:gd name="GluePoint31Y" fmla="*/ 120440 h 503854"/>
                  <a:gd name="GluePoint32X" fmla="*/ 92992 w 406389"/>
                  <a:gd name="GluePoint32Y" fmla="*/ 137777 h 503854"/>
                  <a:gd name="GluePoint33X" fmla="*/ 96679 w 406389"/>
                  <a:gd name="GluePoint33Y" fmla="*/ 147466 h 503854"/>
                  <a:gd name="GluePoint34X" fmla="*/ 104850 w 406389"/>
                  <a:gd name="GluePoint34Y" fmla="*/ 170412 h 503854"/>
                  <a:gd name="GluePoint35X" fmla="*/ 90316 w 406389"/>
                  <a:gd name="GluePoint35Y" fmla="*/ 191321 h 503854"/>
                  <a:gd name="GluePoint36X" fmla="*/ 70360 w 406389"/>
                  <a:gd name="GluePoint36Y" fmla="*/ 234300 h 503854"/>
                  <a:gd name="GluePoint37X" fmla="*/ 71661 w 406389"/>
                  <a:gd name="GluePoint37Y" fmla="*/ 276552 h 503854"/>
                  <a:gd name="GluePoint38X" fmla="*/ 60310 w 406389"/>
                  <a:gd name="GluePoint38Y" fmla="*/ 287333 h 503854"/>
                  <a:gd name="GluePoint39X" fmla="*/ 58285 w 406389"/>
                  <a:gd name="GluePoint39Y" fmla="*/ 286606 h 503854"/>
                  <a:gd name="GluePoint40X" fmla="*/ 30954 w 406389"/>
                  <a:gd name="GluePoint40Y" fmla="*/ 285585 h 503854"/>
                  <a:gd name="GluePoint41X" fmla="*/ 32762 w 406389"/>
                  <a:gd name="GluePoint41Y" fmla="*/ 356757 h 503854"/>
                  <a:gd name="GluePoint42X" fmla="*/ 50549 w 406389"/>
                  <a:gd name="GluePoint42Y" fmla="*/ 365135 h 503854"/>
                  <a:gd name="GluePoint43X" fmla="*/ 121624 w 406389"/>
                  <a:gd name="GluePoint43Y" fmla="*/ 441771 h 503854"/>
                  <a:gd name="GluePoint44X" fmla="*/ 115768 w 406389"/>
                  <a:gd name="GluePoint44Y" fmla="*/ 457651 h 503854"/>
                  <a:gd name="GluePoint45X" fmla="*/ 55899 w 406389"/>
                  <a:gd name="GluePoint45Y" fmla="*/ 338910 h 503854"/>
                  <a:gd name="GluePoint46X" fmla="*/ 48162 w 406389"/>
                  <a:gd name="GluePoint46Y" fmla="*/ 332572 h 503854"/>
                  <a:gd name="GluePoint47X" fmla="*/ 28351 w 406389"/>
                  <a:gd name="GluePoint47Y" fmla="*/ 314724 h 503854"/>
                  <a:gd name="GluePoint48X" fmla="*/ 27917 w 406389"/>
                  <a:gd name="GluePoint48Y" fmla="*/ 313049 h 503854"/>
                  <a:gd name="GluePoint49X" fmla="*/ 53657 w 406389"/>
                  <a:gd name="GluePoint49Y" fmla="*/ 314433 h 503854"/>
                  <a:gd name="GluePoint50X" fmla="*/ 55899 w 406389"/>
                  <a:gd name="GluePoint50Y" fmla="*/ 338910 h 50385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</a:cxnLst>
                <a:rect l="textAreaLeft" t="textAreaTop" r="textAreaRight" b="textAreaBottom"/>
                <a:pathLst>
                  <a:path w="406389" h="503854">
                    <a:moveTo>
                      <a:pt x="254160" y="505949"/>
                    </a:moveTo>
                    <a:cubicBezTo>
                      <a:pt x="241362" y="505949"/>
                      <a:pt x="228636" y="504493"/>
                      <a:pt x="216127" y="501797"/>
                    </a:cubicBezTo>
                    <a:cubicBezTo>
                      <a:pt x="199497" y="500413"/>
                      <a:pt x="182866" y="480453"/>
                      <a:pt x="210125" y="481473"/>
                    </a:cubicBezTo>
                    <a:cubicBezTo>
                      <a:pt x="267969" y="494731"/>
                      <a:pt x="332610" y="484896"/>
                      <a:pt x="374403" y="428512"/>
                    </a:cubicBezTo>
                    <a:cubicBezTo>
                      <a:pt x="394070" y="398280"/>
                      <a:pt x="386044" y="362075"/>
                      <a:pt x="380837" y="328056"/>
                    </a:cubicBezTo>
                    <a:cubicBezTo>
                      <a:pt x="372233" y="272910"/>
                      <a:pt x="367100" y="237361"/>
                      <a:pt x="359942" y="190010"/>
                    </a:cubicBezTo>
                    <a:lnTo>
                      <a:pt x="359942" y="190010"/>
                    </a:lnTo>
                    <a:cubicBezTo>
                      <a:pt x="356688" y="167645"/>
                      <a:pt x="353289" y="147466"/>
                      <a:pt x="351699" y="124228"/>
                    </a:cubicBezTo>
                    <a:cubicBezTo>
                      <a:pt x="351337" y="118692"/>
                      <a:pt x="349819" y="107327"/>
                      <a:pt x="351120" y="107181"/>
                    </a:cubicBezTo>
                    <a:cubicBezTo>
                      <a:pt x="352494" y="107108"/>
                      <a:pt x="356182" y="121459"/>
                      <a:pt x="358350" y="128452"/>
                    </a:cubicBezTo>
                    <a:cubicBezTo>
                      <a:pt x="368980" y="161890"/>
                      <a:pt x="374113" y="193142"/>
                      <a:pt x="382284" y="231387"/>
                    </a:cubicBezTo>
                    <a:cubicBezTo>
                      <a:pt x="389803" y="271161"/>
                      <a:pt x="397685" y="311301"/>
                      <a:pt x="404264" y="351658"/>
                    </a:cubicBezTo>
                    <a:cubicBezTo>
                      <a:pt x="408892" y="379122"/>
                      <a:pt x="410699" y="409280"/>
                      <a:pt x="396383" y="434195"/>
                    </a:cubicBezTo>
                    <a:cubicBezTo>
                      <a:pt x="367678" y="482784"/>
                      <a:pt x="308244" y="505221"/>
                      <a:pt x="254160" y="505949"/>
                    </a:cubicBezTo>
                    <a:close/>
                    <a:moveTo>
                      <a:pt x="115768" y="457651"/>
                    </a:moveTo>
                    <a:cubicBezTo>
                      <a:pt x="81134" y="446724"/>
                      <a:pt x="55537" y="403234"/>
                      <a:pt x="49175" y="368486"/>
                    </a:cubicBezTo>
                    <a:cubicBezTo>
                      <a:pt x="46427" y="375480"/>
                      <a:pt x="38040" y="377082"/>
                      <a:pt x="31460" y="375698"/>
                    </a:cubicBezTo>
                    <a:cubicBezTo>
                      <a:pt x="-5198" y="369433"/>
                      <a:pt x="-7585" y="296731"/>
                      <a:pt x="19240" y="279030"/>
                    </a:cubicBezTo>
                    <a:cubicBezTo>
                      <a:pt x="3044" y="240712"/>
                      <a:pt x="13673" y="197730"/>
                      <a:pt x="18301" y="158029"/>
                    </a:cubicBezTo>
                    <a:cubicBezTo>
                      <a:pt x="18301" y="158029"/>
                      <a:pt x="26760" y="94724"/>
                      <a:pt x="26760" y="94724"/>
                    </a:cubicBezTo>
                    <a:cubicBezTo>
                      <a:pt x="30086" y="58009"/>
                      <a:pt x="44186" y="11606"/>
                      <a:pt x="85906" y="4465"/>
                    </a:cubicBezTo>
                    <a:cubicBezTo>
                      <a:pt x="95089" y="2573"/>
                      <a:pt x="104416" y="1917"/>
                      <a:pt x="113743" y="2135"/>
                    </a:cubicBezTo>
                    <a:cubicBezTo>
                      <a:pt x="139122" y="2573"/>
                      <a:pt x="245555" y="5121"/>
                      <a:pt x="286263" y="5996"/>
                    </a:cubicBezTo>
                    <a:cubicBezTo>
                      <a:pt x="298121" y="6215"/>
                      <a:pt x="320607" y="6432"/>
                      <a:pt x="332683" y="6651"/>
                    </a:cubicBezTo>
                    <a:cubicBezTo>
                      <a:pt x="342516" y="7964"/>
                      <a:pt x="363918" y="2717"/>
                      <a:pt x="364208" y="17432"/>
                    </a:cubicBezTo>
                    <a:lnTo>
                      <a:pt x="372739" y="18161"/>
                    </a:lnTo>
                    <a:cubicBezTo>
                      <a:pt x="378090" y="18307"/>
                      <a:pt x="381777" y="24354"/>
                      <a:pt x="379319" y="29234"/>
                    </a:cubicBezTo>
                    <a:cubicBezTo>
                      <a:pt x="376354" y="35354"/>
                      <a:pt x="374113" y="49049"/>
                      <a:pt x="372161" y="60268"/>
                    </a:cubicBezTo>
                    <a:cubicBezTo>
                      <a:pt x="368835" y="73962"/>
                      <a:pt x="368546" y="88678"/>
                      <a:pt x="364496" y="99896"/>
                    </a:cubicBezTo>
                    <a:cubicBezTo>
                      <a:pt x="359942" y="107983"/>
                      <a:pt x="344974" y="106525"/>
                      <a:pt x="346276" y="95744"/>
                    </a:cubicBezTo>
                    <a:cubicBezTo>
                      <a:pt x="263053" y="92976"/>
                      <a:pt x="177443" y="94724"/>
                      <a:pt x="98487" y="120440"/>
                    </a:cubicBezTo>
                    <a:cubicBezTo>
                      <a:pt x="92124" y="124301"/>
                      <a:pt x="92341" y="131440"/>
                      <a:pt x="92992" y="137777"/>
                    </a:cubicBezTo>
                    <a:cubicBezTo>
                      <a:pt x="93425" y="143970"/>
                      <a:pt x="95812" y="142805"/>
                      <a:pt x="96679" y="147466"/>
                    </a:cubicBezTo>
                    <a:cubicBezTo>
                      <a:pt x="98704" y="155334"/>
                      <a:pt x="101235" y="163128"/>
                      <a:pt x="104850" y="170412"/>
                    </a:cubicBezTo>
                    <a:cubicBezTo>
                      <a:pt x="112297" y="180831"/>
                      <a:pt x="100512" y="190737"/>
                      <a:pt x="90316" y="191321"/>
                    </a:cubicBezTo>
                    <a:cubicBezTo>
                      <a:pt x="69998" y="192923"/>
                      <a:pt x="71445" y="218566"/>
                      <a:pt x="70360" y="234300"/>
                    </a:cubicBezTo>
                    <a:cubicBezTo>
                      <a:pt x="69348" y="248434"/>
                      <a:pt x="70505" y="262493"/>
                      <a:pt x="71661" y="276552"/>
                    </a:cubicBezTo>
                    <a:cubicBezTo>
                      <a:pt x="72674" y="284929"/>
                      <a:pt x="66311" y="293089"/>
                      <a:pt x="60310" y="287333"/>
                    </a:cubicBezTo>
                    <a:cubicBezTo>
                      <a:pt x="59515" y="286606"/>
                      <a:pt x="59080" y="287552"/>
                      <a:pt x="58285" y="286606"/>
                    </a:cubicBezTo>
                    <a:cubicBezTo>
                      <a:pt x="51344" y="278519"/>
                      <a:pt x="39053" y="279611"/>
                      <a:pt x="30954" y="285585"/>
                    </a:cubicBezTo>
                    <a:cubicBezTo>
                      <a:pt x="12372" y="297314"/>
                      <a:pt x="14686" y="348162"/>
                      <a:pt x="32762" y="356757"/>
                    </a:cubicBezTo>
                    <a:cubicBezTo>
                      <a:pt x="37968" y="358870"/>
                      <a:pt x="52862" y="356029"/>
                      <a:pt x="50549" y="365135"/>
                    </a:cubicBezTo>
                    <a:cubicBezTo>
                      <a:pt x="64865" y="391798"/>
                      <a:pt x="90534" y="428804"/>
                      <a:pt x="121624" y="441771"/>
                    </a:cubicBezTo>
                    <a:cubicBezTo>
                      <a:pt x="131747" y="444757"/>
                      <a:pt x="124589" y="458817"/>
                      <a:pt x="115768" y="457651"/>
                    </a:cubicBezTo>
                    <a:close/>
                    <a:moveTo>
                      <a:pt x="55899" y="338910"/>
                    </a:moveTo>
                    <a:cubicBezTo>
                      <a:pt x="52212" y="339056"/>
                      <a:pt x="48814" y="336215"/>
                      <a:pt x="48162" y="332572"/>
                    </a:cubicBezTo>
                    <a:cubicBezTo>
                      <a:pt x="46066" y="323757"/>
                      <a:pt x="37389" y="315889"/>
                      <a:pt x="28351" y="314724"/>
                    </a:cubicBezTo>
                    <a:cubicBezTo>
                      <a:pt x="27628" y="314651"/>
                      <a:pt x="27122" y="313413"/>
                      <a:pt x="27917" y="313049"/>
                    </a:cubicBezTo>
                    <a:cubicBezTo>
                      <a:pt x="36160" y="308969"/>
                      <a:pt x="45921" y="309479"/>
                      <a:pt x="53657" y="314433"/>
                    </a:cubicBezTo>
                    <a:cubicBezTo>
                      <a:pt x="63780" y="320188"/>
                      <a:pt x="73036" y="336870"/>
                      <a:pt x="55899" y="3389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18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  <p:pic>
          <p:nvPicPr>
            <p:cNvPr id="193" name="Afbeelding 101" descr="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8501760" y="1677240"/>
              <a:ext cx="273600" cy="2736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94" name="Groep 341"/>
          <p:cNvGrpSpPr/>
          <p:nvPr/>
        </p:nvGrpSpPr>
        <p:grpSpPr>
          <a:xfrm>
            <a:off x="9042120" y="1682640"/>
            <a:ext cx="1594080" cy="3630240"/>
            <a:chOff x="9042120" y="1682640"/>
            <a:chExt cx="1594080" cy="3630240"/>
          </a:xfrm>
        </p:grpSpPr>
        <p:grpSp>
          <p:nvGrpSpPr>
            <p:cNvPr id="195" name="Afbeelding 141"/>
            <p:cNvGrpSpPr/>
            <p:nvPr/>
          </p:nvGrpSpPr>
          <p:grpSpPr>
            <a:xfrm>
              <a:off x="9042120" y="2108880"/>
              <a:ext cx="1594080" cy="3204000"/>
              <a:chOff x="9042120" y="2108880"/>
              <a:chExt cx="1594080" cy="3204000"/>
            </a:xfrm>
          </p:grpSpPr>
          <p:sp>
            <p:nvSpPr>
              <p:cNvPr id="196" name="Freeform 143"/>
              <p:cNvSpPr/>
              <p:nvPr/>
            </p:nvSpPr>
            <p:spPr>
              <a:xfrm>
                <a:off x="9050760" y="2120400"/>
                <a:ext cx="1578240" cy="3186000"/>
              </a:xfrm>
              <a:custGeom>
                <a:avLst/>
                <a:gdLst>
                  <a:gd name="textAreaLeft" fmla="*/ 0 w 1578240"/>
                  <a:gd name="textAreaRight" fmla="*/ 1580040 w 1578240"/>
                  <a:gd name="textAreaTop" fmla="*/ 0 h 3186000"/>
                  <a:gd name="textAreaBottom" fmla="*/ 3187800 h 3186000"/>
                  <a:gd name="GluePoint1X" fmla="*/ 105130 w 1580057"/>
                  <a:gd name="GluePoint1Y" fmla="*/ 2897773 h 3187690"/>
                  <a:gd name="GluePoint2X" fmla="*/ 2121 w 1580057"/>
                  <a:gd name="GluePoint2Y" fmla="*/ 2843534 h 3187690"/>
                  <a:gd name="GluePoint3X" fmla="*/ 42394 w 1580057"/>
                  <a:gd name="GluePoint3Y" fmla="*/ 2611131 h 3187690"/>
                  <a:gd name="GluePoint4X" fmla="*/ 83264 w 1580057"/>
                  <a:gd name="GluePoint4Y" fmla="*/ 2188656 h 3187690"/>
                  <a:gd name="GluePoint5X" fmla="*/ 125161 w 1580057"/>
                  <a:gd name="GluePoint5Y" fmla="*/ 1862526 h 3187690"/>
                  <a:gd name="GluePoint6X" fmla="*/ 135072 w 1580057"/>
                  <a:gd name="GluePoint6Y" fmla="*/ 1778840 h 3187690"/>
                  <a:gd name="GluePoint7X" fmla="*/ 147157 w 1580057"/>
                  <a:gd name="GluePoint7Y" fmla="*/ 1629767 h 3187690"/>
                  <a:gd name="GluePoint8X" fmla="*/ 188601 w 1580057"/>
                  <a:gd name="GluePoint8Y" fmla="*/ 1530189 h 3187690"/>
                  <a:gd name="GluePoint9X" fmla="*/ 192627 w 1580057"/>
                  <a:gd name="GluePoint9Y" fmla="*/ 1435792 h 3187690"/>
                  <a:gd name="GluePoint10X" fmla="*/ 240401 w 1580057"/>
                  <a:gd name="GluePoint10Y" fmla="*/ 1355209 h 3187690"/>
                  <a:gd name="GluePoint11X" fmla="*/ 259971 w 1580057"/>
                  <a:gd name="GluePoint11Y" fmla="*/ 1284989 h 3187690"/>
                  <a:gd name="GluePoint12X" fmla="*/ 244426 w 1580057"/>
                  <a:gd name="GluePoint12Y" fmla="*/ 1279234 h 3187690"/>
                  <a:gd name="GluePoint13X" fmla="*/ 268604 w 1580057"/>
                  <a:gd name="GluePoint13Y" fmla="*/ 1182533 h 3187690"/>
                  <a:gd name="GluePoint14X" fmla="*/ 356093 w 1580057"/>
                  <a:gd name="GluePoint14Y" fmla="*/ 827974 h 3187690"/>
                  <a:gd name="GluePoint15X" fmla="*/ 385258 w 1580057"/>
                  <a:gd name="GluePoint15Y" fmla="*/ 621421 h 3187690"/>
                  <a:gd name="GluePoint16X" fmla="*/ 414230 w 1580057"/>
                  <a:gd name="GluePoint16Y" fmla="*/ 433120 h 3187690"/>
                  <a:gd name="GluePoint17X" fmla="*/ 453249 w 1580057"/>
                  <a:gd name="GluePoint17Y" fmla="*/ 283628 h 3187690"/>
                  <a:gd name="GluePoint18X" fmla="*/ 639956 w 1580057"/>
                  <a:gd name="GluePoint18Y" fmla="*/ 143333 h 3187690"/>
                  <a:gd name="GluePoint19X" fmla="*/ 765057 w 1580057"/>
                  <a:gd name="GluePoint19Y" fmla="*/ 110798 h 3187690"/>
                  <a:gd name="GluePoint20X" fmla="*/ 771387 w 1580057"/>
                  <a:gd name="GluePoint20Y" fmla="*/ 0 h 3187690"/>
                  <a:gd name="GluePoint21X" fmla="*/ 958335 w 1580057"/>
                  <a:gd name="GluePoint21Y" fmla="*/ 79661 h 3187690"/>
                  <a:gd name="GluePoint22X" fmla="*/ 962482 w 1580057"/>
                  <a:gd name="GluePoint22Y" fmla="*/ 122171 h 3187690"/>
                  <a:gd name="GluePoint23X" fmla="*/ 1035873 w 1580057"/>
                  <a:gd name="GluePoint23Y" fmla="*/ 175699 h 3187690"/>
                  <a:gd name="GluePoint24X" fmla="*/ 1157992 w 1580057"/>
                  <a:gd name="GluePoint24Y" fmla="*/ 237229 h 3187690"/>
                  <a:gd name="GluePoint25X" fmla="*/ 1208546 w 1580057"/>
                  <a:gd name="GluePoint25Y" fmla="*/ 303480 h 3187690"/>
                  <a:gd name="GluePoint26X" fmla="*/ 1229022 w 1580057"/>
                  <a:gd name="GluePoint26Y" fmla="*/ 666470 h 3187690"/>
                  <a:gd name="GluePoint27X" fmla="*/ 1236265 w 1580057"/>
                  <a:gd name="GluePoint27Y" fmla="*/ 669016 h 3187690"/>
                  <a:gd name="GluePoint28X" fmla="*/ 1335895 w 1580057"/>
                  <a:gd name="GluePoint28Y" fmla="*/ 558614 h 3187690"/>
                  <a:gd name="GluePoint29X" fmla="*/ 1445112 w 1580057"/>
                  <a:gd name="GluePoint29Y" fmla="*/ 418748 h 3187690"/>
                  <a:gd name="GluePoint30X" fmla="*/ 1436479 w 1580057"/>
                  <a:gd name="GluePoint30Y" fmla="*/ 366086 h 3187690"/>
                  <a:gd name="GluePoint31X" fmla="*/ 1449380 w 1580057"/>
                  <a:gd name="GluePoint31Y" fmla="*/ 314942 h 3187690"/>
                  <a:gd name="GluePoint32X" fmla="*/ 1436479 w 1580057"/>
                  <a:gd name="GluePoint32Y" fmla="*/ 271406 h 3187690"/>
                  <a:gd name="GluePoint33X" fmla="*/ 1446842 w 1580057"/>
                  <a:gd name="GluePoint33Y" fmla="*/ 256443 h 3187690"/>
                  <a:gd name="GluePoint34X" fmla="*/ 1443390 w 1580057"/>
                  <a:gd name="GluePoint34Y" fmla="*/ 227521 h 3187690"/>
                  <a:gd name="GluePoint35X" fmla="*/ 1477495 w 1580057"/>
                  <a:gd name="GluePoint35Y" fmla="*/ 218023 h 3187690"/>
                  <a:gd name="GluePoint36X" fmla="*/ 1467997 w 1580057"/>
                  <a:gd name="GluePoint36Y" fmla="*/ 179603 h 3187690"/>
                  <a:gd name="GluePoint37X" fmla="*/ 1538793 w 1580057"/>
                  <a:gd name="GluePoint37Y" fmla="*/ 205502 h 3187690"/>
                  <a:gd name="GluePoint38X" fmla="*/ 1559511 w 1580057"/>
                  <a:gd name="GluePoint38Y" fmla="*/ 243057 h 3187690"/>
                  <a:gd name="GluePoint39X" fmla="*/ 1579801 w 1580057"/>
                  <a:gd name="GluePoint39Y" fmla="*/ 313851 h 3187690"/>
                  <a:gd name="GluePoint40X" fmla="*/ 1498084 w 1580057"/>
                  <a:gd name="GluePoint40Y" fmla="*/ 465680 h 3187690"/>
                  <a:gd name="GluePoint41X" fmla="*/ 1498213 w 1580057"/>
                  <a:gd name="GluePoint41Y" fmla="*/ 571564 h 3187690"/>
                  <a:gd name="GluePoint42X" fmla="*/ 1435614 w 1580057"/>
                  <a:gd name="GluePoint42Y" fmla="*/ 648832 h 3187690"/>
                  <a:gd name="GluePoint43X" fmla="*/ 1316430 w 1580057"/>
                  <a:gd name="GluePoint43Y" fmla="*/ 801364 h 3187690"/>
                  <a:gd name="GluePoint44X" fmla="*/ 1308023 w 1580057"/>
                  <a:gd name="GluePoint44Y" fmla="*/ 810280 h 3187690"/>
                  <a:gd name="GluePoint45X" fmla="*/ 1245820 w 1580057"/>
                  <a:gd name="GluePoint45Y" fmla="*/ 863598 h 3187690"/>
                  <a:gd name="GluePoint46X" fmla="*/ 1177028 w 1580057"/>
                  <a:gd name="GluePoint46Y" fmla="*/ 895753 h 3187690"/>
                  <a:gd name="GluePoint47X" fmla="*/ 1124364 w 1580057"/>
                  <a:gd name="GluePoint47Y" fmla="*/ 851723 h 3187690"/>
                  <a:gd name="GluePoint48X" fmla="*/ 1166625 w 1580057"/>
                  <a:gd name="GluePoint48Y" fmla="*/ 1120025 h 3187690"/>
                  <a:gd name="GluePoint49X" fmla="*/ 1230420 w 1580057"/>
                  <a:gd name="GluePoint49Y" fmla="*/ 1446728 h 3187690"/>
                  <a:gd name="GluePoint50X" fmla="*/ 1271865 w 1580057"/>
                  <a:gd name="GluePoint50Y" fmla="*/ 1795532 h 3187690"/>
                  <a:gd name="GluePoint51X" fmla="*/ 1283182 w 1580057"/>
                  <a:gd name="GluePoint51Y" fmla="*/ 1960739 h 3187690"/>
                  <a:gd name="GluePoint52X" fmla="*/ 1281024 w 1580057"/>
                  <a:gd name="GluePoint52Y" fmla="*/ 2007145 h 3187690"/>
                  <a:gd name="GluePoint53X" fmla="*/ 1305824 w 1580057"/>
                  <a:gd name="GluePoint53Y" fmla="*/ 2173694 h 3187690"/>
                  <a:gd name="GluePoint54X" fmla="*/ 1365109 w 1580057"/>
                  <a:gd name="GluePoint54Y" fmla="*/ 2466092 h 3187690"/>
                  <a:gd name="GluePoint55X" fmla="*/ 1433609 w 1580057"/>
                  <a:gd name="GluePoint55Y" fmla="*/ 2699781 h 3187690"/>
                  <a:gd name="GluePoint56X" fmla="*/ 1356767 w 1580057"/>
                  <a:gd name="GluePoint56Y" fmla="*/ 2884832 h 3187690"/>
                  <a:gd name="GluePoint57X" fmla="*/ 1377776 w 1580057"/>
                  <a:gd name="GluePoint57Y" fmla="*/ 2945554 h 3187690"/>
                  <a:gd name="GluePoint58X" fmla="*/ 1389861 w 1580057"/>
                  <a:gd name="GluePoint58Y" fmla="*/ 3042255 h 3187690"/>
                  <a:gd name="GluePoint59X" fmla="*/ 1405980 w 1580057"/>
                  <a:gd name="GluePoint59Y" fmla="*/ 3084846 h 3187690"/>
                  <a:gd name="GluePoint60X" fmla="*/ 1404832 w 1580057"/>
                  <a:gd name="GluePoint60Y" fmla="*/ 3117082 h 3187690"/>
                  <a:gd name="GluePoint61X" fmla="*/ 1298921 w 1580057"/>
                  <a:gd name="GluePoint61Y" fmla="*/ 3172340 h 3187690"/>
                  <a:gd name="GluePoint62X" fmla="*/ 1224908 w 1580057"/>
                  <a:gd name="GluePoint62Y" fmla="*/ 3120905 h 3187690"/>
                  <a:gd name="GluePoint63X" fmla="*/ 1237906 w 1580057"/>
                  <a:gd name="GluePoint63Y" fmla="*/ 2999664 h 3187690"/>
                  <a:gd name="GluePoint64X" fmla="*/ 1237332 w 1580057"/>
                  <a:gd name="GluePoint64Y" fmla="*/ 2932322 h 3187690"/>
                  <a:gd name="GluePoint65X" fmla="*/ 1136029 w 1580057"/>
                  <a:gd name="GluePoint65Y" fmla="*/ 2907570 h 3187690"/>
                  <a:gd name="GluePoint66X" fmla="*/ 1134299 w 1580057"/>
                  <a:gd name="GluePoint66Y" fmla="*/ 2851165 h 3187690"/>
                  <a:gd name="GluePoint67X" fmla="*/ 1078126 w 1580057"/>
                  <a:gd name="GluePoint67Y" fmla="*/ 2782036 h 3187690"/>
                  <a:gd name="GluePoint68X" fmla="*/ 971277 w 1580057"/>
                  <a:gd name="GluePoint68Y" fmla="*/ 2523023 h 3187690"/>
                  <a:gd name="GluePoint69X" fmla="*/ 907603 w 1580057"/>
                  <a:gd name="GluePoint69Y" fmla="*/ 2309340 h 3187690"/>
                  <a:gd name="GluePoint70X" fmla="*/ 900991 w 1580057"/>
                  <a:gd name="GluePoint70Y" fmla="*/ 2298905 h 3187690"/>
                  <a:gd name="GluePoint71X" fmla="*/ 887653 w 1580057"/>
                  <a:gd name="GluePoint71Y" fmla="*/ 2302227 h 3187690"/>
                  <a:gd name="GluePoint72X" fmla="*/ 898299 w 1580057"/>
                  <a:gd name="GluePoint72Y" fmla="*/ 2379770 h 3187690"/>
                  <a:gd name="GluePoint73X" fmla="*/ 904628 w 1580057"/>
                  <a:gd name="GluePoint73Y" fmla="*/ 2482800 h 3187690"/>
                  <a:gd name="GluePoint74X" fmla="*/ 890336 w 1580057"/>
                  <a:gd name="GluePoint74Y" fmla="*/ 2591020 h 3187690"/>
                  <a:gd name="GluePoint75X" fmla="*/ 888518 w 1580057"/>
                  <a:gd name="GluePoint75Y" fmla="*/ 2771738 h 3187690"/>
                  <a:gd name="GluePoint76X" fmla="*/ 884945 w 1580057"/>
                  <a:gd name="GluePoint76Y" fmla="*/ 2788511 h 3187690"/>
                  <a:gd name="GluePoint77X" fmla="*/ 868373 w 1580057"/>
                  <a:gd name="GluePoint77Y" fmla="*/ 2822388 h 3187690"/>
                  <a:gd name="GluePoint78X" fmla="*/ 902332 w 1580057"/>
                  <a:gd name="GluePoint78Y" fmla="*/ 2877646 h 3187690"/>
                  <a:gd name="GluePoint79X" fmla="*/ 901185 w 1580057"/>
                  <a:gd name="GluePoint79Y" fmla="*/ 2903545 h 3187690"/>
                  <a:gd name="GluePoint80X" fmla="*/ 898307 w 1580057"/>
                  <a:gd name="GluePoint80Y" fmla="*/ 2938077 h 3187690"/>
                  <a:gd name="GluePoint81X" fmla="*/ 901185 w 1580057"/>
                  <a:gd name="GluePoint81Y" fmla="*/ 3075065 h 3187690"/>
                  <a:gd name="GluePoint82X" fmla="*/ 870103 w 1580057"/>
                  <a:gd name="GluePoint82Y" fmla="*/ 3088305 h 3187690"/>
                  <a:gd name="GluePoint83X" fmla="*/ 853985 w 1580057"/>
                  <a:gd name="GluePoint83Y" fmla="*/ 3164280 h 3187690"/>
                  <a:gd name="GluePoint84X" fmla="*/ 703630 w 1580057"/>
                  <a:gd name="GluePoint84Y" fmla="*/ 3177028 h 3187690"/>
                  <a:gd name="GluePoint85X" fmla="*/ 677278 w 1580057"/>
                  <a:gd name="GluePoint85Y" fmla="*/ 3131470 h 3187690"/>
                  <a:gd name="GluePoint86X" fmla="*/ 736563 w 1580057"/>
                  <a:gd name="GluePoint86Y" fmla="*/ 2996786 h 3187690"/>
                  <a:gd name="GluePoint87X" fmla="*/ 748963 w 1580057"/>
                  <a:gd name="GluePoint87Y" fmla="*/ 2924489 h 3187690"/>
                  <a:gd name="GluePoint88X" fmla="*/ 696080 w 1580057"/>
                  <a:gd name="GluePoint88Y" fmla="*/ 2888874 h 3187690"/>
                  <a:gd name="GluePoint89X" fmla="*/ 659389 w 1580057"/>
                  <a:gd name="GluePoint89Y" fmla="*/ 2871608 h 3187690"/>
                  <a:gd name="GluePoint90X" fmla="*/ 672678 w 1580057"/>
                  <a:gd name="GluePoint90Y" fmla="*/ 2837924 h 3187690"/>
                  <a:gd name="GluePoint91X" fmla="*/ 585998 w 1580057"/>
                  <a:gd name="GluePoint91Y" fmla="*/ 2758288 h 3187690"/>
                  <a:gd name="GluePoint92X" fmla="*/ 501719 w 1580057"/>
                  <a:gd name="GluePoint92Y" fmla="*/ 2636472 h 3187690"/>
                  <a:gd name="GluePoint93X" fmla="*/ 472941 w 1580057"/>
                  <a:gd name="GluePoint93Y" fmla="*/ 2487973 h 3187690"/>
                  <a:gd name="GluePoint94X" fmla="*/ 450008 w 1580057"/>
                  <a:gd name="GluePoint94Y" fmla="*/ 2294232 h 3187690"/>
                  <a:gd name="GluePoint95X" fmla="*/ 440704 w 1580057"/>
                  <a:gd name="GluePoint95Y" fmla="*/ 1977431 h 3187690"/>
                  <a:gd name="GluePoint96X" fmla="*/ 422281 w 1580057"/>
                  <a:gd name="GluePoint96Y" fmla="*/ 1964190 h 3187690"/>
                  <a:gd name="GluePoint97X" fmla="*/ 408466 w 1580057"/>
                  <a:gd name="GluePoint97Y" fmla="*/ 1647041 h 3187690"/>
                  <a:gd name="GluePoint98X" fmla="*/ 420867 w 1580057"/>
                  <a:gd name="GluePoint98Y" fmla="*/ 1444877 h 3187690"/>
                  <a:gd name="GluePoint99X" fmla="*/ 457396 w 1580057"/>
                  <a:gd name="GluePoint99Y" fmla="*/ 1242980 h 3187690"/>
                  <a:gd name="GluePoint100X" fmla="*/ 520157 w 1580057"/>
                  <a:gd name="GluePoint100Y" fmla="*/ 1047728 h 3187690"/>
                  <a:gd name="GluePoint101X" fmla="*/ 579418 w 1580057"/>
                  <a:gd name="GluePoint101Y" fmla="*/ 856193 h 3187690"/>
                  <a:gd name="GluePoint102X" fmla="*/ 582320 w 1580057"/>
                  <a:gd name="GluePoint102Y" fmla="*/ 738597 h 3187690"/>
                  <a:gd name="GluePoint103X" fmla="*/ 573396 w 1580057"/>
                  <a:gd name="GluePoint103Y" fmla="*/ 737070 h 3187690"/>
                  <a:gd name="GluePoint104X" fmla="*/ 527618 w 1580057"/>
                  <a:gd name="GluePoint104Y" fmla="*/ 888422 h 3187690"/>
                  <a:gd name="GluePoint105X" fmla="*/ 500732 w 1580057"/>
                  <a:gd name="GluePoint105Y" fmla="*/ 961390 h 3187690"/>
                  <a:gd name="GluePoint106X" fmla="*/ 391774 w 1580057"/>
                  <a:gd name="GluePoint106Y" fmla="*/ 1283631 h 3187690"/>
                  <a:gd name="GluePoint107X" fmla="*/ 366303 w 1580057"/>
                  <a:gd name="GluePoint107Y" fmla="*/ 1283413 h 3187690"/>
                  <a:gd name="GluePoint108X" fmla="*/ 360119 w 1580057"/>
                  <a:gd name="GluePoint108Y" fmla="*/ 1327015 h 3187690"/>
                  <a:gd name="GluePoint109X" fmla="*/ 283802 w 1580057"/>
                  <a:gd name="GluePoint109Y" fmla="*/ 1476176 h 3187690"/>
                  <a:gd name="GluePoint110X" fmla="*/ 267610 w 1580057"/>
                  <a:gd name="GluePoint110Y" fmla="*/ 1502075 h 3187690"/>
                  <a:gd name="GluePoint111X" fmla="*/ 285960 w 1580057"/>
                  <a:gd name="GluePoint111Y" fmla="*/ 1799937 h 3187690"/>
                  <a:gd name="GluePoint112X" fmla="*/ 319822 w 1580057"/>
                  <a:gd name="GluePoint112Y" fmla="*/ 2334859 h 3187690"/>
                  <a:gd name="GluePoint113X" fmla="*/ 351477 w 1580057"/>
                  <a:gd name="GluePoint113Y" fmla="*/ 2783233 h 3187690"/>
                  <a:gd name="GluePoint114X" fmla="*/ 357233 w 1580057"/>
                  <a:gd name="GluePoint114Y" fmla="*/ 2870719 h 3187690"/>
                  <a:gd name="GluePoint115X" fmla="*/ 344234 w 1580057"/>
                  <a:gd name="GluePoint115Y" fmla="*/ 2882383 h 3187690"/>
                  <a:gd name="GluePoint116X" fmla="*/ 338835 w 1580057"/>
                  <a:gd name="GluePoint116Y" fmla="*/ 2929872 h 3187690"/>
                  <a:gd name="GluePoint117X" fmla="*/ 269736 w 1580057"/>
                  <a:gd name="GluePoint117Y" fmla="*/ 2923672 h 3187690"/>
                  <a:gd name="GluePoint118X" fmla="*/ 266519 w 1580057"/>
                  <a:gd name="GluePoint118Y" fmla="*/ 2950380 h 3187690"/>
                  <a:gd name="GluePoint119X" fmla="*/ 105130 w 1580057"/>
                  <a:gd name="GluePoint119Y" fmla="*/ 2897773 h 318769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  <a:cxn ang="0">
                    <a:pos x="GluePoint68X" y="GluePoint68Y"/>
                  </a:cxn>
                  <a:cxn ang="0">
                    <a:pos x="GluePoint69X" y="GluePoint69Y"/>
                  </a:cxn>
                  <a:cxn ang="0">
                    <a:pos x="GluePoint70X" y="GluePoint70Y"/>
                  </a:cxn>
                  <a:cxn ang="0">
                    <a:pos x="GluePoint71X" y="GluePoint71Y"/>
                  </a:cxn>
                  <a:cxn ang="0">
                    <a:pos x="GluePoint72X" y="GluePoint72Y"/>
                  </a:cxn>
                  <a:cxn ang="0">
                    <a:pos x="GluePoint73X" y="GluePoint73Y"/>
                  </a:cxn>
                  <a:cxn ang="0">
                    <a:pos x="GluePoint74X" y="GluePoint74Y"/>
                  </a:cxn>
                  <a:cxn ang="0">
                    <a:pos x="GluePoint75X" y="GluePoint75Y"/>
                  </a:cxn>
                  <a:cxn ang="0">
                    <a:pos x="GluePoint76X" y="GluePoint76Y"/>
                  </a:cxn>
                  <a:cxn ang="0">
                    <a:pos x="GluePoint77X" y="GluePoint77Y"/>
                  </a:cxn>
                  <a:cxn ang="0">
                    <a:pos x="GluePoint78X" y="GluePoint78Y"/>
                  </a:cxn>
                  <a:cxn ang="0">
                    <a:pos x="GluePoint79X" y="GluePoint79Y"/>
                  </a:cxn>
                  <a:cxn ang="0">
                    <a:pos x="GluePoint80X" y="GluePoint80Y"/>
                  </a:cxn>
                  <a:cxn ang="0">
                    <a:pos x="GluePoint81X" y="GluePoint81Y"/>
                  </a:cxn>
                  <a:cxn ang="0">
                    <a:pos x="GluePoint82X" y="GluePoint82Y"/>
                  </a:cxn>
                  <a:cxn ang="0">
                    <a:pos x="GluePoint83X" y="GluePoint83Y"/>
                  </a:cxn>
                  <a:cxn ang="0">
                    <a:pos x="GluePoint84X" y="GluePoint84Y"/>
                  </a:cxn>
                  <a:cxn ang="0">
                    <a:pos x="GluePoint85X" y="GluePoint85Y"/>
                  </a:cxn>
                  <a:cxn ang="0">
                    <a:pos x="GluePoint86X" y="GluePoint86Y"/>
                  </a:cxn>
                  <a:cxn ang="0">
                    <a:pos x="GluePoint87X" y="GluePoint87Y"/>
                  </a:cxn>
                  <a:cxn ang="0">
                    <a:pos x="GluePoint88X" y="GluePoint88Y"/>
                  </a:cxn>
                  <a:cxn ang="0">
                    <a:pos x="GluePoint89X" y="GluePoint89Y"/>
                  </a:cxn>
                  <a:cxn ang="0">
                    <a:pos x="GluePoint90X" y="GluePoint90Y"/>
                  </a:cxn>
                  <a:cxn ang="0">
                    <a:pos x="GluePoint91X" y="GluePoint91Y"/>
                  </a:cxn>
                  <a:cxn ang="0">
                    <a:pos x="GluePoint92X" y="GluePoint92Y"/>
                  </a:cxn>
                  <a:cxn ang="0">
                    <a:pos x="GluePoint93X" y="GluePoint93Y"/>
                  </a:cxn>
                  <a:cxn ang="0">
                    <a:pos x="GluePoint94X" y="GluePoint94Y"/>
                  </a:cxn>
                  <a:cxn ang="0">
                    <a:pos x="GluePoint95X" y="GluePoint95Y"/>
                  </a:cxn>
                  <a:cxn ang="0">
                    <a:pos x="GluePoint96X" y="GluePoint96Y"/>
                  </a:cxn>
                  <a:cxn ang="0">
                    <a:pos x="GluePoint97X" y="GluePoint97Y"/>
                  </a:cxn>
                  <a:cxn ang="0">
                    <a:pos x="GluePoint98X" y="GluePoint98Y"/>
                  </a:cxn>
                  <a:cxn ang="0">
                    <a:pos x="GluePoint99X" y="GluePoint99Y"/>
                  </a:cxn>
                  <a:cxn ang="0">
                    <a:pos x="GluePoint100X" y="GluePoint100Y"/>
                  </a:cxn>
                  <a:cxn ang="0">
                    <a:pos x="GluePoint101X" y="GluePoint101Y"/>
                  </a:cxn>
                  <a:cxn ang="0">
                    <a:pos x="GluePoint102X" y="GluePoint102Y"/>
                  </a:cxn>
                  <a:cxn ang="0">
                    <a:pos x="GluePoint103X" y="GluePoint103Y"/>
                  </a:cxn>
                  <a:cxn ang="0">
                    <a:pos x="GluePoint104X" y="GluePoint104Y"/>
                  </a:cxn>
                  <a:cxn ang="0">
                    <a:pos x="GluePoint105X" y="GluePoint105Y"/>
                  </a:cxn>
                  <a:cxn ang="0">
                    <a:pos x="GluePoint106X" y="GluePoint106Y"/>
                  </a:cxn>
                  <a:cxn ang="0">
                    <a:pos x="GluePoint107X" y="GluePoint107Y"/>
                  </a:cxn>
                  <a:cxn ang="0">
                    <a:pos x="GluePoint108X" y="GluePoint108Y"/>
                  </a:cxn>
                  <a:cxn ang="0">
                    <a:pos x="GluePoint109X" y="GluePoint109Y"/>
                  </a:cxn>
                  <a:cxn ang="0">
                    <a:pos x="GluePoint110X" y="GluePoint110Y"/>
                  </a:cxn>
                  <a:cxn ang="0">
                    <a:pos x="GluePoint111X" y="GluePoint111Y"/>
                  </a:cxn>
                  <a:cxn ang="0">
                    <a:pos x="GluePoint112X" y="GluePoint112Y"/>
                  </a:cxn>
                  <a:cxn ang="0">
                    <a:pos x="GluePoint113X" y="GluePoint113Y"/>
                  </a:cxn>
                  <a:cxn ang="0">
                    <a:pos x="GluePoint114X" y="GluePoint114Y"/>
                  </a:cxn>
                  <a:cxn ang="0">
                    <a:pos x="GluePoint115X" y="GluePoint115Y"/>
                  </a:cxn>
                  <a:cxn ang="0">
                    <a:pos x="GluePoint116X" y="GluePoint116Y"/>
                  </a:cxn>
                  <a:cxn ang="0">
                    <a:pos x="GluePoint117X" y="GluePoint117Y"/>
                  </a:cxn>
                  <a:cxn ang="0">
                    <a:pos x="GluePoint118X" y="GluePoint118Y"/>
                  </a:cxn>
                  <a:cxn ang="0">
                    <a:pos x="GluePoint119X" y="GluePoint119Y"/>
                  </a:cxn>
                </a:cxnLst>
                <a:rect l="textAreaLeft" t="textAreaTop" r="textAreaRight" b="textAreaBottom"/>
                <a:pathLst>
                  <a:path w="1580057" h="3187690">
                    <a:moveTo>
                      <a:pt x="105130" y="2897773"/>
                    </a:moveTo>
                    <a:cubicBezTo>
                      <a:pt x="105130" y="2897773"/>
                      <a:pt x="-17473" y="2897773"/>
                      <a:pt x="2121" y="2843534"/>
                    </a:cubicBezTo>
                    <a:cubicBezTo>
                      <a:pt x="2121" y="2843534"/>
                      <a:pt x="33057" y="2692441"/>
                      <a:pt x="42394" y="2611131"/>
                    </a:cubicBezTo>
                    <a:cubicBezTo>
                      <a:pt x="51722" y="2529821"/>
                      <a:pt x="83264" y="2188656"/>
                      <a:pt x="83264" y="2188656"/>
                    </a:cubicBezTo>
                    <a:cubicBezTo>
                      <a:pt x="83264" y="2188656"/>
                      <a:pt x="117555" y="1882904"/>
                      <a:pt x="125161" y="1862526"/>
                    </a:cubicBezTo>
                    <a:cubicBezTo>
                      <a:pt x="132768" y="1842156"/>
                      <a:pt x="134369" y="1816985"/>
                      <a:pt x="135072" y="1778840"/>
                    </a:cubicBezTo>
                    <a:cubicBezTo>
                      <a:pt x="135767" y="1740695"/>
                      <a:pt x="133803" y="1667549"/>
                      <a:pt x="147157" y="1629767"/>
                    </a:cubicBezTo>
                    <a:cubicBezTo>
                      <a:pt x="160519" y="1591986"/>
                      <a:pt x="182078" y="1562724"/>
                      <a:pt x="188601" y="1530189"/>
                    </a:cubicBezTo>
                    <a:cubicBezTo>
                      <a:pt x="195125" y="1497653"/>
                      <a:pt x="180202" y="1466816"/>
                      <a:pt x="192627" y="1435792"/>
                    </a:cubicBezTo>
                    <a:cubicBezTo>
                      <a:pt x="205051" y="1404768"/>
                      <a:pt x="223134" y="1395504"/>
                      <a:pt x="240401" y="1355209"/>
                    </a:cubicBezTo>
                    <a:cubicBezTo>
                      <a:pt x="246722" y="1340457"/>
                      <a:pt x="255574" y="1313418"/>
                      <a:pt x="259971" y="1284989"/>
                    </a:cubicBezTo>
                    <a:cubicBezTo>
                      <a:pt x="260707" y="1280261"/>
                      <a:pt x="243295" y="1283898"/>
                      <a:pt x="244426" y="1279234"/>
                    </a:cubicBezTo>
                    <a:cubicBezTo>
                      <a:pt x="255364" y="1234339"/>
                      <a:pt x="268604" y="1182533"/>
                      <a:pt x="268604" y="1182533"/>
                    </a:cubicBezTo>
                    <a:lnTo>
                      <a:pt x="356093" y="827974"/>
                    </a:lnTo>
                    <a:lnTo>
                      <a:pt x="385258" y="621421"/>
                    </a:lnTo>
                    <a:lnTo>
                      <a:pt x="414230" y="433120"/>
                    </a:lnTo>
                    <a:lnTo>
                      <a:pt x="453249" y="283628"/>
                    </a:lnTo>
                    <a:cubicBezTo>
                      <a:pt x="453249" y="283628"/>
                      <a:pt x="477832" y="164326"/>
                      <a:pt x="639956" y="143333"/>
                    </a:cubicBezTo>
                    <a:lnTo>
                      <a:pt x="765057" y="110798"/>
                    </a:lnTo>
                    <a:cubicBezTo>
                      <a:pt x="765057" y="110798"/>
                      <a:pt x="783189" y="46908"/>
                      <a:pt x="771387" y="0"/>
                    </a:cubicBezTo>
                    <a:cubicBezTo>
                      <a:pt x="771387" y="0"/>
                      <a:pt x="963735" y="13822"/>
                      <a:pt x="958335" y="79661"/>
                    </a:cubicBezTo>
                    <a:cubicBezTo>
                      <a:pt x="958335" y="79661"/>
                      <a:pt x="945466" y="96450"/>
                      <a:pt x="962482" y="122171"/>
                    </a:cubicBezTo>
                    <a:cubicBezTo>
                      <a:pt x="972692" y="137602"/>
                      <a:pt x="1001469" y="154658"/>
                      <a:pt x="1035873" y="175699"/>
                    </a:cubicBezTo>
                    <a:cubicBezTo>
                      <a:pt x="1127606" y="231822"/>
                      <a:pt x="1157992" y="237229"/>
                      <a:pt x="1157992" y="237229"/>
                    </a:cubicBezTo>
                    <a:cubicBezTo>
                      <a:pt x="1157992" y="237229"/>
                      <a:pt x="1195694" y="263460"/>
                      <a:pt x="1208546" y="303480"/>
                    </a:cubicBezTo>
                    <a:cubicBezTo>
                      <a:pt x="1227543" y="362618"/>
                      <a:pt x="1227664" y="608197"/>
                      <a:pt x="1229022" y="666470"/>
                    </a:cubicBezTo>
                    <a:cubicBezTo>
                      <a:pt x="1229111" y="670253"/>
                      <a:pt x="1233832" y="671910"/>
                      <a:pt x="1236265" y="669016"/>
                    </a:cubicBezTo>
                    <a:lnTo>
                      <a:pt x="1335895" y="558614"/>
                    </a:lnTo>
                    <a:cubicBezTo>
                      <a:pt x="1335895" y="558614"/>
                      <a:pt x="1443819" y="429111"/>
                      <a:pt x="1445112" y="418748"/>
                    </a:cubicBezTo>
                    <a:cubicBezTo>
                      <a:pt x="1446406" y="408386"/>
                      <a:pt x="1435856" y="378970"/>
                      <a:pt x="1436479" y="366086"/>
                    </a:cubicBezTo>
                    <a:cubicBezTo>
                      <a:pt x="1437627" y="342199"/>
                      <a:pt x="1450197" y="325103"/>
                      <a:pt x="1449380" y="314942"/>
                    </a:cubicBezTo>
                    <a:cubicBezTo>
                      <a:pt x="1448564" y="304782"/>
                      <a:pt x="1436430" y="277460"/>
                      <a:pt x="1436479" y="271406"/>
                    </a:cubicBezTo>
                    <a:cubicBezTo>
                      <a:pt x="1436527" y="265351"/>
                      <a:pt x="1445710" y="261415"/>
                      <a:pt x="1446842" y="256443"/>
                    </a:cubicBezTo>
                    <a:cubicBezTo>
                      <a:pt x="1447974" y="251464"/>
                      <a:pt x="1434466" y="240325"/>
                      <a:pt x="1443390" y="227521"/>
                    </a:cubicBezTo>
                    <a:cubicBezTo>
                      <a:pt x="1449348" y="218969"/>
                      <a:pt x="1474423" y="223003"/>
                      <a:pt x="1477495" y="218023"/>
                    </a:cubicBezTo>
                    <a:cubicBezTo>
                      <a:pt x="1480567" y="213044"/>
                      <a:pt x="1458499" y="203344"/>
                      <a:pt x="1467997" y="179603"/>
                    </a:cubicBezTo>
                    <a:cubicBezTo>
                      <a:pt x="1467997" y="179603"/>
                      <a:pt x="1524283" y="194291"/>
                      <a:pt x="1538793" y="205502"/>
                    </a:cubicBezTo>
                    <a:cubicBezTo>
                      <a:pt x="1553303" y="216714"/>
                      <a:pt x="1554281" y="223649"/>
                      <a:pt x="1559511" y="243057"/>
                    </a:cubicBezTo>
                    <a:cubicBezTo>
                      <a:pt x="1564741" y="262474"/>
                      <a:pt x="1582387" y="306511"/>
                      <a:pt x="1579801" y="313851"/>
                    </a:cubicBezTo>
                    <a:cubicBezTo>
                      <a:pt x="1571459" y="337479"/>
                      <a:pt x="1500978" y="450015"/>
                      <a:pt x="1498084" y="465680"/>
                    </a:cubicBezTo>
                    <a:cubicBezTo>
                      <a:pt x="1495190" y="481346"/>
                      <a:pt x="1503953" y="557119"/>
                      <a:pt x="1498213" y="571564"/>
                    </a:cubicBezTo>
                    <a:cubicBezTo>
                      <a:pt x="1492466" y="586008"/>
                      <a:pt x="1435614" y="648832"/>
                      <a:pt x="1435614" y="648832"/>
                    </a:cubicBezTo>
                    <a:lnTo>
                      <a:pt x="1316430" y="801364"/>
                    </a:lnTo>
                    <a:cubicBezTo>
                      <a:pt x="1313948" y="804622"/>
                      <a:pt x="1311135" y="807613"/>
                      <a:pt x="1308023" y="810280"/>
                    </a:cubicBezTo>
                    <a:cubicBezTo>
                      <a:pt x="1308023" y="810280"/>
                      <a:pt x="1264962" y="852160"/>
                      <a:pt x="1245820" y="863598"/>
                    </a:cubicBezTo>
                    <a:cubicBezTo>
                      <a:pt x="1226678" y="875036"/>
                      <a:pt x="1196453" y="896190"/>
                      <a:pt x="1177028" y="895753"/>
                    </a:cubicBezTo>
                    <a:cubicBezTo>
                      <a:pt x="1142714" y="894993"/>
                      <a:pt x="1130403" y="849994"/>
                      <a:pt x="1124364" y="851723"/>
                    </a:cubicBezTo>
                    <a:cubicBezTo>
                      <a:pt x="1118317" y="853453"/>
                      <a:pt x="1166625" y="1120025"/>
                      <a:pt x="1166625" y="1120025"/>
                    </a:cubicBezTo>
                    <a:cubicBezTo>
                      <a:pt x="1166625" y="1120025"/>
                      <a:pt x="1213873" y="1350602"/>
                      <a:pt x="1230420" y="1446728"/>
                    </a:cubicBezTo>
                    <a:cubicBezTo>
                      <a:pt x="1246968" y="1542847"/>
                      <a:pt x="1271865" y="1795532"/>
                      <a:pt x="1271865" y="1795532"/>
                    </a:cubicBezTo>
                    <a:lnTo>
                      <a:pt x="1283182" y="1960739"/>
                    </a:lnTo>
                    <a:lnTo>
                      <a:pt x="1281024" y="2007145"/>
                    </a:lnTo>
                    <a:lnTo>
                      <a:pt x="1305824" y="2173694"/>
                    </a:lnTo>
                    <a:lnTo>
                      <a:pt x="1365109" y="2466092"/>
                    </a:lnTo>
                    <a:lnTo>
                      <a:pt x="1433609" y="2699781"/>
                    </a:lnTo>
                    <a:cubicBezTo>
                      <a:pt x="1433609" y="2699781"/>
                      <a:pt x="1461457" y="2777987"/>
                      <a:pt x="1356767" y="2884832"/>
                    </a:cubicBezTo>
                    <a:cubicBezTo>
                      <a:pt x="1356767" y="2884832"/>
                      <a:pt x="1371447" y="2889722"/>
                      <a:pt x="1377776" y="2945554"/>
                    </a:cubicBezTo>
                    <a:cubicBezTo>
                      <a:pt x="1384776" y="3007278"/>
                      <a:pt x="1386409" y="3024407"/>
                      <a:pt x="1389861" y="3042255"/>
                    </a:cubicBezTo>
                    <a:cubicBezTo>
                      <a:pt x="1393313" y="3060103"/>
                      <a:pt x="1403676" y="3071031"/>
                      <a:pt x="1405980" y="3084846"/>
                    </a:cubicBezTo>
                    <a:cubicBezTo>
                      <a:pt x="1408283" y="3098660"/>
                      <a:pt x="1404832" y="3117082"/>
                      <a:pt x="1404832" y="3117082"/>
                    </a:cubicBezTo>
                    <a:cubicBezTo>
                      <a:pt x="1404832" y="3117082"/>
                      <a:pt x="1430158" y="3168306"/>
                      <a:pt x="1298921" y="3172340"/>
                    </a:cubicBezTo>
                    <a:cubicBezTo>
                      <a:pt x="1298921" y="3172340"/>
                      <a:pt x="1201069" y="3181546"/>
                      <a:pt x="1224908" y="3120905"/>
                    </a:cubicBezTo>
                    <a:cubicBezTo>
                      <a:pt x="1224908" y="3120905"/>
                      <a:pt x="1235028" y="3033622"/>
                      <a:pt x="1237906" y="2999664"/>
                    </a:cubicBezTo>
                    <a:cubicBezTo>
                      <a:pt x="1240784" y="2965706"/>
                      <a:pt x="1237332" y="2932322"/>
                      <a:pt x="1237332" y="2932322"/>
                    </a:cubicBezTo>
                    <a:cubicBezTo>
                      <a:pt x="1237332" y="2932322"/>
                      <a:pt x="1150417" y="2928870"/>
                      <a:pt x="1136029" y="2907570"/>
                    </a:cubicBezTo>
                    <a:cubicBezTo>
                      <a:pt x="1126943" y="2894128"/>
                      <a:pt x="1134299" y="2851165"/>
                      <a:pt x="1134299" y="2851165"/>
                    </a:cubicBezTo>
                    <a:cubicBezTo>
                      <a:pt x="1134299" y="2851165"/>
                      <a:pt x="1099717" y="2812252"/>
                      <a:pt x="1078126" y="2782036"/>
                    </a:cubicBezTo>
                    <a:cubicBezTo>
                      <a:pt x="1056535" y="2751821"/>
                      <a:pt x="996102" y="2633101"/>
                      <a:pt x="971277" y="2523023"/>
                    </a:cubicBezTo>
                    <a:cubicBezTo>
                      <a:pt x="946453" y="2412944"/>
                      <a:pt x="907603" y="2309340"/>
                      <a:pt x="907603" y="2309340"/>
                    </a:cubicBezTo>
                    <a:lnTo>
                      <a:pt x="900991" y="2298905"/>
                    </a:lnTo>
                    <a:cubicBezTo>
                      <a:pt x="897264" y="2293012"/>
                      <a:pt x="888202" y="2295275"/>
                      <a:pt x="887653" y="2302227"/>
                    </a:cubicBezTo>
                    <a:cubicBezTo>
                      <a:pt x="886044" y="2322492"/>
                      <a:pt x="886190" y="2354202"/>
                      <a:pt x="898299" y="2379770"/>
                    </a:cubicBezTo>
                    <a:cubicBezTo>
                      <a:pt x="917724" y="2420777"/>
                      <a:pt x="911103" y="2447185"/>
                      <a:pt x="904628" y="2482800"/>
                    </a:cubicBezTo>
                    <a:cubicBezTo>
                      <a:pt x="898153" y="2518415"/>
                      <a:pt x="884937" y="2565121"/>
                      <a:pt x="890336" y="2591020"/>
                    </a:cubicBezTo>
                    <a:cubicBezTo>
                      <a:pt x="895736" y="2616918"/>
                      <a:pt x="904701" y="2736123"/>
                      <a:pt x="888518" y="2771738"/>
                    </a:cubicBezTo>
                    <a:lnTo>
                      <a:pt x="884945" y="2788511"/>
                    </a:lnTo>
                    <a:lnTo>
                      <a:pt x="868373" y="2822388"/>
                    </a:lnTo>
                    <a:cubicBezTo>
                      <a:pt x="868373" y="2822388"/>
                      <a:pt x="901185" y="2869587"/>
                      <a:pt x="902332" y="2877646"/>
                    </a:cubicBezTo>
                    <a:cubicBezTo>
                      <a:pt x="903480" y="2885705"/>
                      <a:pt x="901185" y="2903545"/>
                      <a:pt x="901185" y="2903545"/>
                    </a:cubicBezTo>
                    <a:cubicBezTo>
                      <a:pt x="901185" y="2903545"/>
                      <a:pt x="900037" y="2917933"/>
                      <a:pt x="898307" y="2938077"/>
                    </a:cubicBezTo>
                    <a:cubicBezTo>
                      <a:pt x="896577" y="2958221"/>
                      <a:pt x="911548" y="3063554"/>
                      <a:pt x="901185" y="3075065"/>
                    </a:cubicBezTo>
                    <a:cubicBezTo>
                      <a:pt x="890821" y="3086576"/>
                      <a:pt x="870103" y="3088305"/>
                      <a:pt x="870103" y="3088305"/>
                    </a:cubicBezTo>
                    <a:cubicBezTo>
                      <a:pt x="870103" y="3088305"/>
                      <a:pt x="877944" y="3142941"/>
                      <a:pt x="853985" y="3164280"/>
                    </a:cubicBezTo>
                    <a:cubicBezTo>
                      <a:pt x="822329" y="3192483"/>
                      <a:pt x="767304" y="3193219"/>
                      <a:pt x="703630" y="3177028"/>
                    </a:cubicBezTo>
                    <a:cubicBezTo>
                      <a:pt x="703630" y="3177028"/>
                      <a:pt x="650295" y="3163852"/>
                      <a:pt x="677278" y="3131470"/>
                    </a:cubicBezTo>
                    <a:cubicBezTo>
                      <a:pt x="677278" y="3131470"/>
                      <a:pt x="727355" y="3026136"/>
                      <a:pt x="736563" y="2996786"/>
                    </a:cubicBezTo>
                    <a:cubicBezTo>
                      <a:pt x="745770" y="2967435"/>
                      <a:pt x="748963" y="2924489"/>
                      <a:pt x="748963" y="2924489"/>
                    </a:cubicBezTo>
                    <a:cubicBezTo>
                      <a:pt x="748963" y="2924489"/>
                      <a:pt x="704713" y="2927730"/>
                      <a:pt x="696080" y="2888874"/>
                    </a:cubicBezTo>
                    <a:cubicBezTo>
                      <a:pt x="696080" y="2888874"/>
                      <a:pt x="655072" y="2885632"/>
                      <a:pt x="659389" y="2871608"/>
                    </a:cubicBezTo>
                    <a:cubicBezTo>
                      <a:pt x="663705" y="2857575"/>
                      <a:pt x="672678" y="2837924"/>
                      <a:pt x="672678" y="2837924"/>
                    </a:cubicBezTo>
                    <a:lnTo>
                      <a:pt x="585998" y="2758288"/>
                    </a:lnTo>
                    <a:cubicBezTo>
                      <a:pt x="585998" y="2758288"/>
                      <a:pt x="511645" y="2659324"/>
                      <a:pt x="501719" y="2636472"/>
                    </a:cubicBezTo>
                    <a:cubicBezTo>
                      <a:pt x="488817" y="2606741"/>
                      <a:pt x="479844" y="2529417"/>
                      <a:pt x="472941" y="2487973"/>
                    </a:cubicBezTo>
                    <a:lnTo>
                      <a:pt x="450008" y="2294232"/>
                    </a:lnTo>
                    <a:lnTo>
                      <a:pt x="440704" y="1977431"/>
                    </a:lnTo>
                    <a:lnTo>
                      <a:pt x="422281" y="1964190"/>
                    </a:lnTo>
                    <a:cubicBezTo>
                      <a:pt x="422281" y="1964190"/>
                      <a:pt x="406163" y="1732805"/>
                      <a:pt x="408466" y="1647041"/>
                    </a:cubicBezTo>
                    <a:cubicBezTo>
                      <a:pt x="410770" y="1561277"/>
                      <a:pt x="420867" y="1444877"/>
                      <a:pt x="420867" y="1444877"/>
                    </a:cubicBezTo>
                    <a:cubicBezTo>
                      <a:pt x="420867" y="1444877"/>
                      <a:pt x="448100" y="1284650"/>
                      <a:pt x="457396" y="1242980"/>
                    </a:cubicBezTo>
                    <a:cubicBezTo>
                      <a:pt x="471260" y="1180803"/>
                      <a:pt x="520157" y="1047728"/>
                      <a:pt x="520157" y="1047728"/>
                    </a:cubicBezTo>
                    <a:cubicBezTo>
                      <a:pt x="520157" y="1047728"/>
                      <a:pt x="579418" y="889650"/>
                      <a:pt x="579418" y="856193"/>
                    </a:cubicBezTo>
                    <a:cubicBezTo>
                      <a:pt x="579418" y="833803"/>
                      <a:pt x="580339" y="782110"/>
                      <a:pt x="582320" y="738597"/>
                    </a:cubicBezTo>
                    <a:cubicBezTo>
                      <a:pt x="582562" y="733230"/>
                      <a:pt x="574956" y="731929"/>
                      <a:pt x="573396" y="737070"/>
                    </a:cubicBezTo>
                    <a:lnTo>
                      <a:pt x="527618" y="888422"/>
                    </a:lnTo>
                    <a:lnTo>
                      <a:pt x="500732" y="961390"/>
                    </a:lnTo>
                    <a:lnTo>
                      <a:pt x="391774" y="1283631"/>
                    </a:lnTo>
                    <a:lnTo>
                      <a:pt x="366303" y="1283413"/>
                    </a:lnTo>
                    <a:cubicBezTo>
                      <a:pt x="361194" y="1283502"/>
                      <a:pt x="351776" y="1297721"/>
                      <a:pt x="360119" y="1327015"/>
                    </a:cubicBezTo>
                    <a:cubicBezTo>
                      <a:pt x="373044" y="1372443"/>
                      <a:pt x="283802" y="1476176"/>
                      <a:pt x="283802" y="1476176"/>
                    </a:cubicBezTo>
                    <a:lnTo>
                      <a:pt x="267610" y="1502075"/>
                    </a:lnTo>
                    <a:lnTo>
                      <a:pt x="285960" y="1799937"/>
                    </a:lnTo>
                    <a:lnTo>
                      <a:pt x="319822" y="2334859"/>
                    </a:lnTo>
                    <a:cubicBezTo>
                      <a:pt x="319822" y="2334859"/>
                      <a:pt x="349707" y="2755119"/>
                      <a:pt x="351477" y="2783233"/>
                    </a:cubicBezTo>
                    <a:cubicBezTo>
                      <a:pt x="353248" y="2811347"/>
                      <a:pt x="358769" y="2857712"/>
                      <a:pt x="357233" y="2870719"/>
                    </a:cubicBezTo>
                    <a:cubicBezTo>
                      <a:pt x="355697" y="2883725"/>
                      <a:pt x="344234" y="2882383"/>
                      <a:pt x="344234" y="2882383"/>
                    </a:cubicBezTo>
                    <a:cubicBezTo>
                      <a:pt x="344234" y="2882383"/>
                      <a:pt x="348664" y="2925168"/>
                      <a:pt x="338835" y="2929872"/>
                    </a:cubicBezTo>
                    <a:cubicBezTo>
                      <a:pt x="318092" y="2939790"/>
                      <a:pt x="269736" y="2923672"/>
                      <a:pt x="269736" y="2923672"/>
                    </a:cubicBezTo>
                    <a:cubicBezTo>
                      <a:pt x="269736" y="2923672"/>
                      <a:pt x="272040" y="2946120"/>
                      <a:pt x="266519" y="2950380"/>
                    </a:cubicBezTo>
                    <a:cubicBezTo>
                      <a:pt x="255986" y="2958511"/>
                      <a:pt x="103974" y="2955327"/>
                      <a:pt x="105130" y="28977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5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grpSp>
            <p:nvGrpSpPr>
              <p:cNvPr id="197" name="Afbeelding 141"/>
              <p:cNvGrpSpPr/>
              <p:nvPr/>
            </p:nvGrpSpPr>
            <p:grpSpPr>
              <a:xfrm>
                <a:off x="9421200" y="2785680"/>
                <a:ext cx="981720" cy="433080"/>
                <a:chOff x="9421200" y="2785680"/>
                <a:chExt cx="981720" cy="433080"/>
              </a:xfrm>
            </p:grpSpPr>
            <p:sp>
              <p:nvSpPr>
                <p:cNvPr id="198" name="Freeform 145"/>
                <p:cNvSpPr/>
                <p:nvPr/>
              </p:nvSpPr>
              <p:spPr>
                <a:xfrm>
                  <a:off x="10392120" y="2785680"/>
                  <a:ext cx="10800" cy="10080"/>
                </a:xfrm>
                <a:custGeom>
                  <a:avLst/>
                  <a:gdLst>
                    <a:gd name="textAreaLeft" fmla="*/ 0 w 10800"/>
                    <a:gd name="textAreaRight" fmla="*/ 12600 w 10800"/>
                    <a:gd name="textAreaTop" fmla="*/ 0 h 10080"/>
                    <a:gd name="textAreaBottom" fmla="*/ 11880 h 10080"/>
                    <a:gd name="GluePoint1X" fmla="*/ 11821 w 12560"/>
                    <a:gd name="GluePoint1Y" fmla="*/ 1859 h 11976"/>
                    <a:gd name="GluePoint2X" fmla="*/ 1030 w 12560"/>
                    <a:gd name="GluePoint2Y" fmla="*/ 2958 h 11976"/>
                    <a:gd name="GluePoint3X" fmla="*/ 1216 w 12560"/>
                    <a:gd name="GluePoint3Y" fmla="*/ 11211 h 11976"/>
                    <a:gd name="GluePoint4X" fmla="*/ 8442 w 12560"/>
                    <a:gd name="GluePoint4Y" fmla="*/ 11244 h 11976"/>
                    <a:gd name="GluePoint5X" fmla="*/ 11821 w 12560"/>
                    <a:gd name="GluePoint5Y" fmla="*/ 1859 h 11976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</a:cxnLst>
                  <a:rect l="textAreaLeft" t="textAreaTop" r="textAreaRight" b="textAreaBottom"/>
                  <a:pathLst>
                    <a:path w="12560" h="11976">
                      <a:moveTo>
                        <a:pt x="11821" y="1859"/>
                      </a:moveTo>
                      <a:cubicBezTo>
                        <a:pt x="8927" y="-914"/>
                        <a:pt x="2218" y="-615"/>
                        <a:pt x="1030" y="2958"/>
                      </a:cubicBezTo>
                      <a:cubicBezTo>
                        <a:pt x="480" y="5698"/>
                        <a:pt x="-1080" y="9077"/>
                        <a:pt x="1216" y="11211"/>
                      </a:cubicBezTo>
                      <a:cubicBezTo>
                        <a:pt x="3301" y="13111"/>
                        <a:pt x="6074" y="10823"/>
                        <a:pt x="8442" y="11244"/>
                      </a:cubicBezTo>
                      <a:cubicBezTo>
                        <a:pt x="12274" y="11227"/>
                        <a:pt x="13511" y="4866"/>
                        <a:pt x="11821" y="1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199" name="Freeform 146"/>
                <p:cNvSpPr/>
                <p:nvPr/>
              </p:nvSpPr>
              <p:spPr>
                <a:xfrm>
                  <a:off x="10292760" y="2797560"/>
                  <a:ext cx="15480" cy="12960"/>
                </a:xfrm>
                <a:custGeom>
                  <a:avLst/>
                  <a:gdLst>
                    <a:gd name="textAreaLeft" fmla="*/ 0 w 15480"/>
                    <a:gd name="textAreaRight" fmla="*/ 17280 w 15480"/>
                    <a:gd name="textAreaTop" fmla="*/ 0 h 12960"/>
                    <a:gd name="textAreaBottom" fmla="*/ 14760 h 12960"/>
                    <a:gd name="GluePoint1X" fmla="*/ 14280 w 17432"/>
                    <a:gd name="GluePoint1Y" fmla="*/ 3 h 14885"/>
                    <a:gd name="GluePoint2X" fmla="*/ 7514 w 17432"/>
                    <a:gd name="GluePoint2Y" fmla="*/ 2307 h 14885"/>
                    <a:gd name="GluePoint3X" fmla="*/ 611 w 17432"/>
                    <a:gd name="GluePoint3Y" fmla="*/ 13098 h 14885"/>
                    <a:gd name="GluePoint4X" fmla="*/ 14426 w 17432"/>
                    <a:gd name="GluePoint4Y" fmla="*/ 10940 h 14885"/>
                    <a:gd name="GluePoint5X" fmla="*/ 14280 w 17432"/>
                    <a:gd name="GluePoint5Y" fmla="*/ 3 h 1488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</a:cxnLst>
                  <a:rect l="textAreaLeft" t="textAreaTop" r="textAreaRight" b="textAreaBottom"/>
                  <a:pathLst>
                    <a:path w="17432" h="14885">
                      <a:moveTo>
                        <a:pt x="14280" y="3"/>
                      </a:moveTo>
                      <a:cubicBezTo>
                        <a:pt x="11225" y="-118"/>
                        <a:pt x="9673" y="3196"/>
                        <a:pt x="7514" y="2307"/>
                      </a:cubicBezTo>
                      <a:cubicBezTo>
                        <a:pt x="3343" y="577"/>
                        <a:pt x="-1782" y="9065"/>
                        <a:pt x="611" y="13098"/>
                      </a:cubicBezTo>
                      <a:cubicBezTo>
                        <a:pt x="2478" y="16267"/>
                        <a:pt x="10166" y="15022"/>
                        <a:pt x="14426" y="10940"/>
                      </a:cubicBezTo>
                      <a:cubicBezTo>
                        <a:pt x="18015" y="7480"/>
                        <a:pt x="18888" y="432"/>
                        <a:pt x="1428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00" name="Freeform 147"/>
                <p:cNvSpPr/>
                <p:nvPr/>
              </p:nvSpPr>
              <p:spPr>
                <a:xfrm>
                  <a:off x="9452520" y="3205800"/>
                  <a:ext cx="11520" cy="12960"/>
                </a:xfrm>
                <a:custGeom>
                  <a:avLst/>
                  <a:gdLst>
                    <a:gd name="textAreaLeft" fmla="*/ 0 w 11520"/>
                    <a:gd name="textAreaRight" fmla="*/ 13320 w 11520"/>
                    <a:gd name="textAreaTop" fmla="*/ 0 h 12960"/>
                    <a:gd name="textAreaBottom" fmla="*/ 14760 h 12960"/>
                    <a:gd name="GluePoint1X" fmla="*/ 10444 w 13243"/>
                    <a:gd name="GluePoint1Y" fmla="*/ 3733 h 14815"/>
                    <a:gd name="GluePoint2X" fmla="*/ 81 w 13243"/>
                    <a:gd name="GluePoint2Y" fmla="*/ 6538 h 14815"/>
                    <a:gd name="GluePoint3X" fmla="*/ 5618 w 13243"/>
                    <a:gd name="GluePoint3Y" fmla="*/ 14816 h 14815"/>
                    <a:gd name="GluePoint4X" fmla="*/ 12740 w 13243"/>
                    <a:gd name="GluePoint4Y" fmla="*/ 6975 h 14815"/>
                    <a:gd name="GluePoint5X" fmla="*/ 10444 w 13243"/>
                    <a:gd name="GluePoint5Y" fmla="*/ 3733 h 1481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</a:cxnLst>
                  <a:rect l="textAreaLeft" t="textAreaTop" r="textAreaRight" b="textAreaBottom"/>
                  <a:pathLst>
                    <a:path w="13243" h="14815">
                      <a:moveTo>
                        <a:pt x="10444" y="3733"/>
                      </a:moveTo>
                      <a:cubicBezTo>
                        <a:pt x="9798" y="-3170"/>
                        <a:pt x="1795" y="524"/>
                        <a:pt x="81" y="6538"/>
                      </a:cubicBezTo>
                      <a:cubicBezTo>
                        <a:pt x="-258" y="11081"/>
                        <a:pt x="267" y="14088"/>
                        <a:pt x="5618" y="14816"/>
                      </a:cubicBezTo>
                      <a:cubicBezTo>
                        <a:pt x="10153" y="13789"/>
                        <a:pt x="14801" y="12067"/>
                        <a:pt x="12740" y="6975"/>
                      </a:cubicBezTo>
                      <a:cubicBezTo>
                        <a:pt x="12271" y="5988"/>
                        <a:pt x="10428" y="4970"/>
                        <a:pt x="10444" y="37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01" name="Freeform 148"/>
                <p:cNvSpPr/>
                <p:nvPr/>
              </p:nvSpPr>
              <p:spPr>
                <a:xfrm>
                  <a:off x="9421200" y="3110400"/>
                  <a:ext cx="11160" cy="19080"/>
                </a:xfrm>
                <a:custGeom>
                  <a:avLst/>
                  <a:gdLst>
                    <a:gd name="textAreaLeft" fmla="*/ 0 w 11160"/>
                    <a:gd name="textAreaRight" fmla="*/ 12960 w 11160"/>
                    <a:gd name="textAreaTop" fmla="*/ 0 h 19080"/>
                    <a:gd name="textAreaBottom" fmla="*/ 20880 h 19080"/>
                    <a:gd name="GluePoint1X" fmla="*/ 8421 w 13080"/>
                    <a:gd name="GluePoint1Y" fmla="*/ 0 h 20768"/>
                    <a:gd name="GluePoint2X" fmla="*/ 1727 w 13080"/>
                    <a:gd name="GluePoint2Y" fmla="*/ 11874 h 20768"/>
                    <a:gd name="GluePoint3X" fmla="*/ 11549 w 13080"/>
                    <a:gd name="GluePoint3Y" fmla="*/ 13814 h 20768"/>
                    <a:gd name="GluePoint4X" fmla="*/ 8421 w 13080"/>
                    <a:gd name="GluePoint4Y" fmla="*/ 0 h 2076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</a:cxnLst>
                  <a:rect l="textAreaLeft" t="textAreaTop" r="textAreaRight" b="textAreaBottom"/>
                  <a:pathLst>
                    <a:path w="13080" h="20768">
                      <a:moveTo>
                        <a:pt x="8421" y="0"/>
                      </a:moveTo>
                      <a:cubicBezTo>
                        <a:pt x="3869" y="24"/>
                        <a:pt x="-3325" y="8003"/>
                        <a:pt x="1727" y="11874"/>
                      </a:cubicBezTo>
                      <a:cubicBezTo>
                        <a:pt x="-11" y="23094"/>
                        <a:pt x="7434" y="23652"/>
                        <a:pt x="11549" y="13814"/>
                      </a:cubicBezTo>
                      <a:cubicBezTo>
                        <a:pt x="13384" y="8027"/>
                        <a:pt x="14742" y="1463"/>
                        <a:pt x="84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sp>
            <p:nvSpPr>
              <p:cNvPr id="202" name="Freeform 149"/>
              <p:cNvSpPr/>
              <p:nvPr/>
            </p:nvSpPr>
            <p:spPr>
              <a:xfrm>
                <a:off x="9851040" y="2401560"/>
                <a:ext cx="163440" cy="513360"/>
              </a:xfrm>
              <a:custGeom>
                <a:avLst/>
                <a:gdLst>
                  <a:gd name="textAreaLeft" fmla="*/ 0 w 163440"/>
                  <a:gd name="textAreaRight" fmla="*/ 165240 w 163440"/>
                  <a:gd name="textAreaTop" fmla="*/ 0 h 513360"/>
                  <a:gd name="textAreaBottom" fmla="*/ 515160 h 513360"/>
                  <a:gd name="GluePoint1X" fmla="*/ 147407 w 165241"/>
                  <a:gd name="GluePoint1Y" fmla="*/ 1276 h 515163"/>
                  <a:gd name="GluePoint2X" fmla="*/ 140956 w 165241"/>
                  <a:gd name="GluePoint2Y" fmla="*/ 1187 h 515163"/>
                  <a:gd name="GluePoint3X" fmla="*/ 86852 w 165241"/>
                  <a:gd name="GluePoint3Y" fmla="*/ 50665 h 515163"/>
                  <a:gd name="GluePoint4X" fmla="*/ 16234 w 165241"/>
                  <a:gd name="GluePoint4Y" fmla="*/ 2836 h 515163"/>
                  <a:gd name="GluePoint5X" fmla="*/ 10980 w 165241"/>
                  <a:gd name="GluePoint5Y" fmla="*/ 3919 h 515163"/>
                  <a:gd name="GluePoint6X" fmla="*/ 21214 w 165241"/>
                  <a:gd name="GluePoint6Y" fmla="*/ 93037 h 515163"/>
                  <a:gd name="GluePoint7X" fmla="*/ 4772 w 165241"/>
                  <a:gd name="GluePoint7Y" fmla="*/ 151302 h 515163"/>
                  <a:gd name="GluePoint8X" fmla="*/ 25466 w 165241"/>
                  <a:gd name="GluePoint8Y" fmla="*/ 227390 h 515163"/>
                  <a:gd name="GluePoint9X" fmla="*/ 14666 w 165241"/>
                  <a:gd name="GluePoint9Y" fmla="*/ 256943 h 515163"/>
                  <a:gd name="GluePoint10X" fmla="*/ 26905 w 165241"/>
                  <a:gd name="GluePoint10Y" fmla="*/ 343653 h 515163"/>
                  <a:gd name="GluePoint11X" fmla="*/ 8878 w 165241"/>
                  <a:gd name="GluePoint11Y" fmla="*/ 395734 h 515163"/>
                  <a:gd name="GluePoint12X" fmla="*/ 24423 w 165241"/>
                  <a:gd name="GluePoint12Y" fmla="*/ 460327 h 515163"/>
                  <a:gd name="GluePoint13X" fmla="*/ 97531 w 165241"/>
                  <a:gd name="GluePoint13Y" fmla="*/ 514566 h 515163"/>
                  <a:gd name="GluePoint14X" fmla="*/ 139953 w 165241"/>
                  <a:gd name="GluePoint14Y" fmla="*/ 468936 h 515163"/>
                  <a:gd name="GluePoint15X" fmla="*/ 153122 w 165241"/>
                  <a:gd name="GluePoint15Y" fmla="*/ 458751 h 515163"/>
                  <a:gd name="GluePoint16X" fmla="*/ 153671 w 165241"/>
                  <a:gd name="GluePoint16Y" fmla="*/ 397690 h 515163"/>
                  <a:gd name="GluePoint17X" fmla="*/ 147544 w 165241"/>
                  <a:gd name="GluePoint17Y" fmla="*/ 334753 h 515163"/>
                  <a:gd name="GluePoint18X" fmla="*/ 147471 w 165241"/>
                  <a:gd name="GluePoint18Y" fmla="*/ 255399 h 515163"/>
                  <a:gd name="GluePoint19X" fmla="*/ 139711 w 165241"/>
                  <a:gd name="GluePoint19Y" fmla="*/ 226558 h 515163"/>
                  <a:gd name="GluePoint20X" fmla="*/ 159039 w 165241"/>
                  <a:gd name="GluePoint20Y" fmla="*/ 141683 h 515163"/>
                  <a:gd name="GluePoint21X" fmla="*/ 141546 w 165241"/>
                  <a:gd name="GluePoint21Y" fmla="*/ 85601 h 515163"/>
                  <a:gd name="GluePoint22X" fmla="*/ 164956 w 165241"/>
                  <a:gd name="GluePoint22Y" fmla="*/ 46009 h 515163"/>
                  <a:gd name="GluePoint23X" fmla="*/ 147407 w 165241"/>
                  <a:gd name="GluePoint23Y" fmla="*/ 1276 h 51516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</a:cxnLst>
                <a:rect l="textAreaLeft" t="textAreaTop" r="textAreaRight" b="textAreaBottom"/>
                <a:pathLst>
                  <a:path w="165241" h="515163">
                    <a:moveTo>
                      <a:pt x="147407" y="1276"/>
                    </a:moveTo>
                    <a:cubicBezTo>
                      <a:pt x="145588" y="-390"/>
                      <a:pt x="142815" y="-430"/>
                      <a:pt x="140956" y="1187"/>
                    </a:cubicBezTo>
                    <a:cubicBezTo>
                      <a:pt x="101880" y="37384"/>
                      <a:pt x="92834" y="50673"/>
                      <a:pt x="86852" y="50665"/>
                    </a:cubicBezTo>
                    <a:cubicBezTo>
                      <a:pt x="78914" y="50649"/>
                      <a:pt x="76360" y="27239"/>
                      <a:pt x="16234" y="2836"/>
                    </a:cubicBezTo>
                    <a:cubicBezTo>
                      <a:pt x="14424" y="2108"/>
                      <a:pt x="12362" y="2537"/>
                      <a:pt x="10980" y="3919"/>
                    </a:cubicBezTo>
                    <a:cubicBezTo>
                      <a:pt x="-19851" y="35209"/>
                      <a:pt x="24366" y="62119"/>
                      <a:pt x="21214" y="93037"/>
                    </a:cubicBezTo>
                    <a:cubicBezTo>
                      <a:pt x="18789" y="113068"/>
                      <a:pt x="2023" y="129517"/>
                      <a:pt x="4772" y="151302"/>
                    </a:cubicBezTo>
                    <a:cubicBezTo>
                      <a:pt x="8676" y="177654"/>
                      <a:pt x="31908" y="200158"/>
                      <a:pt x="25466" y="227390"/>
                    </a:cubicBezTo>
                    <a:cubicBezTo>
                      <a:pt x="23186" y="237422"/>
                      <a:pt x="17754" y="246863"/>
                      <a:pt x="14666" y="256943"/>
                    </a:cubicBezTo>
                    <a:cubicBezTo>
                      <a:pt x="5208" y="287328"/>
                      <a:pt x="26347" y="314585"/>
                      <a:pt x="26905" y="343653"/>
                    </a:cubicBezTo>
                    <a:cubicBezTo>
                      <a:pt x="28319" y="362414"/>
                      <a:pt x="13704" y="377934"/>
                      <a:pt x="8878" y="395734"/>
                    </a:cubicBezTo>
                    <a:cubicBezTo>
                      <a:pt x="5734" y="420291"/>
                      <a:pt x="27576" y="433741"/>
                      <a:pt x="24423" y="460327"/>
                    </a:cubicBezTo>
                    <a:cubicBezTo>
                      <a:pt x="30841" y="473924"/>
                      <a:pt x="91525" y="520977"/>
                      <a:pt x="97531" y="514566"/>
                    </a:cubicBezTo>
                    <a:cubicBezTo>
                      <a:pt x="113164" y="500817"/>
                      <a:pt x="127901" y="485976"/>
                      <a:pt x="139953" y="468936"/>
                    </a:cubicBezTo>
                    <a:cubicBezTo>
                      <a:pt x="142855" y="464442"/>
                      <a:pt x="152111" y="460804"/>
                      <a:pt x="153122" y="458751"/>
                    </a:cubicBezTo>
                    <a:cubicBezTo>
                      <a:pt x="169216" y="426208"/>
                      <a:pt x="161666" y="412361"/>
                      <a:pt x="153671" y="397690"/>
                    </a:cubicBezTo>
                    <a:cubicBezTo>
                      <a:pt x="139347" y="377344"/>
                      <a:pt x="142540" y="356441"/>
                      <a:pt x="147544" y="334753"/>
                    </a:cubicBezTo>
                    <a:cubicBezTo>
                      <a:pt x="153372" y="309468"/>
                      <a:pt x="161650" y="283133"/>
                      <a:pt x="147471" y="255399"/>
                    </a:cubicBezTo>
                    <a:cubicBezTo>
                      <a:pt x="141724" y="244875"/>
                      <a:pt x="139622" y="235417"/>
                      <a:pt x="139711" y="226558"/>
                    </a:cubicBezTo>
                    <a:cubicBezTo>
                      <a:pt x="140002" y="197490"/>
                      <a:pt x="163776" y="174808"/>
                      <a:pt x="159039" y="141683"/>
                    </a:cubicBezTo>
                    <a:cubicBezTo>
                      <a:pt x="155175" y="122542"/>
                      <a:pt x="139784" y="105179"/>
                      <a:pt x="141546" y="85601"/>
                    </a:cubicBezTo>
                    <a:cubicBezTo>
                      <a:pt x="142807" y="69871"/>
                      <a:pt x="162587" y="62733"/>
                      <a:pt x="164956" y="46009"/>
                    </a:cubicBezTo>
                    <a:cubicBezTo>
                      <a:pt x="166823" y="31055"/>
                      <a:pt x="159386" y="12269"/>
                      <a:pt x="147407" y="12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05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203" name="Freeform 150"/>
              <p:cNvSpPr/>
              <p:nvPr/>
            </p:nvSpPr>
            <p:spPr>
              <a:xfrm>
                <a:off x="9340200" y="2272680"/>
                <a:ext cx="1127880" cy="1403280"/>
              </a:xfrm>
              <a:custGeom>
                <a:avLst/>
                <a:gdLst>
                  <a:gd name="textAreaLeft" fmla="*/ 0 w 1127880"/>
                  <a:gd name="textAreaRight" fmla="*/ 1129680 w 1127880"/>
                  <a:gd name="textAreaTop" fmla="*/ 0 h 1403280"/>
                  <a:gd name="textAreaBottom" fmla="*/ 1405080 h 1403280"/>
                  <a:gd name="GluePoint1X" fmla="*/ 1128893 w 1129636"/>
                  <a:gd name="GluePoint1Y" fmla="*/ 507872 h 1405050"/>
                  <a:gd name="GluePoint2X" fmla="*/ 1109323 w 1129636"/>
                  <a:gd name="GluePoint2Y" fmla="*/ 504703 h 1405050"/>
                  <a:gd name="GluePoint3X" fmla="*/ 1107310 w 1129636"/>
                  <a:gd name="GluePoint3Y" fmla="*/ 480817 h 1405050"/>
                  <a:gd name="GluePoint4X" fmla="*/ 1108749 w 1129636"/>
                  <a:gd name="GluePoint4Y" fmla="*/ 466712 h 1405050"/>
                  <a:gd name="GluePoint5X" fmla="*/ 1098960 w 1129636"/>
                  <a:gd name="GluePoint5Y" fmla="*/ 465847 h 1405050"/>
                  <a:gd name="GluePoint6X" fmla="*/ 1071330 w 1129636"/>
                  <a:gd name="GluePoint6Y" fmla="*/ 463260 h 1405050"/>
                  <a:gd name="GluePoint7X" fmla="*/ 1075356 w 1129636"/>
                  <a:gd name="GluePoint7Y" fmla="*/ 427863 h 1405050"/>
                  <a:gd name="GluePoint8X" fmla="*/ 1061541 w 1129636"/>
                  <a:gd name="GluePoint8Y" fmla="*/ 420095 h 1405050"/>
                  <a:gd name="GluePoint9X" fmla="*/ 1041987 w 1129636"/>
                  <a:gd name="GluePoint9Y" fmla="*/ 416870 h 1405050"/>
                  <a:gd name="GluePoint10X" fmla="*/ 965419 w 1129636"/>
                  <a:gd name="GluePoint10Y" fmla="*/ 502408 h 1405050"/>
                  <a:gd name="GluePoint11X" fmla="*/ 978086 w 1129636"/>
                  <a:gd name="GluePoint11Y" fmla="*/ 506433 h 1405050"/>
                  <a:gd name="GluePoint12X" fmla="*/ 990753 w 1129636"/>
                  <a:gd name="GluePoint12Y" fmla="*/ 511323 h 1405050"/>
                  <a:gd name="GluePoint13X" fmla="*/ 984707 w 1129636"/>
                  <a:gd name="GluePoint13Y" fmla="*/ 554779 h 1405050"/>
                  <a:gd name="GluePoint14X" fmla="*/ 930603 w 1129636"/>
                  <a:gd name="GluePoint14Y" fmla="*/ 561109 h 1405050"/>
                  <a:gd name="GluePoint15X" fmla="*/ 933190 w 1129636"/>
                  <a:gd name="GluePoint15Y" fmla="*/ 539526 h 1405050"/>
                  <a:gd name="GluePoint16X" fmla="*/ 932446 w 1129636"/>
                  <a:gd name="GluePoint16Y" fmla="*/ 488908 h 1405050"/>
                  <a:gd name="GluePoint17X" fmla="*/ 932414 w 1129636"/>
                  <a:gd name="GluePoint17Y" fmla="*/ 478513 h 1405050"/>
                  <a:gd name="GluePoint18X" fmla="*/ 928154 w 1129636"/>
                  <a:gd name="GluePoint18Y" fmla="*/ 280666 h 1405050"/>
                  <a:gd name="GluePoint19X" fmla="*/ 899789 w 1129636"/>
                  <a:gd name="GluePoint19Y" fmla="*/ 127131 h 1405050"/>
                  <a:gd name="GluePoint20X" fmla="*/ 802955 w 1129636"/>
                  <a:gd name="GluePoint20Y" fmla="*/ 59070 h 1405050"/>
                  <a:gd name="GluePoint21X" fmla="*/ 792487 w 1129636"/>
                  <a:gd name="GluePoint21Y" fmla="*/ 61592 h 1405050"/>
                  <a:gd name="GluePoint22X" fmla="*/ 697901 w 1129636"/>
                  <a:gd name="GluePoint22Y" fmla="*/ 102679 h 1405050"/>
                  <a:gd name="GluePoint23X" fmla="*/ 695306 w 1129636"/>
                  <a:gd name="GluePoint23Y" fmla="*/ 109526 h 1405050"/>
                  <a:gd name="GluePoint24X" fmla="*/ 719396 w 1129636"/>
                  <a:gd name="GluePoint24Y" fmla="*/ 322238 h 1405050"/>
                  <a:gd name="GluePoint25X" fmla="*/ 706058 w 1129636"/>
                  <a:gd name="GluePoint25Y" fmla="*/ 653550 h 1405050"/>
                  <a:gd name="GluePoint26X" fmla="*/ 696406 w 1129636"/>
                  <a:gd name="GluePoint26Y" fmla="*/ 661560 h 1405050"/>
                  <a:gd name="GluePoint27X" fmla="*/ 470074 w 1129636"/>
                  <a:gd name="GluePoint27Y" fmla="*/ 656346 h 1405050"/>
                  <a:gd name="GluePoint28X" fmla="*/ 465296 w 1129636"/>
                  <a:gd name="GluePoint28Y" fmla="*/ 625880 h 1405050"/>
                  <a:gd name="GluePoint29X" fmla="*/ 465377 w 1129636"/>
                  <a:gd name="GluePoint29Y" fmla="*/ 623665 h 1405050"/>
                  <a:gd name="GluePoint30X" fmla="*/ 466469 w 1129636"/>
                  <a:gd name="GluePoint30Y" fmla="*/ 192711 h 1405050"/>
                  <a:gd name="GluePoint31X" fmla="*/ 459121 w 1129636"/>
                  <a:gd name="GluePoint31Y" fmla="*/ 111902 h 1405050"/>
                  <a:gd name="GluePoint32X" fmla="*/ 455645 w 1129636"/>
                  <a:gd name="GluePoint32Y" fmla="*/ 108257 h 1405050"/>
                  <a:gd name="GluePoint33X" fmla="*/ 335434 w 1129636"/>
                  <a:gd name="GluePoint33Y" fmla="*/ 1678 h 1405050"/>
                  <a:gd name="GluePoint34X" fmla="*/ 330535 w 1129636"/>
                  <a:gd name="GluePoint34Y" fmla="*/ 159 h 1405050"/>
                  <a:gd name="GluePoint35X" fmla="*/ 216702 w 1129636"/>
                  <a:gd name="GluePoint35Y" fmla="*/ 44512 h 1405050"/>
                  <a:gd name="GluePoint36X" fmla="*/ 160150 w 1129636"/>
                  <a:gd name="GluePoint36Y" fmla="*/ 153725 h 1405050"/>
                  <a:gd name="GluePoint37X" fmla="*/ 86759 w 1129636"/>
                  <a:gd name="GluePoint37Y" fmla="*/ 548717 h 1405050"/>
                  <a:gd name="GluePoint38X" fmla="*/ 25461 w 1129636"/>
                  <a:gd name="GluePoint38Y" fmla="*/ 874855 h 1405050"/>
                  <a:gd name="GluePoint39X" fmla="*/ 27401 w 1129636"/>
                  <a:gd name="GluePoint39Y" fmla="*/ 881976 h 1405050"/>
                  <a:gd name="GluePoint40X" fmla="*/ 47473 w 1129636"/>
                  <a:gd name="GluePoint40Y" fmla="*/ 922773 h 1405050"/>
                  <a:gd name="GluePoint41X" fmla="*/ 22648 w 1129636"/>
                  <a:gd name="GluePoint41Y" fmla="*/ 940685 h 1405050"/>
                  <a:gd name="GluePoint42X" fmla="*/ 12285 w 1129636"/>
                  <a:gd name="GluePoint42Y" fmla="*/ 945430 h 1405050"/>
                  <a:gd name="GluePoint43X" fmla="*/ 6699 w 1129636"/>
                  <a:gd name="GluePoint43Y" fmla="*/ 947572 h 1405050"/>
                  <a:gd name="GluePoint44X" fmla="*/ 248 w 1129636"/>
                  <a:gd name="GluePoint44Y" fmla="*/ 972267 h 1405050"/>
                  <a:gd name="GluePoint45X" fmla="*/ 5592 w 1129636"/>
                  <a:gd name="GluePoint45Y" fmla="*/ 975654 h 1405050"/>
                  <a:gd name="GluePoint46X" fmla="*/ 31281 w 1129636"/>
                  <a:gd name="GluePoint46Y" fmla="*/ 985580 h 1405050"/>
                  <a:gd name="GluePoint47X" fmla="*/ 46389 w 1129636"/>
                  <a:gd name="GluePoint47Y" fmla="*/ 993566 h 1405050"/>
                  <a:gd name="GluePoint48X" fmla="*/ 72637 w 1129636"/>
                  <a:gd name="GluePoint48Y" fmla="*/ 977610 h 1405050"/>
                  <a:gd name="GluePoint49X" fmla="*/ 91496 w 1129636"/>
                  <a:gd name="GluePoint49Y" fmla="*/ 1006516 h 1405050"/>
                  <a:gd name="GluePoint50X" fmla="*/ 101859 w 1129636"/>
                  <a:gd name="GluePoint50Y" fmla="*/ 1005433 h 1405050"/>
                  <a:gd name="GluePoint51X" fmla="*/ 126684 w 1129636"/>
                  <a:gd name="GluePoint51Y" fmla="*/ 992265 h 1405050"/>
                  <a:gd name="GluePoint52X" fmla="*/ 135963 w 1129636"/>
                  <a:gd name="GluePoint52Y" fmla="*/ 1005433 h 1405050"/>
                  <a:gd name="GluePoint53X" fmla="*/ 143481 w 1129636"/>
                  <a:gd name="GluePoint53Y" fmla="*/ 1006136 h 1405050"/>
                  <a:gd name="GluePoint54X" fmla="*/ 172404 w 1129636"/>
                  <a:gd name="GluePoint54Y" fmla="*/ 920493 h 1405050"/>
                  <a:gd name="GluePoint55X" fmla="*/ 171014 w 1129636"/>
                  <a:gd name="GluePoint55Y" fmla="*/ 906517 h 1405050"/>
                  <a:gd name="GluePoint56X" fmla="*/ 159268 w 1129636"/>
                  <a:gd name="GluePoint56Y" fmla="*/ 882396 h 1405050"/>
                  <a:gd name="GluePoint57X" fmla="*/ 157539 w 1129636"/>
                  <a:gd name="GluePoint57Y" fmla="*/ 866424 h 1405050"/>
                  <a:gd name="GluePoint58X" fmla="*/ 176963 w 1129636"/>
                  <a:gd name="GluePoint58Y" fmla="*/ 854768 h 1405050"/>
                  <a:gd name="GluePoint59X" fmla="*/ 192508 w 1129636"/>
                  <a:gd name="GluePoint59Y" fmla="*/ 844841 h 1405050"/>
                  <a:gd name="GluePoint60X" fmla="*/ 201141 w 1129636"/>
                  <a:gd name="GluePoint60Y" fmla="*/ 838795 h 1405050"/>
                  <a:gd name="GluePoint61X" fmla="*/ 282915 w 1129636"/>
                  <a:gd name="GluePoint61Y" fmla="*/ 566727 h 1405050"/>
                  <a:gd name="GluePoint62X" fmla="*/ 294741 w 1129636"/>
                  <a:gd name="GluePoint62Y" fmla="*/ 585827 h 1405050"/>
                  <a:gd name="GluePoint63X" fmla="*/ 287054 w 1129636"/>
                  <a:gd name="GluePoint63Y" fmla="*/ 723680 h 1405050"/>
                  <a:gd name="GluePoint64X" fmla="*/ 207333 w 1129636"/>
                  <a:gd name="GluePoint64Y" fmla="*/ 963698 h 1405050"/>
                  <a:gd name="GluePoint65X" fmla="*/ 136901 w 1129636"/>
                  <a:gd name="GluePoint65Y" fmla="*/ 1284776 h 1405050"/>
                  <a:gd name="GluePoint66X" fmla="*/ 141137 w 1129636"/>
                  <a:gd name="GluePoint66Y" fmla="*/ 1290337 h 1405050"/>
                  <a:gd name="GluePoint67X" fmla="*/ 148622 w 1129636"/>
                  <a:gd name="GluePoint67Y" fmla="*/ 1282569 h 1405050"/>
                  <a:gd name="GluePoint68X" fmla="*/ 171644 w 1129636"/>
                  <a:gd name="GluePoint68Y" fmla="*/ 1315662 h 1405050"/>
                  <a:gd name="GluePoint69X" fmla="*/ 165889 w 1129636"/>
                  <a:gd name="GluePoint69Y" fmla="*/ 1339258 h 1405050"/>
                  <a:gd name="GluePoint70X" fmla="*/ 153723 w 1129636"/>
                  <a:gd name="GluePoint70Y" fmla="*/ 1353323 h 1405050"/>
                  <a:gd name="GluePoint71X" fmla="*/ 142002 w 1129636"/>
                  <a:gd name="GluePoint71Y" fmla="*/ 1344148 h 1405050"/>
                  <a:gd name="GluePoint72X" fmla="*/ 131008 w 1129636"/>
                  <a:gd name="GluePoint72Y" fmla="*/ 1341497 h 1405050"/>
                  <a:gd name="GluePoint73X" fmla="*/ 128543 w 1129636"/>
                  <a:gd name="GluePoint73Y" fmla="*/ 1374331 h 1405050"/>
                  <a:gd name="GluePoint74X" fmla="*/ 160408 w 1129636"/>
                  <a:gd name="GluePoint74Y" fmla="*/ 1404902 h 1405050"/>
                  <a:gd name="GluePoint75X" fmla="*/ 190075 w 1129636"/>
                  <a:gd name="GluePoint75Y" fmla="*/ 1372108 h 1405050"/>
                  <a:gd name="GluePoint76X" fmla="*/ 211642 w 1129636"/>
                  <a:gd name="GluePoint76Y" fmla="*/ 1398217 h 1405050"/>
                  <a:gd name="GluePoint77X" fmla="*/ 237283 w 1129636"/>
                  <a:gd name="GluePoint77Y" fmla="*/ 1375964 h 1405050"/>
                  <a:gd name="GluePoint78X" fmla="*/ 239514 w 1129636"/>
                  <a:gd name="GluePoint78Y" fmla="*/ 1374072 h 1405050"/>
                  <a:gd name="GluePoint79X" fmla="*/ 257427 w 1129636"/>
                  <a:gd name="GluePoint79Y" fmla="*/ 1400076 h 1405050"/>
                  <a:gd name="GluePoint80X" fmla="*/ 261380 w 1129636"/>
                  <a:gd name="GluePoint80Y" fmla="*/ 1398694 h 1405050"/>
                  <a:gd name="GluePoint81X" fmla="*/ 289365 w 1129636"/>
                  <a:gd name="GluePoint81Y" fmla="*/ 1371364 h 1405050"/>
                  <a:gd name="GluePoint82X" fmla="*/ 309146 w 1129636"/>
                  <a:gd name="GluePoint82Y" fmla="*/ 1396326 h 1405050"/>
                  <a:gd name="GluePoint83X" fmla="*/ 331279 w 1129636"/>
                  <a:gd name="GluePoint83Y" fmla="*/ 1376489 h 1405050"/>
                  <a:gd name="GluePoint84X" fmla="*/ 339128 w 1129636"/>
                  <a:gd name="GluePoint84Y" fmla="*/ 1369441 h 1405050"/>
                  <a:gd name="GluePoint85X" fmla="*/ 355158 w 1129636"/>
                  <a:gd name="GluePoint85Y" fmla="*/ 1385890 h 1405050"/>
                  <a:gd name="GluePoint86X" fmla="*/ 384558 w 1129636"/>
                  <a:gd name="GluePoint86Y" fmla="*/ 1367986 h 1405050"/>
                  <a:gd name="GluePoint87X" fmla="*/ 409835 w 1129636"/>
                  <a:gd name="GluePoint87Y" fmla="*/ 1391815 h 1405050"/>
                  <a:gd name="GluePoint88X" fmla="*/ 436947 w 1129636"/>
                  <a:gd name="GluePoint88Y" fmla="*/ 1370176 h 1405050"/>
                  <a:gd name="GluePoint89X" fmla="*/ 468635 w 1129636"/>
                  <a:gd name="GluePoint89Y" fmla="*/ 1393602 h 1405050"/>
                  <a:gd name="GluePoint90X" fmla="*/ 490355 w 1129636"/>
                  <a:gd name="GluePoint90Y" fmla="*/ 1372561 h 1405050"/>
                  <a:gd name="GluePoint91X" fmla="*/ 503144 w 1129636"/>
                  <a:gd name="GluePoint91Y" fmla="*/ 1384573 h 1405050"/>
                  <a:gd name="GluePoint92X" fmla="*/ 518001 w 1129636"/>
                  <a:gd name="GluePoint92Y" fmla="*/ 1377088 h 1405050"/>
                  <a:gd name="GluePoint93X" fmla="*/ 530701 w 1129636"/>
                  <a:gd name="GluePoint93Y" fmla="*/ 1365674 h 1405050"/>
                  <a:gd name="GluePoint94X" fmla="*/ 549083 w 1129636"/>
                  <a:gd name="GluePoint94Y" fmla="*/ 1385090 h 1405050"/>
                  <a:gd name="GluePoint95X" fmla="*/ 580552 w 1129636"/>
                  <a:gd name="GluePoint95Y" fmla="*/ 1359118 h 1405050"/>
                  <a:gd name="GluePoint96X" fmla="*/ 600656 w 1129636"/>
                  <a:gd name="GluePoint96Y" fmla="*/ 1383263 h 1405050"/>
                  <a:gd name="GluePoint97X" fmla="*/ 633217 w 1129636"/>
                  <a:gd name="GluePoint97Y" fmla="*/ 1359037 h 1405050"/>
                  <a:gd name="GluePoint98X" fmla="*/ 652051 w 1129636"/>
                  <a:gd name="GluePoint98Y" fmla="*/ 1376368 h 1405050"/>
                  <a:gd name="GluePoint99X" fmla="*/ 677377 w 1129636"/>
                  <a:gd name="GluePoint99Y" fmla="*/ 1358164 h 1405050"/>
                  <a:gd name="GluePoint100X" fmla="*/ 695622 w 1129636"/>
                  <a:gd name="GluePoint100Y" fmla="*/ 1385341 h 1405050"/>
                  <a:gd name="GluePoint101X" fmla="*/ 718248 w 1129636"/>
                  <a:gd name="GluePoint101Y" fmla="*/ 1365868 h 1405050"/>
                  <a:gd name="GluePoint102X" fmla="*/ 742272 w 1129636"/>
                  <a:gd name="GluePoint102Y" fmla="*/ 1389794 h 1405050"/>
                  <a:gd name="GluePoint103X" fmla="*/ 756240 w 1129636"/>
                  <a:gd name="GluePoint103Y" fmla="*/ 1371744 h 1405050"/>
                  <a:gd name="GluePoint104X" fmla="*/ 778842 w 1129636"/>
                  <a:gd name="GluePoint104Y" fmla="*/ 1392559 h 1405050"/>
                  <a:gd name="GluePoint105X" fmla="*/ 804233 w 1129636"/>
                  <a:gd name="GluePoint105Y" fmla="*/ 1367194 h 1405050"/>
                  <a:gd name="GluePoint106X" fmla="*/ 824159 w 1129636"/>
                  <a:gd name="GluePoint106Y" fmla="*/ 1394612 h 1405050"/>
                  <a:gd name="GluePoint107X" fmla="*/ 853510 w 1129636"/>
                  <a:gd name="GluePoint107Y" fmla="*/ 1366700 h 1405050"/>
                  <a:gd name="GluePoint108X" fmla="*/ 879644 w 1129636"/>
                  <a:gd name="GluePoint108Y" fmla="*/ 1397223 h 1405050"/>
                  <a:gd name="GluePoint109X" fmla="*/ 902634 w 1129636"/>
                  <a:gd name="GluePoint109Y" fmla="*/ 1377023 h 1405050"/>
                  <a:gd name="GluePoint110X" fmla="*/ 927806 w 1129636"/>
                  <a:gd name="GluePoint110Y" fmla="*/ 1397934 h 1405050"/>
                  <a:gd name="GluePoint111X" fmla="*/ 943214 w 1129636"/>
                  <a:gd name="GluePoint111Y" fmla="*/ 1384888 h 1405050"/>
                  <a:gd name="GluePoint112X" fmla="*/ 946722 w 1129636"/>
                  <a:gd name="GluePoint112Y" fmla="*/ 1379512 h 1405050"/>
                  <a:gd name="GluePoint113X" fmla="*/ 923999 w 1129636"/>
                  <a:gd name="GluePoint113Y" fmla="*/ 1239736 h 1405050"/>
                  <a:gd name="GluePoint114X" fmla="*/ 911566 w 1129636"/>
                  <a:gd name="GluePoint114Y" fmla="*/ 1243996 h 1405050"/>
                  <a:gd name="GluePoint115X" fmla="*/ 894009 w 1129636"/>
                  <a:gd name="GluePoint115Y" fmla="*/ 1262127 h 1405050"/>
                  <a:gd name="GluePoint116X" fmla="*/ 883646 w 1129636"/>
                  <a:gd name="GluePoint116Y" fmla="*/ 1250616 h 1405050"/>
                  <a:gd name="GluePoint117X" fmla="*/ 875877 w 1129636"/>
                  <a:gd name="GluePoint117Y" fmla="*/ 1225000 h 1405050"/>
                  <a:gd name="GluePoint118X" fmla="*/ 900338 w 1129636"/>
                  <a:gd name="GluePoint118Y" fmla="*/ 1191325 h 1405050"/>
                  <a:gd name="GluePoint119X" fmla="*/ 910984 w 1129636"/>
                  <a:gd name="GluePoint119Y" fmla="*/ 1206578 h 1405050"/>
                  <a:gd name="GluePoint120X" fmla="*/ 916974 w 1129636"/>
                  <a:gd name="GluePoint120Y" fmla="*/ 1201946 h 1405050"/>
                  <a:gd name="GluePoint121X" fmla="*/ 835864 w 1129636"/>
                  <a:gd name="GluePoint121Y" fmla="*/ 734892 h 1405050"/>
                  <a:gd name="GluePoint122X" fmla="*/ 851853 w 1129636"/>
                  <a:gd name="GluePoint122Y" fmla="*/ 713285 h 1405050"/>
                  <a:gd name="GluePoint123X" fmla="*/ 878246 w 1129636"/>
                  <a:gd name="GluePoint123Y" fmla="*/ 736339 h 1405050"/>
                  <a:gd name="GluePoint124X" fmla="*/ 1009119 w 1129636"/>
                  <a:gd name="GluePoint124Y" fmla="*/ 662514 h 1405050"/>
                  <a:gd name="GluePoint125X" fmla="*/ 1018326 w 1129636"/>
                  <a:gd name="GluePoint125Y" fmla="*/ 647980 h 1405050"/>
                  <a:gd name="GluePoint126X" fmla="*/ 1015157 w 1129636"/>
                  <a:gd name="GluePoint126Y" fmla="*/ 611718 h 1405050"/>
                  <a:gd name="GluePoint127X" fmla="*/ 1017744 w 1129636"/>
                  <a:gd name="GluePoint127Y" fmla="*/ 598769 h 1405050"/>
                  <a:gd name="GluePoint128X" fmla="*/ 1063788 w 1129636"/>
                  <a:gd name="GluePoint128Y" fmla="*/ 589845 h 1405050"/>
                  <a:gd name="GluePoint129X" fmla="*/ 1120470 w 1129636"/>
                  <a:gd name="GluePoint129Y" fmla="*/ 523279 h 1405050"/>
                  <a:gd name="GluePoint130X" fmla="*/ 1128893 w 1129636"/>
                  <a:gd name="GluePoint130Y" fmla="*/ 507872 h 1405050"/>
                  <a:gd name="GluePoint131X" fmla="*/ 1085072 w 1129636"/>
                  <a:gd name="GluePoint131Y" fmla="*/ 503822 h 1405050"/>
                  <a:gd name="GluePoint132X" fmla="*/ 1071621 w 1129636"/>
                  <a:gd name="GluePoint132Y" fmla="*/ 542574 h 1405050"/>
                  <a:gd name="GluePoint133X" fmla="*/ 1028568 w 1129636"/>
                  <a:gd name="GluePoint133Y" fmla="*/ 546761 h 1405050"/>
                  <a:gd name="GluePoint134X" fmla="*/ 1035827 w 1129636"/>
                  <a:gd name="GluePoint134Y" fmla="*/ 501349 h 1405050"/>
                  <a:gd name="GluePoint135X" fmla="*/ 1075291 w 1129636"/>
                  <a:gd name="GluePoint135Y" fmla="*/ 496385 h 1405050"/>
                  <a:gd name="GluePoint136X" fmla="*/ 1085072 w 1129636"/>
                  <a:gd name="GluePoint136Y" fmla="*/ 503822 h 1405050"/>
                  <a:gd name="GluePoint137X" fmla="*/ 645213 w 1129636"/>
                  <a:gd name="GluePoint137Y" fmla="*/ 1311661 h 1405050"/>
                  <a:gd name="GluePoint138X" fmla="*/ 622126 w 1129636"/>
                  <a:gd name="GluePoint138Y" fmla="*/ 1315493 h 1405050"/>
                  <a:gd name="GluePoint139X" fmla="*/ 628140 w 1129636"/>
                  <a:gd name="GluePoint139Y" fmla="*/ 1259435 h 1405050"/>
                  <a:gd name="GluePoint140X" fmla="*/ 650823 w 1129636"/>
                  <a:gd name="GluePoint140Y" fmla="*/ 1292463 h 1405050"/>
                  <a:gd name="GluePoint141X" fmla="*/ 645213 w 1129636"/>
                  <a:gd name="GluePoint141Y" fmla="*/ 1311661 h 1405050"/>
                  <a:gd name="GluePoint142X" fmla="*/ 703487 w 1129636"/>
                  <a:gd name="GluePoint142Y" fmla="*/ 1219932 h 1405050"/>
                  <a:gd name="GluePoint143X" fmla="*/ 680400 w 1129636"/>
                  <a:gd name="GluePoint143Y" fmla="*/ 1223763 h 1405050"/>
                  <a:gd name="GluePoint144X" fmla="*/ 686415 w 1129636"/>
                  <a:gd name="GluePoint144Y" fmla="*/ 1167705 h 1405050"/>
                  <a:gd name="GluePoint145X" fmla="*/ 709097 w 1129636"/>
                  <a:gd name="GluePoint145Y" fmla="*/ 1200734 h 1405050"/>
                  <a:gd name="GluePoint146X" fmla="*/ 703487 w 1129636"/>
                  <a:gd name="GluePoint146Y" fmla="*/ 1219932 h 1405050"/>
                  <a:gd name="GluePoint147X" fmla="*/ 835169 w 1129636"/>
                  <a:gd name="GluePoint147Y" fmla="*/ 1231798 h 1405050"/>
                  <a:gd name="GluePoint148X" fmla="*/ 832048 w 1129636"/>
                  <a:gd name="GluePoint148Y" fmla="*/ 1235977 h 1405050"/>
                  <a:gd name="GluePoint149X" fmla="*/ 812066 w 1129636"/>
                  <a:gd name="GluePoint149Y" fmla="*/ 1235629 h 1405050"/>
                  <a:gd name="GluePoint150X" fmla="*/ 818088 w 1129636"/>
                  <a:gd name="GluePoint150Y" fmla="*/ 1179580 h 1405050"/>
                  <a:gd name="GluePoint151X" fmla="*/ 840770 w 1129636"/>
                  <a:gd name="GluePoint151Y" fmla="*/ 1212608 h 1405050"/>
                  <a:gd name="GluePoint152X" fmla="*/ 835169 w 1129636"/>
                  <a:gd name="GluePoint152Y" fmla="*/ 1231798 h 1405050"/>
                  <a:gd name="GluePoint153X" fmla="*/ 866799 w 1129636"/>
                  <a:gd name="GluePoint153Y" fmla="*/ 1338967 h 1405050"/>
                  <a:gd name="GluePoint154X" fmla="*/ 855248 w 1129636"/>
                  <a:gd name="GluePoint154Y" fmla="*/ 1327367 h 1405050"/>
                  <a:gd name="GluePoint155X" fmla="*/ 861262 w 1129636"/>
                  <a:gd name="GluePoint155Y" fmla="*/ 1271309 h 1405050"/>
                  <a:gd name="GluePoint156X" fmla="*/ 883945 w 1129636"/>
                  <a:gd name="GluePoint156Y" fmla="*/ 1304338 h 1405050"/>
                  <a:gd name="GluePoint157X" fmla="*/ 875223 w 1129636"/>
                  <a:gd name="GluePoint157Y" fmla="*/ 1327715 h 1405050"/>
                  <a:gd name="GluePoint158X" fmla="*/ 866799 w 1129636"/>
                  <a:gd name="GluePoint158Y" fmla="*/ 1338967 h 1405050"/>
                  <a:gd name="GluePoint159X" fmla="*/ 776878 w 1129636"/>
                  <a:gd name="GluePoint159Y" fmla="*/ 1323536 h 1405050"/>
                  <a:gd name="GluePoint160X" fmla="*/ 753791 w 1129636"/>
                  <a:gd name="GluePoint160Y" fmla="*/ 1327367 h 1405050"/>
                  <a:gd name="GluePoint161X" fmla="*/ 759805 w 1129636"/>
                  <a:gd name="GluePoint161Y" fmla="*/ 1271309 h 1405050"/>
                  <a:gd name="GluePoint162X" fmla="*/ 782488 w 1129636"/>
                  <a:gd name="GluePoint162Y" fmla="*/ 1304338 h 1405050"/>
                  <a:gd name="GluePoint163X" fmla="*/ 776878 w 1129636"/>
                  <a:gd name="GluePoint163Y" fmla="*/ 1323536 h 1405050"/>
                  <a:gd name="GluePoint164X" fmla="*/ 429535 w 1129636"/>
                  <a:gd name="GluePoint164Y" fmla="*/ 1235072 h 1405050"/>
                  <a:gd name="GluePoint165X" fmla="*/ 429559 w 1129636"/>
                  <a:gd name="GluePoint165Y" fmla="*/ 1172022 h 1405050"/>
                  <a:gd name="GluePoint166X" fmla="*/ 452241 w 1129636"/>
                  <a:gd name="GluePoint166Y" fmla="*/ 1205050 h 1405050"/>
                  <a:gd name="GluePoint167X" fmla="*/ 443527 w 1129636"/>
                  <a:gd name="GluePoint167Y" fmla="*/ 1228411 h 1405050"/>
                  <a:gd name="GluePoint168X" fmla="*/ 429535 w 1129636"/>
                  <a:gd name="GluePoint168Y" fmla="*/ 1235072 h 1405050"/>
                  <a:gd name="GluePoint169X" fmla="*/ 371276 w 1129636"/>
                  <a:gd name="GluePoint169Y" fmla="*/ 1263751 h 1405050"/>
                  <a:gd name="GluePoint170X" fmla="*/ 393959 w 1129636"/>
                  <a:gd name="GluePoint170Y" fmla="*/ 1296780 h 1405050"/>
                  <a:gd name="GluePoint171X" fmla="*/ 388349 w 1129636"/>
                  <a:gd name="GluePoint171Y" fmla="*/ 1315978 h 1405050"/>
                  <a:gd name="GluePoint172X" fmla="*/ 376458 w 1129636"/>
                  <a:gd name="GluePoint172Y" fmla="*/ 1331320 h 1405050"/>
                  <a:gd name="GluePoint173X" fmla="*/ 371276 w 1129636"/>
                  <a:gd name="GluePoint173Y" fmla="*/ 1263751 h 1405050"/>
                  <a:gd name="GluePoint174X" fmla="*/ 498633 w 1129636"/>
                  <a:gd name="GluePoint174Y" fmla="*/ 1258360 h 1405050"/>
                  <a:gd name="GluePoint175X" fmla="*/ 521316 w 1129636"/>
                  <a:gd name="GluePoint175Y" fmla="*/ 1291388 h 1405050"/>
                  <a:gd name="GluePoint176X" fmla="*/ 515706 w 1129636"/>
                  <a:gd name="GluePoint176Y" fmla="*/ 1310586 h 1405050"/>
                  <a:gd name="GluePoint177X" fmla="*/ 503815 w 1129636"/>
                  <a:gd name="GluePoint177Y" fmla="*/ 1325928 h 1405050"/>
                  <a:gd name="GluePoint178X" fmla="*/ 498633 w 1129636"/>
                  <a:gd name="GluePoint178Y" fmla="*/ 1258360 h 1405050"/>
                  <a:gd name="GluePoint179X" fmla="*/ 570876 w 1129636"/>
                  <a:gd name="GluePoint179Y" fmla="*/ 1223011 h 1405050"/>
                  <a:gd name="GluePoint180X" fmla="*/ 550902 w 1129636"/>
                  <a:gd name="GluePoint180Y" fmla="*/ 1222680 h 1405050"/>
                  <a:gd name="GluePoint181X" fmla="*/ 556916 w 1129636"/>
                  <a:gd name="GluePoint181Y" fmla="*/ 1166622 h 1405050"/>
                  <a:gd name="GluePoint182X" fmla="*/ 579598 w 1129636"/>
                  <a:gd name="GluePoint182Y" fmla="*/ 1199651 h 1405050"/>
                  <a:gd name="GluePoint183X" fmla="*/ 570876 w 1129636"/>
                  <a:gd name="GluePoint183Y" fmla="*/ 1223011 h 1405050"/>
                  <a:gd name="GluePoint184X" fmla="*/ 319275 w 1129636"/>
                  <a:gd name="GluePoint184Y" fmla="*/ 1238273 h 1405050"/>
                  <a:gd name="GluePoint185X" fmla="*/ 296188 w 1129636"/>
                  <a:gd name="GluePoint185Y" fmla="*/ 1242104 h 1405050"/>
                  <a:gd name="GluePoint186X" fmla="*/ 302202 w 1129636"/>
                  <a:gd name="GluePoint186Y" fmla="*/ 1186046 h 1405050"/>
                  <a:gd name="GluePoint187X" fmla="*/ 324885 w 1129636"/>
                  <a:gd name="GluePoint187Y" fmla="*/ 1219075 h 1405050"/>
                  <a:gd name="GluePoint188X" fmla="*/ 319275 w 1129636"/>
                  <a:gd name="GluePoint188Y" fmla="*/ 1238273 h 1405050"/>
                  <a:gd name="GluePoint189X" fmla="*/ 261000 w 1129636"/>
                  <a:gd name="GluePoint189Y" fmla="*/ 1330010 h 1405050"/>
                  <a:gd name="GluePoint190X" fmla="*/ 237914 w 1129636"/>
                  <a:gd name="GluePoint190Y" fmla="*/ 1333842 h 1405050"/>
                  <a:gd name="GluePoint191X" fmla="*/ 243928 w 1129636"/>
                  <a:gd name="GluePoint191Y" fmla="*/ 1277784 h 1405050"/>
                  <a:gd name="GluePoint192X" fmla="*/ 266610 w 1129636"/>
                  <a:gd name="GluePoint192Y" fmla="*/ 1310812 h 1405050"/>
                  <a:gd name="GluePoint193X" fmla="*/ 261000 w 1129636"/>
                  <a:gd name="GluePoint193Y" fmla="*/ 1330010 h 1405050"/>
                  <a:gd name="GluePoint194X" fmla="*/ 217769 w 1129636"/>
                  <a:gd name="GluePoint194Y" fmla="*/ 1253680 h 1405050"/>
                  <a:gd name="GluePoint195X" fmla="*/ 211690 w 1129636"/>
                  <a:gd name="GluePoint195Y" fmla="*/ 1261262 h 1405050"/>
                  <a:gd name="GluePoint196X" fmla="*/ 186712 w 1129636"/>
                  <a:gd name="GluePoint196Y" fmla="*/ 1228936 h 1405050"/>
                  <a:gd name="GluePoint197X" fmla="*/ 206145 w 1129636"/>
                  <a:gd name="GluePoint197Y" fmla="*/ 1193596 h 1405050"/>
                  <a:gd name="GluePoint198X" fmla="*/ 228828 w 1129636"/>
                  <a:gd name="GluePoint198Y" fmla="*/ 1226625 h 1405050"/>
                  <a:gd name="GluePoint199X" fmla="*/ 217769 w 1129636"/>
                  <a:gd name="GluePoint199Y" fmla="*/ 1253680 h 1405050"/>
                  <a:gd name="GluePoint200X" fmla="*/ 58410 w 1129636"/>
                  <a:gd name="GluePoint200Y" fmla="*/ 838965 h 1405050"/>
                  <a:gd name="GluePoint201X" fmla="*/ 99296 w 1129636"/>
                  <a:gd name="GluePoint201Y" fmla="*/ 810091 h 1405050"/>
                  <a:gd name="GluePoint202X" fmla="*/ 118026 w 1129636"/>
                  <a:gd name="GluePoint202Y" fmla="*/ 855907 h 1405050"/>
                  <a:gd name="GluePoint203X" fmla="*/ 81432 w 1129636"/>
                  <a:gd name="GluePoint203Y" fmla="*/ 881903 h 1405050"/>
                  <a:gd name="GluePoint204X" fmla="*/ 56534 w 1129636"/>
                  <a:gd name="GluePoint204Y" fmla="*/ 839813 h 1405050"/>
                  <a:gd name="GluePoint205X" fmla="*/ 58410 w 1129636"/>
                  <a:gd name="GluePoint205Y" fmla="*/ 838965 h 1405050"/>
                  <a:gd name="GluePoint206X" fmla="*/ 143166 w 1129636"/>
                  <a:gd name="GluePoint206Y" fmla="*/ 950409 h 1405050"/>
                  <a:gd name="GluePoint207X" fmla="*/ 111971 w 1129636"/>
                  <a:gd name="GluePoint207Y" fmla="*/ 973980 h 1405050"/>
                  <a:gd name="GluePoint208X" fmla="*/ 105771 w 1129636"/>
                  <a:gd name="GluePoint208Y" fmla="*/ 965954 h 1405050"/>
                  <a:gd name="GluePoint209X" fmla="*/ 92918 w 1129636"/>
                  <a:gd name="GluePoint209Y" fmla="*/ 928318 h 1405050"/>
                  <a:gd name="GluePoint210X" fmla="*/ 130547 w 1129636"/>
                  <a:gd name="GluePoint210Y" fmla="*/ 901877 h 1405050"/>
                  <a:gd name="GluePoint211X" fmla="*/ 145421 w 1129636"/>
                  <a:gd name="GluePoint211Y" fmla="*/ 941785 h 1405050"/>
                  <a:gd name="GluePoint212X" fmla="*/ 143166 w 1129636"/>
                  <a:gd name="GluePoint212Y" fmla="*/ 950409 h 140505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  <a:cxn ang="0">
                    <a:pos x="GluePoint68X" y="GluePoint68Y"/>
                  </a:cxn>
                  <a:cxn ang="0">
                    <a:pos x="GluePoint69X" y="GluePoint69Y"/>
                  </a:cxn>
                  <a:cxn ang="0">
                    <a:pos x="GluePoint70X" y="GluePoint70Y"/>
                  </a:cxn>
                  <a:cxn ang="0">
                    <a:pos x="GluePoint71X" y="GluePoint71Y"/>
                  </a:cxn>
                  <a:cxn ang="0">
                    <a:pos x="GluePoint72X" y="GluePoint72Y"/>
                  </a:cxn>
                  <a:cxn ang="0">
                    <a:pos x="GluePoint73X" y="GluePoint73Y"/>
                  </a:cxn>
                  <a:cxn ang="0">
                    <a:pos x="GluePoint74X" y="GluePoint74Y"/>
                  </a:cxn>
                  <a:cxn ang="0">
                    <a:pos x="GluePoint75X" y="GluePoint75Y"/>
                  </a:cxn>
                  <a:cxn ang="0">
                    <a:pos x="GluePoint76X" y="GluePoint76Y"/>
                  </a:cxn>
                  <a:cxn ang="0">
                    <a:pos x="GluePoint77X" y="GluePoint77Y"/>
                  </a:cxn>
                  <a:cxn ang="0">
                    <a:pos x="GluePoint78X" y="GluePoint78Y"/>
                  </a:cxn>
                  <a:cxn ang="0">
                    <a:pos x="GluePoint79X" y="GluePoint79Y"/>
                  </a:cxn>
                  <a:cxn ang="0">
                    <a:pos x="GluePoint80X" y="GluePoint80Y"/>
                  </a:cxn>
                  <a:cxn ang="0">
                    <a:pos x="GluePoint81X" y="GluePoint81Y"/>
                  </a:cxn>
                  <a:cxn ang="0">
                    <a:pos x="GluePoint82X" y="GluePoint82Y"/>
                  </a:cxn>
                  <a:cxn ang="0">
                    <a:pos x="GluePoint83X" y="GluePoint83Y"/>
                  </a:cxn>
                  <a:cxn ang="0">
                    <a:pos x="GluePoint84X" y="GluePoint84Y"/>
                  </a:cxn>
                  <a:cxn ang="0">
                    <a:pos x="GluePoint85X" y="GluePoint85Y"/>
                  </a:cxn>
                  <a:cxn ang="0">
                    <a:pos x="GluePoint86X" y="GluePoint86Y"/>
                  </a:cxn>
                  <a:cxn ang="0">
                    <a:pos x="GluePoint87X" y="GluePoint87Y"/>
                  </a:cxn>
                  <a:cxn ang="0">
                    <a:pos x="GluePoint88X" y="GluePoint88Y"/>
                  </a:cxn>
                  <a:cxn ang="0">
                    <a:pos x="GluePoint89X" y="GluePoint89Y"/>
                  </a:cxn>
                  <a:cxn ang="0">
                    <a:pos x="GluePoint90X" y="GluePoint90Y"/>
                  </a:cxn>
                  <a:cxn ang="0">
                    <a:pos x="GluePoint91X" y="GluePoint91Y"/>
                  </a:cxn>
                  <a:cxn ang="0">
                    <a:pos x="GluePoint92X" y="GluePoint92Y"/>
                  </a:cxn>
                  <a:cxn ang="0">
                    <a:pos x="GluePoint93X" y="GluePoint93Y"/>
                  </a:cxn>
                  <a:cxn ang="0">
                    <a:pos x="GluePoint94X" y="GluePoint94Y"/>
                  </a:cxn>
                  <a:cxn ang="0">
                    <a:pos x="GluePoint95X" y="GluePoint95Y"/>
                  </a:cxn>
                  <a:cxn ang="0">
                    <a:pos x="GluePoint96X" y="GluePoint96Y"/>
                  </a:cxn>
                  <a:cxn ang="0">
                    <a:pos x="GluePoint97X" y="GluePoint97Y"/>
                  </a:cxn>
                  <a:cxn ang="0">
                    <a:pos x="GluePoint98X" y="GluePoint98Y"/>
                  </a:cxn>
                  <a:cxn ang="0">
                    <a:pos x="GluePoint99X" y="GluePoint99Y"/>
                  </a:cxn>
                  <a:cxn ang="0">
                    <a:pos x="GluePoint100X" y="GluePoint100Y"/>
                  </a:cxn>
                  <a:cxn ang="0">
                    <a:pos x="GluePoint101X" y="GluePoint101Y"/>
                  </a:cxn>
                  <a:cxn ang="0">
                    <a:pos x="GluePoint102X" y="GluePoint102Y"/>
                  </a:cxn>
                  <a:cxn ang="0">
                    <a:pos x="GluePoint103X" y="GluePoint103Y"/>
                  </a:cxn>
                  <a:cxn ang="0">
                    <a:pos x="GluePoint104X" y="GluePoint104Y"/>
                  </a:cxn>
                  <a:cxn ang="0">
                    <a:pos x="GluePoint105X" y="GluePoint105Y"/>
                  </a:cxn>
                  <a:cxn ang="0">
                    <a:pos x="GluePoint106X" y="GluePoint106Y"/>
                  </a:cxn>
                  <a:cxn ang="0">
                    <a:pos x="GluePoint107X" y="GluePoint107Y"/>
                  </a:cxn>
                  <a:cxn ang="0">
                    <a:pos x="GluePoint108X" y="GluePoint108Y"/>
                  </a:cxn>
                  <a:cxn ang="0">
                    <a:pos x="GluePoint109X" y="GluePoint109Y"/>
                  </a:cxn>
                  <a:cxn ang="0">
                    <a:pos x="GluePoint110X" y="GluePoint110Y"/>
                  </a:cxn>
                  <a:cxn ang="0">
                    <a:pos x="GluePoint111X" y="GluePoint111Y"/>
                  </a:cxn>
                  <a:cxn ang="0">
                    <a:pos x="GluePoint112X" y="GluePoint112Y"/>
                  </a:cxn>
                  <a:cxn ang="0">
                    <a:pos x="GluePoint113X" y="GluePoint113Y"/>
                  </a:cxn>
                  <a:cxn ang="0">
                    <a:pos x="GluePoint114X" y="GluePoint114Y"/>
                  </a:cxn>
                  <a:cxn ang="0">
                    <a:pos x="GluePoint115X" y="GluePoint115Y"/>
                  </a:cxn>
                  <a:cxn ang="0">
                    <a:pos x="GluePoint116X" y="GluePoint116Y"/>
                  </a:cxn>
                  <a:cxn ang="0">
                    <a:pos x="GluePoint117X" y="GluePoint117Y"/>
                  </a:cxn>
                  <a:cxn ang="0">
                    <a:pos x="GluePoint118X" y="GluePoint118Y"/>
                  </a:cxn>
                  <a:cxn ang="0">
                    <a:pos x="GluePoint119X" y="GluePoint119Y"/>
                  </a:cxn>
                  <a:cxn ang="0">
                    <a:pos x="GluePoint120X" y="GluePoint120Y"/>
                  </a:cxn>
                  <a:cxn ang="0">
                    <a:pos x="GluePoint121X" y="GluePoint121Y"/>
                  </a:cxn>
                  <a:cxn ang="0">
                    <a:pos x="GluePoint122X" y="GluePoint122Y"/>
                  </a:cxn>
                  <a:cxn ang="0">
                    <a:pos x="GluePoint123X" y="GluePoint123Y"/>
                  </a:cxn>
                  <a:cxn ang="0">
                    <a:pos x="GluePoint124X" y="GluePoint124Y"/>
                  </a:cxn>
                  <a:cxn ang="0">
                    <a:pos x="GluePoint125X" y="GluePoint125Y"/>
                  </a:cxn>
                  <a:cxn ang="0">
                    <a:pos x="GluePoint126X" y="GluePoint126Y"/>
                  </a:cxn>
                  <a:cxn ang="0">
                    <a:pos x="GluePoint127X" y="GluePoint127Y"/>
                  </a:cxn>
                  <a:cxn ang="0">
                    <a:pos x="GluePoint128X" y="GluePoint128Y"/>
                  </a:cxn>
                  <a:cxn ang="0">
                    <a:pos x="GluePoint129X" y="GluePoint129Y"/>
                  </a:cxn>
                  <a:cxn ang="0">
                    <a:pos x="GluePoint130X" y="GluePoint130Y"/>
                  </a:cxn>
                  <a:cxn ang="0">
                    <a:pos x="GluePoint131X" y="GluePoint131Y"/>
                  </a:cxn>
                  <a:cxn ang="0">
                    <a:pos x="GluePoint132X" y="GluePoint132Y"/>
                  </a:cxn>
                  <a:cxn ang="0">
                    <a:pos x="GluePoint133X" y="GluePoint133Y"/>
                  </a:cxn>
                  <a:cxn ang="0">
                    <a:pos x="GluePoint134X" y="GluePoint134Y"/>
                  </a:cxn>
                  <a:cxn ang="0">
                    <a:pos x="GluePoint135X" y="GluePoint135Y"/>
                  </a:cxn>
                  <a:cxn ang="0">
                    <a:pos x="GluePoint136X" y="GluePoint136Y"/>
                  </a:cxn>
                  <a:cxn ang="0">
                    <a:pos x="GluePoint137X" y="GluePoint137Y"/>
                  </a:cxn>
                  <a:cxn ang="0">
                    <a:pos x="GluePoint138X" y="GluePoint138Y"/>
                  </a:cxn>
                  <a:cxn ang="0">
                    <a:pos x="GluePoint139X" y="GluePoint139Y"/>
                  </a:cxn>
                  <a:cxn ang="0">
                    <a:pos x="GluePoint140X" y="GluePoint140Y"/>
                  </a:cxn>
                  <a:cxn ang="0">
                    <a:pos x="GluePoint141X" y="GluePoint141Y"/>
                  </a:cxn>
                  <a:cxn ang="0">
                    <a:pos x="GluePoint142X" y="GluePoint142Y"/>
                  </a:cxn>
                  <a:cxn ang="0">
                    <a:pos x="GluePoint143X" y="GluePoint143Y"/>
                  </a:cxn>
                  <a:cxn ang="0">
                    <a:pos x="GluePoint144X" y="GluePoint144Y"/>
                  </a:cxn>
                  <a:cxn ang="0">
                    <a:pos x="GluePoint145X" y="GluePoint145Y"/>
                  </a:cxn>
                  <a:cxn ang="0">
                    <a:pos x="GluePoint146X" y="GluePoint146Y"/>
                  </a:cxn>
                  <a:cxn ang="0">
                    <a:pos x="GluePoint147X" y="GluePoint147Y"/>
                  </a:cxn>
                  <a:cxn ang="0">
                    <a:pos x="GluePoint148X" y="GluePoint148Y"/>
                  </a:cxn>
                  <a:cxn ang="0">
                    <a:pos x="GluePoint149X" y="GluePoint149Y"/>
                  </a:cxn>
                  <a:cxn ang="0">
                    <a:pos x="GluePoint150X" y="GluePoint150Y"/>
                  </a:cxn>
                  <a:cxn ang="0">
                    <a:pos x="GluePoint151X" y="GluePoint151Y"/>
                  </a:cxn>
                  <a:cxn ang="0">
                    <a:pos x="GluePoint152X" y="GluePoint152Y"/>
                  </a:cxn>
                  <a:cxn ang="0">
                    <a:pos x="GluePoint153X" y="GluePoint153Y"/>
                  </a:cxn>
                  <a:cxn ang="0">
                    <a:pos x="GluePoint154X" y="GluePoint154Y"/>
                  </a:cxn>
                  <a:cxn ang="0">
                    <a:pos x="GluePoint155X" y="GluePoint155Y"/>
                  </a:cxn>
                  <a:cxn ang="0">
                    <a:pos x="GluePoint156X" y="GluePoint156Y"/>
                  </a:cxn>
                  <a:cxn ang="0">
                    <a:pos x="GluePoint157X" y="GluePoint157Y"/>
                  </a:cxn>
                  <a:cxn ang="0">
                    <a:pos x="GluePoint158X" y="GluePoint158Y"/>
                  </a:cxn>
                  <a:cxn ang="0">
                    <a:pos x="GluePoint159X" y="GluePoint159Y"/>
                  </a:cxn>
                  <a:cxn ang="0">
                    <a:pos x="GluePoint160X" y="GluePoint160Y"/>
                  </a:cxn>
                  <a:cxn ang="0">
                    <a:pos x="GluePoint161X" y="GluePoint161Y"/>
                  </a:cxn>
                  <a:cxn ang="0">
                    <a:pos x="GluePoint162X" y="GluePoint162Y"/>
                  </a:cxn>
                  <a:cxn ang="0">
                    <a:pos x="GluePoint163X" y="GluePoint163Y"/>
                  </a:cxn>
                  <a:cxn ang="0">
                    <a:pos x="GluePoint164X" y="GluePoint164Y"/>
                  </a:cxn>
                  <a:cxn ang="0">
                    <a:pos x="GluePoint165X" y="GluePoint165Y"/>
                  </a:cxn>
                  <a:cxn ang="0">
                    <a:pos x="GluePoint166X" y="GluePoint166Y"/>
                  </a:cxn>
                  <a:cxn ang="0">
                    <a:pos x="GluePoint167X" y="GluePoint167Y"/>
                  </a:cxn>
                  <a:cxn ang="0">
                    <a:pos x="GluePoint168X" y="GluePoint168Y"/>
                  </a:cxn>
                  <a:cxn ang="0">
                    <a:pos x="GluePoint169X" y="GluePoint169Y"/>
                  </a:cxn>
                  <a:cxn ang="0">
                    <a:pos x="GluePoint170X" y="GluePoint170Y"/>
                  </a:cxn>
                  <a:cxn ang="0">
                    <a:pos x="GluePoint171X" y="GluePoint171Y"/>
                  </a:cxn>
                  <a:cxn ang="0">
                    <a:pos x="GluePoint172X" y="GluePoint172Y"/>
                  </a:cxn>
                  <a:cxn ang="0">
                    <a:pos x="GluePoint173X" y="GluePoint173Y"/>
                  </a:cxn>
                  <a:cxn ang="0">
                    <a:pos x="GluePoint174X" y="GluePoint174Y"/>
                  </a:cxn>
                  <a:cxn ang="0">
                    <a:pos x="GluePoint175X" y="GluePoint175Y"/>
                  </a:cxn>
                  <a:cxn ang="0">
                    <a:pos x="GluePoint176X" y="GluePoint176Y"/>
                  </a:cxn>
                  <a:cxn ang="0">
                    <a:pos x="GluePoint177X" y="GluePoint177Y"/>
                  </a:cxn>
                  <a:cxn ang="0">
                    <a:pos x="GluePoint178X" y="GluePoint178Y"/>
                  </a:cxn>
                  <a:cxn ang="0">
                    <a:pos x="GluePoint179X" y="GluePoint179Y"/>
                  </a:cxn>
                  <a:cxn ang="0">
                    <a:pos x="GluePoint180X" y="GluePoint180Y"/>
                  </a:cxn>
                  <a:cxn ang="0">
                    <a:pos x="GluePoint181X" y="GluePoint181Y"/>
                  </a:cxn>
                  <a:cxn ang="0">
                    <a:pos x="GluePoint182X" y="GluePoint182Y"/>
                  </a:cxn>
                  <a:cxn ang="0">
                    <a:pos x="GluePoint183X" y="GluePoint183Y"/>
                  </a:cxn>
                  <a:cxn ang="0">
                    <a:pos x="GluePoint184X" y="GluePoint184Y"/>
                  </a:cxn>
                  <a:cxn ang="0">
                    <a:pos x="GluePoint185X" y="GluePoint185Y"/>
                  </a:cxn>
                  <a:cxn ang="0">
                    <a:pos x="GluePoint186X" y="GluePoint186Y"/>
                  </a:cxn>
                  <a:cxn ang="0">
                    <a:pos x="GluePoint187X" y="GluePoint187Y"/>
                  </a:cxn>
                  <a:cxn ang="0">
                    <a:pos x="GluePoint188X" y="GluePoint188Y"/>
                  </a:cxn>
                  <a:cxn ang="0">
                    <a:pos x="GluePoint189X" y="GluePoint189Y"/>
                  </a:cxn>
                  <a:cxn ang="0">
                    <a:pos x="GluePoint190X" y="GluePoint190Y"/>
                  </a:cxn>
                  <a:cxn ang="0">
                    <a:pos x="GluePoint191X" y="GluePoint191Y"/>
                  </a:cxn>
                  <a:cxn ang="0">
                    <a:pos x="GluePoint192X" y="GluePoint192Y"/>
                  </a:cxn>
                  <a:cxn ang="0">
                    <a:pos x="GluePoint193X" y="GluePoint193Y"/>
                  </a:cxn>
                  <a:cxn ang="0">
                    <a:pos x="GluePoint194X" y="GluePoint194Y"/>
                  </a:cxn>
                  <a:cxn ang="0">
                    <a:pos x="GluePoint195X" y="GluePoint195Y"/>
                  </a:cxn>
                  <a:cxn ang="0">
                    <a:pos x="GluePoint196X" y="GluePoint196Y"/>
                  </a:cxn>
                  <a:cxn ang="0">
                    <a:pos x="GluePoint197X" y="GluePoint197Y"/>
                  </a:cxn>
                  <a:cxn ang="0">
                    <a:pos x="GluePoint198X" y="GluePoint198Y"/>
                  </a:cxn>
                  <a:cxn ang="0">
                    <a:pos x="GluePoint199X" y="GluePoint199Y"/>
                  </a:cxn>
                  <a:cxn ang="0">
                    <a:pos x="GluePoint200X" y="GluePoint200Y"/>
                  </a:cxn>
                  <a:cxn ang="0">
                    <a:pos x="GluePoint201X" y="GluePoint201Y"/>
                  </a:cxn>
                  <a:cxn ang="0">
                    <a:pos x="GluePoint202X" y="GluePoint202Y"/>
                  </a:cxn>
                  <a:cxn ang="0">
                    <a:pos x="GluePoint203X" y="GluePoint203Y"/>
                  </a:cxn>
                  <a:cxn ang="0">
                    <a:pos x="GluePoint204X" y="GluePoint204Y"/>
                  </a:cxn>
                  <a:cxn ang="0">
                    <a:pos x="GluePoint205X" y="GluePoint205Y"/>
                  </a:cxn>
                  <a:cxn ang="0">
                    <a:pos x="GluePoint206X" y="GluePoint206Y"/>
                  </a:cxn>
                  <a:cxn ang="0">
                    <a:pos x="GluePoint207X" y="GluePoint207Y"/>
                  </a:cxn>
                  <a:cxn ang="0">
                    <a:pos x="GluePoint208X" y="GluePoint208Y"/>
                  </a:cxn>
                  <a:cxn ang="0">
                    <a:pos x="GluePoint209X" y="GluePoint209Y"/>
                  </a:cxn>
                  <a:cxn ang="0">
                    <a:pos x="GluePoint210X" y="GluePoint210Y"/>
                  </a:cxn>
                  <a:cxn ang="0">
                    <a:pos x="GluePoint211X" y="GluePoint211Y"/>
                  </a:cxn>
                  <a:cxn ang="0">
                    <a:pos x="GluePoint212X" y="GluePoint212Y"/>
                  </a:cxn>
                </a:cxnLst>
                <a:rect l="textAreaLeft" t="textAreaTop" r="textAreaRight" b="textAreaBottom"/>
                <a:pathLst>
                  <a:path w="1129636" h="1405050">
                    <a:moveTo>
                      <a:pt x="1128893" y="507872"/>
                    </a:moveTo>
                    <a:cubicBezTo>
                      <a:pt x="1125886" y="502707"/>
                      <a:pt x="1112193" y="509286"/>
                      <a:pt x="1109323" y="504703"/>
                    </a:cubicBezTo>
                    <a:cubicBezTo>
                      <a:pt x="1106017" y="501623"/>
                      <a:pt x="1106114" y="489604"/>
                      <a:pt x="1107310" y="480817"/>
                    </a:cubicBezTo>
                    <a:cubicBezTo>
                      <a:pt x="1108692" y="475870"/>
                      <a:pt x="1112831" y="469719"/>
                      <a:pt x="1108749" y="466712"/>
                    </a:cubicBezTo>
                    <a:cubicBezTo>
                      <a:pt x="1105782" y="464238"/>
                      <a:pt x="1102508" y="466372"/>
                      <a:pt x="1098960" y="465847"/>
                    </a:cubicBezTo>
                    <a:cubicBezTo>
                      <a:pt x="1085137" y="465685"/>
                      <a:pt x="1073480" y="465976"/>
                      <a:pt x="1071330" y="463260"/>
                    </a:cubicBezTo>
                    <a:cubicBezTo>
                      <a:pt x="1068646" y="461304"/>
                      <a:pt x="1071945" y="442542"/>
                      <a:pt x="1075356" y="427863"/>
                    </a:cubicBezTo>
                    <a:cubicBezTo>
                      <a:pt x="1076285" y="420467"/>
                      <a:pt x="1066407" y="421760"/>
                      <a:pt x="1061541" y="420095"/>
                    </a:cubicBezTo>
                    <a:cubicBezTo>
                      <a:pt x="1054557" y="420200"/>
                      <a:pt x="1046716" y="412303"/>
                      <a:pt x="1041987" y="416870"/>
                    </a:cubicBezTo>
                    <a:cubicBezTo>
                      <a:pt x="1013993" y="452396"/>
                      <a:pt x="979121" y="477171"/>
                      <a:pt x="965419" y="502408"/>
                    </a:cubicBezTo>
                    <a:cubicBezTo>
                      <a:pt x="967052" y="506773"/>
                      <a:pt x="974109" y="505883"/>
                      <a:pt x="978086" y="506433"/>
                    </a:cubicBezTo>
                    <a:cubicBezTo>
                      <a:pt x="981950" y="506700"/>
                      <a:pt x="989541" y="509505"/>
                      <a:pt x="990753" y="511323"/>
                    </a:cubicBezTo>
                    <a:cubicBezTo>
                      <a:pt x="989338" y="524532"/>
                      <a:pt x="986679" y="541345"/>
                      <a:pt x="984707" y="554779"/>
                    </a:cubicBezTo>
                    <a:cubicBezTo>
                      <a:pt x="985563" y="564051"/>
                      <a:pt x="939657" y="558579"/>
                      <a:pt x="930603" y="561109"/>
                    </a:cubicBezTo>
                    <a:cubicBezTo>
                      <a:pt x="930951" y="556598"/>
                      <a:pt x="932471" y="543277"/>
                      <a:pt x="933190" y="539526"/>
                    </a:cubicBezTo>
                    <a:cubicBezTo>
                      <a:pt x="936642" y="521686"/>
                      <a:pt x="932390" y="498722"/>
                      <a:pt x="932446" y="488908"/>
                    </a:cubicBezTo>
                    <a:cubicBezTo>
                      <a:pt x="932471" y="485489"/>
                      <a:pt x="932487" y="481949"/>
                      <a:pt x="932414" y="478513"/>
                    </a:cubicBezTo>
                    <a:lnTo>
                      <a:pt x="928154" y="280666"/>
                    </a:lnTo>
                    <a:cubicBezTo>
                      <a:pt x="930005" y="222523"/>
                      <a:pt x="925446" y="168607"/>
                      <a:pt x="899789" y="127131"/>
                    </a:cubicBezTo>
                    <a:cubicBezTo>
                      <a:pt x="880897" y="96609"/>
                      <a:pt x="850576" y="72828"/>
                      <a:pt x="802955" y="59070"/>
                    </a:cubicBezTo>
                    <a:cubicBezTo>
                      <a:pt x="801258" y="58269"/>
                      <a:pt x="793797" y="59999"/>
                      <a:pt x="792487" y="61592"/>
                    </a:cubicBezTo>
                    <a:cubicBezTo>
                      <a:pt x="765634" y="83174"/>
                      <a:pt x="729379" y="89932"/>
                      <a:pt x="697901" y="102679"/>
                    </a:cubicBezTo>
                    <a:cubicBezTo>
                      <a:pt x="695209" y="103593"/>
                      <a:pt x="693892" y="107052"/>
                      <a:pt x="695306" y="109526"/>
                    </a:cubicBezTo>
                    <a:cubicBezTo>
                      <a:pt x="722031" y="159424"/>
                      <a:pt x="720632" y="245924"/>
                      <a:pt x="719396" y="322238"/>
                    </a:cubicBezTo>
                    <a:cubicBezTo>
                      <a:pt x="718684" y="434952"/>
                      <a:pt x="717536" y="538750"/>
                      <a:pt x="706058" y="653550"/>
                    </a:cubicBezTo>
                    <a:cubicBezTo>
                      <a:pt x="705573" y="658408"/>
                      <a:pt x="701272" y="661956"/>
                      <a:pt x="696406" y="661560"/>
                    </a:cubicBezTo>
                    <a:cubicBezTo>
                      <a:pt x="621212" y="655449"/>
                      <a:pt x="545194" y="654625"/>
                      <a:pt x="470074" y="656346"/>
                    </a:cubicBezTo>
                    <a:cubicBezTo>
                      <a:pt x="459921" y="654083"/>
                      <a:pt x="472103" y="631902"/>
                      <a:pt x="465296" y="625880"/>
                    </a:cubicBezTo>
                    <a:cubicBezTo>
                      <a:pt x="464553" y="625274"/>
                      <a:pt x="464731" y="624110"/>
                      <a:pt x="465377" y="623665"/>
                    </a:cubicBezTo>
                    <a:cubicBezTo>
                      <a:pt x="479903" y="485546"/>
                      <a:pt x="478206" y="337362"/>
                      <a:pt x="466469" y="192711"/>
                    </a:cubicBezTo>
                    <a:cubicBezTo>
                      <a:pt x="465709" y="166020"/>
                      <a:pt x="464925" y="138416"/>
                      <a:pt x="459121" y="111902"/>
                    </a:cubicBezTo>
                    <a:cubicBezTo>
                      <a:pt x="458733" y="110132"/>
                      <a:pt x="457391" y="108726"/>
                      <a:pt x="455645" y="108257"/>
                    </a:cubicBezTo>
                    <a:cubicBezTo>
                      <a:pt x="374663" y="86634"/>
                      <a:pt x="379788" y="51075"/>
                      <a:pt x="335434" y="1678"/>
                    </a:cubicBezTo>
                    <a:cubicBezTo>
                      <a:pt x="334221" y="280"/>
                      <a:pt x="332330" y="-310"/>
                      <a:pt x="330535" y="159"/>
                    </a:cubicBezTo>
                    <a:cubicBezTo>
                      <a:pt x="281145" y="13051"/>
                      <a:pt x="242675" y="21951"/>
                      <a:pt x="216702" y="44512"/>
                    </a:cubicBezTo>
                    <a:cubicBezTo>
                      <a:pt x="191530" y="66377"/>
                      <a:pt x="174457" y="100707"/>
                      <a:pt x="160150" y="153725"/>
                    </a:cubicBezTo>
                    <a:cubicBezTo>
                      <a:pt x="120152" y="296129"/>
                      <a:pt x="104300" y="421809"/>
                      <a:pt x="86759" y="548717"/>
                    </a:cubicBezTo>
                    <a:cubicBezTo>
                      <a:pt x="72443" y="652305"/>
                      <a:pt x="60455" y="757671"/>
                      <a:pt x="25461" y="874855"/>
                    </a:cubicBezTo>
                    <a:cubicBezTo>
                      <a:pt x="25033" y="876285"/>
                      <a:pt x="26536" y="880755"/>
                      <a:pt x="27401" y="881976"/>
                    </a:cubicBezTo>
                    <a:cubicBezTo>
                      <a:pt x="32146" y="891215"/>
                      <a:pt x="49469" y="912911"/>
                      <a:pt x="47473" y="922773"/>
                    </a:cubicBezTo>
                    <a:cubicBezTo>
                      <a:pt x="47287" y="928164"/>
                      <a:pt x="28654" y="934776"/>
                      <a:pt x="22648" y="940685"/>
                    </a:cubicBezTo>
                    <a:cubicBezTo>
                      <a:pt x="19261" y="943466"/>
                      <a:pt x="15082" y="945778"/>
                      <a:pt x="12285" y="945430"/>
                    </a:cubicBezTo>
                    <a:cubicBezTo>
                      <a:pt x="9876" y="945139"/>
                      <a:pt x="7313" y="945220"/>
                      <a:pt x="6699" y="947572"/>
                    </a:cubicBezTo>
                    <a:lnTo>
                      <a:pt x="248" y="972267"/>
                    </a:lnTo>
                    <a:cubicBezTo>
                      <a:pt x="-883" y="976139"/>
                      <a:pt x="2019" y="977788"/>
                      <a:pt x="5592" y="975654"/>
                    </a:cubicBezTo>
                    <a:cubicBezTo>
                      <a:pt x="15332" y="969939"/>
                      <a:pt x="24774" y="977723"/>
                      <a:pt x="31281" y="985580"/>
                    </a:cubicBezTo>
                    <a:cubicBezTo>
                      <a:pt x="37239" y="992782"/>
                      <a:pt x="40375" y="1000235"/>
                      <a:pt x="46389" y="993566"/>
                    </a:cubicBezTo>
                    <a:cubicBezTo>
                      <a:pt x="60528" y="981829"/>
                      <a:pt x="67657" y="976866"/>
                      <a:pt x="72637" y="977610"/>
                    </a:cubicBezTo>
                    <a:cubicBezTo>
                      <a:pt x="79039" y="978564"/>
                      <a:pt x="81884" y="988959"/>
                      <a:pt x="91496" y="1006516"/>
                    </a:cubicBezTo>
                    <a:cubicBezTo>
                      <a:pt x="94519" y="1013548"/>
                      <a:pt x="97041" y="1011099"/>
                      <a:pt x="101859" y="1005433"/>
                    </a:cubicBezTo>
                    <a:cubicBezTo>
                      <a:pt x="108132" y="999314"/>
                      <a:pt x="122302" y="990608"/>
                      <a:pt x="126684" y="992265"/>
                    </a:cubicBezTo>
                    <a:cubicBezTo>
                      <a:pt x="129367" y="993202"/>
                      <a:pt x="133935" y="998812"/>
                      <a:pt x="135963" y="1005433"/>
                    </a:cubicBezTo>
                    <a:cubicBezTo>
                      <a:pt x="137249" y="1009733"/>
                      <a:pt x="142099" y="1010638"/>
                      <a:pt x="143481" y="1006136"/>
                    </a:cubicBezTo>
                    <a:cubicBezTo>
                      <a:pt x="153497" y="976252"/>
                      <a:pt x="161920" y="951670"/>
                      <a:pt x="172404" y="920493"/>
                    </a:cubicBezTo>
                    <a:cubicBezTo>
                      <a:pt x="173754" y="916476"/>
                      <a:pt x="173140" y="910187"/>
                      <a:pt x="171014" y="906517"/>
                    </a:cubicBezTo>
                    <a:cubicBezTo>
                      <a:pt x="166447" y="898620"/>
                      <a:pt x="162154" y="890900"/>
                      <a:pt x="159268" y="882396"/>
                    </a:cubicBezTo>
                    <a:cubicBezTo>
                      <a:pt x="157045" y="876011"/>
                      <a:pt x="154564" y="867410"/>
                      <a:pt x="157539" y="866424"/>
                    </a:cubicBezTo>
                    <a:cubicBezTo>
                      <a:pt x="163650" y="862140"/>
                      <a:pt x="170844" y="858882"/>
                      <a:pt x="176963" y="854768"/>
                    </a:cubicBezTo>
                    <a:cubicBezTo>
                      <a:pt x="181539" y="852221"/>
                      <a:pt x="187795" y="845827"/>
                      <a:pt x="192508" y="844841"/>
                    </a:cubicBezTo>
                    <a:cubicBezTo>
                      <a:pt x="194650" y="844865"/>
                      <a:pt x="200487" y="840840"/>
                      <a:pt x="201141" y="838795"/>
                    </a:cubicBezTo>
                    <a:cubicBezTo>
                      <a:pt x="234575" y="731368"/>
                      <a:pt x="264953" y="681154"/>
                      <a:pt x="282915" y="566727"/>
                    </a:cubicBezTo>
                    <a:cubicBezTo>
                      <a:pt x="283400" y="563655"/>
                      <a:pt x="294741" y="555943"/>
                      <a:pt x="294741" y="585827"/>
                    </a:cubicBezTo>
                    <a:cubicBezTo>
                      <a:pt x="294733" y="631886"/>
                      <a:pt x="292858" y="678082"/>
                      <a:pt x="287054" y="723680"/>
                    </a:cubicBezTo>
                    <a:cubicBezTo>
                      <a:pt x="265349" y="800100"/>
                      <a:pt x="234187" y="880966"/>
                      <a:pt x="207333" y="963698"/>
                    </a:cubicBezTo>
                    <a:cubicBezTo>
                      <a:pt x="170844" y="1076121"/>
                      <a:pt x="143675" y="1190233"/>
                      <a:pt x="136901" y="1284776"/>
                    </a:cubicBezTo>
                    <a:cubicBezTo>
                      <a:pt x="136182" y="1289367"/>
                      <a:pt x="138364" y="1294516"/>
                      <a:pt x="141137" y="1290337"/>
                    </a:cubicBezTo>
                    <a:cubicBezTo>
                      <a:pt x="141865" y="1289254"/>
                      <a:pt x="147782" y="1283749"/>
                      <a:pt x="148622" y="1282569"/>
                    </a:cubicBezTo>
                    <a:cubicBezTo>
                      <a:pt x="156269" y="1293555"/>
                      <a:pt x="164798" y="1304224"/>
                      <a:pt x="171644" y="1315662"/>
                    </a:cubicBezTo>
                    <a:cubicBezTo>
                      <a:pt x="175436" y="1322008"/>
                      <a:pt x="172008" y="1331255"/>
                      <a:pt x="165889" y="1339258"/>
                    </a:cubicBezTo>
                    <a:cubicBezTo>
                      <a:pt x="160012" y="1347236"/>
                      <a:pt x="157029" y="1352482"/>
                      <a:pt x="153723" y="1353323"/>
                    </a:cubicBezTo>
                    <a:cubicBezTo>
                      <a:pt x="150805" y="1354066"/>
                      <a:pt x="147636" y="1351391"/>
                      <a:pt x="142002" y="1344148"/>
                    </a:cubicBezTo>
                    <a:cubicBezTo>
                      <a:pt x="139116" y="1339395"/>
                      <a:pt x="133296" y="1332759"/>
                      <a:pt x="131008" y="1341497"/>
                    </a:cubicBezTo>
                    <a:cubicBezTo>
                      <a:pt x="130079" y="1352401"/>
                      <a:pt x="129254" y="1363451"/>
                      <a:pt x="128543" y="1374331"/>
                    </a:cubicBezTo>
                    <a:cubicBezTo>
                      <a:pt x="128211" y="1378074"/>
                      <a:pt x="156156" y="1403746"/>
                      <a:pt x="160408" y="1404902"/>
                    </a:cubicBezTo>
                    <a:cubicBezTo>
                      <a:pt x="166633" y="1406600"/>
                      <a:pt x="169308" y="1393650"/>
                      <a:pt x="190075" y="1372108"/>
                    </a:cubicBezTo>
                    <a:cubicBezTo>
                      <a:pt x="202661" y="1390336"/>
                      <a:pt x="207188" y="1397975"/>
                      <a:pt x="211642" y="1398217"/>
                    </a:cubicBezTo>
                    <a:cubicBezTo>
                      <a:pt x="216605" y="1398492"/>
                      <a:pt x="221472" y="1389600"/>
                      <a:pt x="237283" y="1375964"/>
                    </a:cubicBezTo>
                    <a:cubicBezTo>
                      <a:pt x="238002" y="1375342"/>
                      <a:pt x="238746" y="1374711"/>
                      <a:pt x="239514" y="1374072"/>
                    </a:cubicBezTo>
                    <a:cubicBezTo>
                      <a:pt x="244227" y="1378995"/>
                      <a:pt x="249845" y="1396811"/>
                      <a:pt x="257427" y="1400076"/>
                    </a:cubicBezTo>
                    <a:cubicBezTo>
                      <a:pt x="258890" y="1400238"/>
                      <a:pt x="260345" y="1399729"/>
                      <a:pt x="261380" y="1398694"/>
                    </a:cubicBezTo>
                    <a:cubicBezTo>
                      <a:pt x="270466" y="1390263"/>
                      <a:pt x="282462" y="1375438"/>
                      <a:pt x="289365" y="1371364"/>
                    </a:cubicBezTo>
                    <a:cubicBezTo>
                      <a:pt x="301903" y="1389431"/>
                      <a:pt x="304239" y="1397595"/>
                      <a:pt x="309146" y="1396326"/>
                    </a:cubicBezTo>
                    <a:cubicBezTo>
                      <a:pt x="312961" y="1395340"/>
                      <a:pt x="318337" y="1388655"/>
                      <a:pt x="331279" y="1376489"/>
                    </a:cubicBezTo>
                    <a:cubicBezTo>
                      <a:pt x="334528" y="1373183"/>
                      <a:pt x="337883" y="1369772"/>
                      <a:pt x="339128" y="1369441"/>
                    </a:cubicBezTo>
                    <a:cubicBezTo>
                      <a:pt x="341933" y="1370524"/>
                      <a:pt x="350744" y="1381275"/>
                      <a:pt x="355158" y="1385890"/>
                    </a:cubicBezTo>
                    <a:cubicBezTo>
                      <a:pt x="362110" y="1393246"/>
                      <a:pt x="368350" y="1372326"/>
                      <a:pt x="384558" y="1367986"/>
                    </a:cubicBezTo>
                    <a:cubicBezTo>
                      <a:pt x="399997" y="1383158"/>
                      <a:pt x="405623" y="1390538"/>
                      <a:pt x="409835" y="1391815"/>
                    </a:cubicBezTo>
                    <a:cubicBezTo>
                      <a:pt x="415251" y="1393464"/>
                      <a:pt x="418339" y="1385041"/>
                      <a:pt x="436947" y="1370176"/>
                    </a:cubicBezTo>
                    <a:cubicBezTo>
                      <a:pt x="440852" y="1371106"/>
                      <a:pt x="460875" y="1399737"/>
                      <a:pt x="468635" y="1393602"/>
                    </a:cubicBezTo>
                    <a:cubicBezTo>
                      <a:pt x="478400" y="1385632"/>
                      <a:pt x="483323" y="1377969"/>
                      <a:pt x="490355" y="1372561"/>
                    </a:cubicBezTo>
                    <a:cubicBezTo>
                      <a:pt x="492271" y="1372747"/>
                      <a:pt x="498811" y="1379868"/>
                      <a:pt x="503144" y="1384573"/>
                    </a:cubicBezTo>
                    <a:cubicBezTo>
                      <a:pt x="508746" y="1389956"/>
                      <a:pt x="514396" y="1379593"/>
                      <a:pt x="518001" y="1377088"/>
                    </a:cubicBezTo>
                    <a:cubicBezTo>
                      <a:pt x="523716" y="1371486"/>
                      <a:pt x="528704" y="1366603"/>
                      <a:pt x="530701" y="1365674"/>
                    </a:cubicBezTo>
                    <a:cubicBezTo>
                      <a:pt x="540797" y="1378381"/>
                      <a:pt x="545413" y="1384152"/>
                      <a:pt x="549083" y="1385090"/>
                    </a:cubicBezTo>
                    <a:cubicBezTo>
                      <a:pt x="555194" y="1386650"/>
                      <a:pt x="558686" y="1374768"/>
                      <a:pt x="580552" y="1359118"/>
                    </a:cubicBezTo>
                    <a:cubicBezTo>
                      <a:pt x="590948" y="1375948"/>
                      <a:pt x="596291" y="1382520"/>
                      <a:pt x="600656" y="1383263"/>
                    </a:cubicBezTo>
                    <a:cubicBezTo>
                      <a:pt x="607939" y="1384508"/>
                      <a:pt x="612506" y="1369578"/>
                      <a:pt x="633217" y="1359037"/>
                    </a:cubicBezTo>
                    <a:cubicBezTo>
                      <a:pt x="636830" y="1365116"/>
                      <a:pt x="643871" y="1380442"/>
                      <a:pt x="652051" y="1376368"/>
                    </a:cubicBezTo>
                    <a:cubicBezTo>
                      <a:pt x="659197" y="1371203"/>
                      <a:pt x="673222" y="1359450"/>
                      <a:pt x="677377" y="1358164"/>
                    </a:cubicBezTo>
                    <a:cubicBezTo>
                      <a:pt x="688444" y="1375552"/>
                      <a:pt x="692332" y="1383716"/>
                      <a:pt x="695622" y="1385341"/>
                    </a:cubicBezTo>
                    <a:cubicBezTo>
                      <a:pt x="699752" y="1387378"/>
                      <a:pt x="702946" y="1379108"/>
                      <a:pt x="718248" y="1365868"/>
                    </a:cubicBezTo>
                    <a:cubicBezTo>
                      <a:pt x="722872" y="1368454"/>
                      <a:pt x="733744" y="1399212"/>
                      <a:pt x="742272" y="1389794"/>
                    </a:cubicBezTo>
                    <a:cubicBezTo>
                      <a:pt x="746653" y="1384225"/>
                      <a:pt x="752748" y="1375131"/>
                      <a:pt x="756240" y="1371744"/>
                    </a:cubicBezTo>
                    <a:cubicBezTo>
                      <a:pt x="769392" y="1385025"/>
                      <a:pt x="775164" y="1391274"/>
                      <a:pt x="778842" y="1392559"/>
                    </a:cubicBezTo>
                    <a:cubicBezTo>
                      <a:pt x="784978" y="1394701"/>
                      <a:pt x="785293" y="1383053"/>
                      <a:pt x="804233" y="1367194"/>
                    </a:cubicBezTo>
                    <a:cubicBezTo>
                      <a:pt x="814572" y="1385688"/>
                      <a:pt x="819939" y="1393383"/>
                      <a:pt x="824159" y="1394612"/>
                    </a:cubicBezTo>
                    <a:cubicBezTo>
                      <a:pt x="831199" y="1396649"/>
                      <a:pt x="835063" y="1380693"/>
                      <a:pt x="853510" y="1366700"/>
                    </a:cubicBezTo>
                    <a:cubicBezTo>
                      <a:pt x="869968" y="1387798"/>
                      <a:pt x="875918" y="1396075"/>
                      <a:pt x="879644" y="1397223"/>
                    </a:cubicBezTo>
                    <a:cubicBezTo>
                      <a:pt x="884640" y="1398759"/>
                      <a:pt x="885626" y="1387434"/>
                      <a:pt x="902634" y="1377023"/>
                    </a:cubicBezTo>
                    <a:cubicBezTo>
                      <a:pt x="908737" y="1375705"/>
                      <a:pt x="920353" y="1396665"/>
                      <a:pt x="927806" y="1397934"/>
                    </a:cubicBezTo>
                    <a:cubicBezTo>
                      <a:pt x="933958" y="1396439"/>
                      <a:pt x="935809" y="1386464"/>
                      <a:pt x="943214" y="1384888"/>
                    </a:cubicBezTo>
                    <a:cubicBezTo>
                      <a:pt x="945566" y="1384233"/>
                      <a:pt x="947069" y="1381929"/>
                      <a:pt x="946722" y="1379512"/>
                    </a:cubicBezTo>
                    <a:cubicBezTo>
                      <a:pt x="939924" y="1332653"/>
                      <a:pt x="932285" y="1285625"/>
                      <a:pt x="923999" y="1239736"/>
                    </a:cubicBezTo>
                    <a:cubicBezTo>
                      <a:pt x="920693" y="1231240"/>
                      <a:pt x="914929" y="1238224"/>
                      <a:pt x="911566" y="1243996"/>
                    </a:cubicBezTo>
                    <a:cubicBezTo>
                      <a:pt x="903208" y="1255256"/>
                      <a:pt x="896466" y="1261916"/>
                      <a:pt x="894009" y="1262127"/>
                    </a:cubicBezTo>
                    <a:cubicBezTo>
                      <a:pt x="890929" y="1260445"/>
                      <a:pt x="886063" y="1253865"/>
                      <a:pt x="883646" y="1250616"/>
                    </a:cubicBezTo>
                    <a:cubicBezTo>
                      <a:pt x="877365" y="1242662"/>
                      <a:pt x="870170" y="1231281"/>
                      <a:pt x="875877" y="1225000"/>
                    </a:cubicBezTo>
                    <a:cubicBezTo>
                      <a:pt x="883007" y="1213699"/>
                      <a:pt x="892699" y="1202286"/>
                      <a:pt x="900338" y="1191325"/>
                    </a:cubicBezTo>
                    <a:cubicBezTo>
                      <a:pt x="903450" y="1194906"/>
                      <a:pt x="908155" y="1203547"/>
                      <a:pt x="910984" y="1206578"/>
                    </a:cubicBezTo>
                    <a:cubicBezTo>
                      <a:pt x="914137" y="1209900"/>
                      <a:pt x="918033" y="1206610"/>
                      <a:pt x="916974" y="1201946"/>
                    </a:cubicBezTo>
                    <a:cubicBezTo>
                      <a:pt x="880808" y="1016563"/>
                      <a:pt x="846429" y="823453"/>
                      <a:pt x="835864" y="734892"/>
                    </a:cubicBezTo>
                    <a:cubicBezTo>
                      <a:pt x="830407" y="689124"/>
                      <a:pt x="848337" y="706334"/>
                      <a:pt x="851853" y="713285"/>
                    </a:cubicBezTo>
                    <a:cubicBezTo>
                      <a:pt x="858676" y="723826"/>
                      <a:pt x="866411" y="735765"/>
                      <a:pt x="878246" y="736339"/>
                    </a:cubicBezTo>
                    <a:cubicBezTo>
                      <a:pt x="896159" y="737850"/>
                      <a:pt x="960997" y="718216"/>
                      <a:pt x="1009119" y="662514"/>
                    </a:cubicBezTo>
                    <a:cubicBezTo>
                      <a:pt x="1012369" y="657163"/>
                      <a:pt x="1019240" y="654778"/>
                      <a:pt x="1018326" y="647980"/>
                    </a:cubicBezTo>
                    <a:cubicBezTo>
                      <a:pt x="1014947" y="637593"/>
                      <a:pt x="1016661" y="622857"/>
                      <a:pt x="1015157" y="611718"/>
                    </a:cubicBezTo>
                    <a:cubicBezTo>
                      <a:pt x="1014656" y="607038"/>
                      <a:pt x="1016192" y="600531"/>
                      <a:pt x="1017744" y="598769"/>
                    </a:cubicBezTo>
                    <a:cubicBezTo>
                      <a:pt x="1026790" y="594194"/>
                      <a:pt x="1059067" y="587476"/>
                      <a:pt x="1063788" y="589845"/>
                    </a:cubicBezTo>
                    <a:cubicBezTo>
                      <a:pt x="1070190" y="598106"/>
                      <a:pt x="1111780" y="530901"/>
                      <a:pt x="1120470" y="523279"/>
                    </a:cubicBezTo>
                    <a:cubicBezTo>
                      <a:pt x="1121739" y="520328"/>
                      <a:pt x="1132523" y="512027"/>
                      <a:pt x="1128893" y="507872"/>
                    </a:cubicBezTo>
                    <a:close/>
                    <a:moveTo>
                      <a:pt x="1085072" y="503822"/>
                    </a:moveTo>
                    <a:cubicBezTo>
                      <a:pt x="1083278" y="510814"/>
                      <a:pt x="1079963" y="545233"/>
                      <a:pt x="1071621" y="542574"/>
                    </a:cubicBezTo>
                    <a:cubicBezTo>
                      <a:pt x="1057839" y="544554"/>
                      <a:pt x="1043466" y="546098"/>
                      <a:pt x="1028568" y="546761"/>
                    </a:cubicBezTo>
                    <a:cubicBezTo>
                      <a:pt x="1030136" y="533431"/>
                      <a:pt x="1032489" y="515640"/>
                      <a:pt x="1035827" y="501349"/>
                    </a:cubicBezTo>
                    <a:cubicBezTo>
                      <a:pt x="1047637" y="496822"/>
                      <a:pt x="1061040" y="495205"/>
                      <a:pt x="1075291" y="496385"/>
                    </a:cubicBezTo>
                    <a:cubicBezTo>
                      <a:pt x="1085177" y="497194"/>
                      <a:pt x="1086632" y="496394"/>
                      <a:pt x="1085072" y="503822"/>
                    </a:cubicBezTo>
                    <a:close/>
                    <a:moveTo>
                      <a:pt x="645213" y="1311661"/>
                    </a:moveTo>
                    <a:cubicBezTo>
                      <a:pt x="633257" y="1326939"/>
                      <a:pt x="636919" y="1334157"/>
                      <a:pt x="622126" y="1315493"/>
                    </a:cubicBezTo>
                    <a:cubicBezTo>
                      <a:pt x="597932" y="1292795"/>
                      <a:pt x="613840" y="1282044"/>
                      <a:pt x="628140" y="1259435"/>
                    </a:cubicBezTo>
                    <a:cubicBezTo>
                      <a:pt x="635755" y="1270380"/>
                      <a:pt x="644000" y="1281066"/>
                      <a:pt x="650823" y="1292463"/>
                    </a:cubicBezTo>
                    <a:cubicBezTo>
                      <a:pt x="654614" y="1298817"/>
                      <a:pt x="651332" y="1303659"/>
                      <a:pt x="645213" y="1311661"/>
                    </a:cubicBezTo>
                    <a:close/>
                    <a:moveTo>
                      <a:pt x="703487" y="1219932"/>
                    </a:moveTo>
                    <a:cubicBezTo>
                      <a:pt x="691531" y="1235209"/>
                      <a:pt x="695201" y="1242427"/>
                      <a:pt x="680400" y="1223763"/>
                    </a:cubicBezTo>
                    <a:cubicBezTo>
                      <a:pt x="656206" y="1201065"/>
                      <a:pt x="672115" y="1190314"/>
                      <a:pt x="686415" y="1167705"/>
                    </a:cubicBezTo>
                    <a:cubicBezTo>
                      <a:pt x="694029" y="1178650"/>
                      <a:pt x="702275" y="1189336"/>
                      <a:pt x="709097" y="1200734"/>
                    </a:cubicBezTo>
                    <a:cubicBezTo>
                      <a:pt x="712896" y="1207079"/>
                      <a:pt x="709614" y="1211921"/>
                      <a:pt x="703487" y="1219932"/>
                    </a:cubicBezTo>
                    <a:close/>
                    <a:moveTo>
                      <a:pt x="835169" y="1231798"/>
                    </a:moveTo>
                    <a:cubicBezTo>
                      <a:pt x="834134" y="1233156"/>
                      <a:pt x="833059" y="1234554"/>
                      <a:pt x="832048" y="1235977"/>
                    </a:cubicBezTo>
                    <a:cubicBezTo>
                      <a:pt x="822146" y="1253033"/>
                      <a:pt x="823245" y="1247674"/>
                      <a:pt x="812066" y="1235629"/>
                    </a:cubicBezTo>
                    <a:cubicBezTo>
                      <a:pt x="787880" y="1212940"/>
                      <a:pt x="803788" y="1202173"/>
                      <a:pt x="818088" y="1179580"/>
                    </a:cubicBezTo>
                    <a:cubicBezTo>
                      <a:pt x="825703" y="1190524"/>
                      <a:pt x="833948" y="1201211"/>
                      <a:pt x="840770" y="1212608"/>
                    </a:cubicBezTo>
                    <a:cubicBezTo>
                      <a:pt x="844562" y="1218954"/>
                      <a:pt x="841288" y="1223795"/>
                      <a:pt x="835169" y="1231798"/>
                    </a:cubicBezTo>
                    <a:close/>
                    <a:moveTo>
                      <a:pt x="866799" y="1338967"/>
                    </a:moveTo>
                    <a:cubicBezTo>
                      <a:pt x="862475" y="1337536"/>
                      <a:pt x="858958" y="1330786"/>
                      <a:pt x="855248" y="1327367"/>
                    </a:cubicBezTo>
                    <a:cubicBezTo>
                      <a:pt x="831062" y="1304661"/>
                      <a:pt x="846954" y="1293926"/>
                      <a:pt x="861262" y="1271309"/>
                    </a:cubicBezTo>
                    <a:cubicBezTo>
                      <a:pt x="868877" y="1282254"/>
                      <a:pt x="877122" y="1292940"/>
                      <a:pt x="883945" y="1304338"/>
                    </a:cubicBezTo>
                    <a:cubicBezTo>
                      <a:pt x="889126" y="1311402"/>
                      <a:pt x="880825" y="1320060"/>
                      <a:pt x="875223" y="1327715"/>
                    </a:cubicBezTo>
                    <a:cubicBezTo>
                      <a:pt x="872870" y="1330907"/>
                      <a:pt x="869879" y="1337455"/>
                      <a:pt x="866799" y="1338967"/>
                    </a:cubicBezTo>
                    <a:close/>
                    <a:moveTo>
                      <a:pt x="776878" y="1323536"/>
                    </a:moveTo>
                    <a:cubicBezTo>
                      <a:pt x="764922" y="1338813"/>
                      <a:pt x="768592" y="1346031"/>
                      <a:pt x="753791" y="1327367"/>
                    </a:cubicBezTo>
                    <a:cubicBezTo>
                      <a:pt x="729597" y="1304669"/>
                      <a:pt x="745506" y="1293918"/>
                      <a:pt x="759805" y="1271309"/>
                    </a:cubicBezTo>
                    <a:cubicBezTo>
                      <a:pt x="767420" y="1282254"/>
                      <a:pt x="775665" y="1292940"/>
                      <a:pt x="782488" y="1304338"/>
                    </a:cubicBezTo>
                    <a:cubicBezTo>
                      <a:pt x="786287" y="1310691"/>
                      <a:pt x="783005" y="1315525"/>
                      <a:pt x="776878" y="1323536"/>
                    </a:cubicBezTo>
                    <a:close/>
                    <a:moveTo>
                      <a:pt x="429535" y="1235072"/>
                    </a:moveTo>
                    <a:cubicBezTo>
                      <a:pt x="401242" y="1205810"/>
                      <a:pt x="408671" y="1203094"/>
                      <a:pt x="429559" y="1172022"/>
                    </a:cubicBezTo>
                    <a:cubicBezTo>
                      <a:pt x="437174" y="1182958"/>
                      <a:pt x="445419" y="1193653"/>
                      <a:pt x="452241" y="1205050"/>
                    </a:cubicBezTo>
                    <a:cubicBezTo>
                      <a:pt x="457415" y="1212107"/>
                      <a:pt x="449129" y="1220756"/>
                      <a:pt x="443527" y="1228411"/>
                    </a:cubicBezTo>
                    <a:cubicBezTo>
                      <a:pt x="438653" y="1234967"/>
                      <a:pt x="436398" y="1245273"/>
                      <a:pt x="429535" y="1235072"/>
                    </a:cubicBezTo>
                    <a:close/>
                    <a:moveTo>
                      <a:pt x="371276" y="1263751"/>
                    </a:moveTo>
                    <a:cubicBezTo>
                      <a:pt x="378891" y="1274688"/>
                      <a:pt x="387136" y="1285382"/>
                      <a:pt x="393959" y="1296780"/>
                    </a:cubicBezTo>
                    <a:cubicBezTo>
                      <a:pt x="397758" y="1303125"/>
                      <a:pt x="394476" y="1307967"/>
                      <a:pt x="388349" y="1315978"/>
                    </a:cubicBezTo>
                    <a:cubicBezTo>
                      <a:pt x="384776" y="1319809"/>
                      <a:pt x="380160" y="1330382"/>
                      <a:pt x="376458" y="1331320"/>
                    </a:cubicBezTo>
                    <a:cubicBezTo>
                      <a:pt x="344423" y="1300191"/>
                      <a:pt x="346549" y="1299504"/>
                      <a:pt x="371276" y="1263751"/>
                    </a:cubicBezTo>
                    <a:close/>
                    <a:moveTo>
                      <a:pt x="498633" y="1258360"/>
                    </a:moveTo>
                    <a:cubicBezTo>
                      <a:pt x="506248" y="1269296"/>
                      <a:pt x="514493" y="1279991"/>
                      <a:pt x="521316" y="1291388"/>
                    </a:cubicBezTo>
                    <a:cubicBezTo>
                      <a:pt x="525115" y="1297734"/>
                      <a:pt x="521833" y="1302575"/>
                      <a:pt x="515706" y="1310586"/>
                    </a:cubicBezTo>
                    <a:cubicBezTo>
                      <a:pt x="512133" y="1314418"/>
                      <a:pt x="507517" y="1324990"/>
                      <a:pt x="503815" y="1325928"/>
                    </a:cubicBezTo>
                    <a:cubicBezTo>
                      <a:pt x="471779" y="1294807"/>
                      <a:pt x="473897" y="1294104"/>
                      <a:pt x="498633" y="1258360"/>
                    </a:cubicBezTo>
                    <a:close/>
                    <a:moveTo>
                      <a:pt x="570876" y="1223011"/>
                    </a:moveTo>
                    <a:cubicBezTo>
                      <a:pt x="561111" y="1240148"/>
                      <a:pt x="561653" y="1234530"/>
                      <a:pt x="550902" y="1222680"/>
                    </a:cubicBezTo>
                    <a:cubicBezTo>
                      <a:pt x="526707" y="1199982"/>
                      <a:pt x="542616" y="1189231"/>
                      <a:pt x="556916" y="1166622"/>
                    </a:cubicBezTo>
                    <a:cubicBezTo>
                      <a:pt x="564530" y="1177567"/>
                      <a:pt x="572776" y="1188253"/>
                      <a:pt x="579598" y="1199651"/>
                    </a:cubicBezTo>
                    <a:cubicBezTo>
                      <a:pt x="584764" y="1206715"/>
                      <a:pt x="576478" y="1215365"/>
                      <a:pt x="570876" y="1223011"/>
                    </a:cubicBezTo>
                    <a:close/>
                    <a:moveTo>
                      <a:pt x="319275" y="1238273"/>
                    </a:moveTo>
                    <a:cubicBezTo>
                      <a:pt x="307319" y="1253542"/>
                      <a:pt x="310981" y="1260760"/>
                      <a:pt x="296188" y="1242104"/>
                    </a:cubicBezTo>
                    <a:cubicBezTo>
                      <a:pt x="271994" y="1219406"/>
                      <a:pt x="287902" y="1208655"/>
                      <a:pt x="302202" y="1186046"/>
                    </a:cubicBezTo>
                    <a:cubicBezTo>
                      <a:pt x="309817" y="1196991"/>
                      <a:pt x="318062" y="1207677"/>
                      <a:pt x="324885" y="1219075"/>
                    </a:cubicBezTo>
                    <a:cubicBezTo>
                      <a:pt x="328684" y="1225428"/>
                      <a:pt x="325402" y="1230270"/>
                      <a:pt x="319275" y="1238273"/>
                    </a:cubicBezTo>
                    <a:close/>
                    <a:moveTo>
                      <a:pt x="261000" y="1330010"/>
                    </a:moveTo>
                    <a:cubicBezTo>
                      <a:pt x="249053" y="1345280"/>
                      <a:pt x="252706" y="1352498"/>
                      <a:pt x="237914" y="1333842"/>
                    </a:cubicBezTo>
                    <a:cubicBezTo>
                      <a:pt x="213719" y="1311144"/>
                      <a:pt x="229628" y="1300393"/>
                      <a:pt x="243928" y="1277784"/>
                    </a:cubicBezTo>
                    <a:cubicBezTo>
                      <a:pt x="251542" y="1288729"/>
                      <a:pt x="259788" y="1299415"/>
                      <a:pt x="266610" y="1310812"/>
                    </a:cubicBezTo>
                    <a:cubicBezTo>
                      <a:pt x="270401" y="1317166"/>
                      <a:pt x="267119" y="1322000"/>
                      <a:pt x="261000" y="1330010"/>
                    </a:cubicBezTo>
                    <a:close/>
                    <a:moveTo>
                      <a:pt x="217769" y="1253680"/>
                    </a:moveTo>
                    <a:cubicBezTo>
                      <a:pt x="216128" y="1256379"/>
                      <a:pt x="213647" y="1260469"/>
                      <a:pt x="211690" y="1261262"/>
                    </a:cubicBezTo>
                    <a:cubicBezTo>
                      <a:pt x="204836" y="1257050"/>
                      <a:pt x="187545" y="1236454"/>
                      <a:pt x="186712" y="1228936"/>
                    </a:cubicBezTo>
                    <a:cubicBezTo>
                      <a:pt x="189137" y="1216674"/>
                      <a:pt x="198579" y="1204678"/>
                      <a:pt x="206145" y="1193596"/>
                    </a:cubicBezTo>
                    <a:cubicBezTo>
                      <a:pt x="213760" y="1204533"/>
                      <a:pt x="222005" y="1215227"/>
                      <a:pt x="228828" y="1226625"/>
                    </a:cubicBezTo>
                    <a:cubicBezTo>
                      <a:pt x="234882" y="1234918"/>
                      <a:pt x="222587" y="1245103"/>
                      <a:pt x="217769" y="1253680"/>
                    </a:cubicBezTo>
                    <a:close/>
                    <a:moveTo>
                      <a:pt x="58410" y="838965"/>
                    </a:moveTo>
                    <a:cubicBezTo>
                      <a:pt x="73728" y="827567"/>
                      <a:pt x="86775" y="818352"/>
                      <a:pt x="99296" y="810091"/>
                    </a:cubicBezTo>
                    <a:cubicBezTo>
                      <a:pt x="103888" y="826193"/>
                      <a:pt x="120225" y="848519"/>
                      <a:pt x="118026" y="855907"/>
                    </a:cubicBezTo>
                    <a:cubicBezTo>
                      <a:pt x="116878" y="859779"/>
                      <a:pt x="91690" y="875679"/>
                      <a:pt x="81432" y="881903"/>
                    </a:cubicBezTo>
                    <a:cubicBezTo>
                      <a:pt x="70729" y="871104"/>
                      <a:pt x="63769" y="854574"/>
                      <a:pt x="56534" y="839813"/>
                    </a:cubicBezTo>
                    <a:cubicBezTo>
                      <a:pt x="57205" y="839668"/>
                      <a:pt x="57844" y="839385"/>
                      <a:pt x="58410" y="838965"/>
                    </a:cubicBezTo>
                    <a:close/>
                    <a:moveTo>
                      <a:pt x="143166" y="950409"/>
                    </a:moveTo>
                    <a:cubicBezTo>
                      <a:pt x="134056" y="958218"/>
                      <a:pt x="123078" y="968888"/>
                      <a:pt x="111971" y="973980"/>
                    </a:cubicBezTo>
                    <a:cubicBezTo>
                      <a:pt x="110953" y="973900"/>
                      <a:pt x="108714" y="971903"/>
                      <a:pt x="105771" y="965954"/>
                    </a:cubicBezTo>
                    <a:cubicBezTo>
                      <a:pt x="98464" y="953675"/>
                      <a:pt x="94034" y="940928"/>
                      <a:pt x="92918" y="928318"/>
                    </a:cubicBezTo>
                    <a:cubicBezTo>
                      <a:pt x="104187" y="919127"/>
                      <a:pt x="119521" y="908958"/>
                      <a:pt x="130547" y="901877"/>
                    </a:cubicBezTo>
                    <a:cubicBezTo>
                      <a:pt x="136352" y="915336"/>
                      <a:pt x="141347" y="928754"/>
                      <a:pt x="145421" y="941785"/>
                    </a:cubicBezTo>
                    <a:cubicBezTo>
                      <a:pt x="146957" y="945107"/>
                      <a:pt x="147507" y="947410"/>
                      <a:pt x="143166" y="950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5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204" name="Freeform 151"/>
              <p:cNvSpPr/>
              <p:nvPr/>
            </p:nvSpPr>
            <p:spPr>
              <a:xfrm>
                <a:off x="9464400" y="3695400"/>
                <a:ext cx="840240" cy="142200"/>
              </a:xfrm>
              <a:custGeom>
                <a:avLst/>
                <a:gdLst>
                  <a:gd name="textAreaLeft" fmla="*/ 0 w 840240"/>
                  <a:gd name="textAreaRight" fmla="*/ 842040 w 840240"/>
                  <a:gd name="textAreaTop" fmla="*/ 0 h 142200"/>
                  <a:gd name="textAreaBottom" fmla="*/ 144000 h 142200"/>
                  <a:gd name="GluePoint1X" fmla="*/ 841932 w 841931"/>
                  <a:gd name="GluePoint1Y" fmla="*/ 112806 h 144113"/>
                  <a:gd name="GluePoint2X" fmla="*/ 840776 w 841931"/>
                  <a:gd name="GluePoint2Y" fmla="*/ 102217 h 144113"/>
                  <a:gd name="GluePoint3X" fmla="*/ 823647 w 841931"/>
                  <a:gd name="GluePoint3Y" fmla="*/ 73375 h 144113"/>
                  <a:gd name="GluePoint4X" fmla="*/ 833872 w 841931"/>
                  <a:gd name="GluePoint4Y" fmla="*/ 55228 h 144113"/>
                  <a:gd name="GluePoint5X" fmla="*/ 833096 w 841931"/>
                  <a:gd name="GluePoint5Y" fmla="*/ 36912 h 144113"/>
                  <a:gd name="GluePoint6X" fmla="*/ 824916 w 841931"/>
                  <a:gd name="GluePoint6Y" fmla="*/ 33994 h 144113"/>
                  <a:gd name="GluePoint7X" fmla="*/ 786963 w 841931"/>
                  <a:gd name="GluePoint7Y" fmla="*/ 60030 h 144113"/>
                  <a:gd name="GluePoint8X" fmla="*/ 742803 w 841931"/>
                  <a:gd name="GluePoint8Y" fmla="*/ 14739 h 144113"/>
                  <a:gd name="GluePoint9X" fmla="*/ 696726 w 841931"/>
                  <a:gd name="GluePoint9Y" fmla="*/ 55705 h 144113"/>
                  <a:gd name="GluePoint10X" fmla="*/ 634564 w 841931"/>
                  <a:gd name="GluePoint10Y" fmla="*/ 8256 h 144113"/>
                  <a:gd name="GluePoint11X" fmla="*/ 575845 w 841931"/>
                  <a:gd name="GluePoint11Y" fmla="*/ 48818 h 144113"/>
                  <a:gd name="GluePoint12X" fmla="*/ 569758 w 841931"/>
                  <a:gd name="GluePoint12Y" fmla="*/ 49263 h 144113"/>
                  <a:gd name="GluePoint13X" fmla="*/ 515881 w 841931"/>
                  <a:gd name="GluePoint13Y" fmla="*/ 6284 h 144113"/>
                  <a:gd name="GluePoint14X" fmla="*/ 509632 w 841931"/>
                  <a:gd name="GluePoint14Y" fmla="*/ 6672 h 144113"/>
                  <a:gd name="GluePoint15X" fmla="*/ 450905 w 841931"/>
                  <a:gd name="GluePoint15Y" fmla="*/ 42174 h 144113"/>
                  <a:gd name="GluePoint16X" fmla="*/ 445594 w 841931"/>
                  <a:gd name="GluePoint16Y" fmla="*/ 41002 h 144113"/>
                  <a:gd name="GluePoint17X" fmla="*/ 393900 w 841931"/>
                  <a:gd name="GluePoint17Y" fmla="*/ 1175 h 144113"/>
                  <a:gd name="GluePoint18X" fmla="*/ 387004 w 841931"/>
                  <a:gd name="GluePoint18Y" fmla="*/ 1717 h 144113"/>
                  <a:gd name="GluePoint19X" fmla="*/ 340774 w 841931"/>
                  <a:gd name="GluePoint19Y" fmla="*/ 41139 h 144113"/>
                  <a:gd name="GluePoint20X" fmla="*/ 312595 w 841931"/>
                  <a:gd name="GluePoint20Y" fmla="*/ 46587 h 144113"/>
                  <a:gd name="GluePoint21X" fmla="*/ 267707 w 841931"/>
                  <a:gd name="GluePoint21Y" fmla="*/ 4021 h 144113"/>
                  <a:gd name="GluePoint22X" fmla="*/ 261458 w 841931"/>
                  <a:gd name="GluePoint22Y" fmla="*/ 4231 h 144113"/>
                  <a:gd name="GluePoint23X" fmla="*/ 231282 w 841931"/>
                  <a:gd name="GluePoint23Y" fmla="*/ 30526 h 144113"/>
                  <a:gd name="GluePoint24X" fmla="*/ 200274 w 841931"/>
                  <a:gd name="GluePoint24Y" fmla="*/ 55746 h 144113"/>
                  <a:gd name="GluePoint25X" fmla="*/ 162014 w 841931"/>
                  <a:gd name="GluePoint25Y" fmla="*/ 31593 h 144113"/>
                  <a:gd name="GluePoint26X" fmla="*/ 139623 w 841931"/>
                  <a:gd name="GluePoint26Y" fmla="*/ 22992 h 144113"/>
                  <a:gd name="GluePoint27X" fmla="*/ 97604 w 841931"/>
                  <a:gd name="GluePoint27Y" fmla="*/ 70579 h 144113"/>
                  <a:gd name="GluePoint28X" fmla="*/ 92916 w 841931"/>
                  <a:gd name="GluePoint28Y" fmla="*/ 70344 h 144113"/>
                  <a:gd name="GluePoint29X" fmla="*/ 56920 w 841931"/>
                  <a:gd name="GluePoint29Y" fmla="*/ 36225 h 144113"/>
                  <a:gd name="GluePoint30X" fmla="*/ 53136 w 841931"/>
                  <a:gd name="GluePoint30Y" fmla="*/ 34608 h 144113"/>
                  <a:gd name="GluePoint31X" fmla="*/ 38141 w 841931"/>
                  <a:gd name="GluePoint31Y" fmla="*/ 48697 h 144113"/>
                  <a:gd name="GluePoint32X" fmla="*/ 19751 w 841931"/>
                  <a:gd name="GluePoint32Y" fmla="*/ 66650 h 144113"/>
                  <a:gd name="GluePoint33X" fmla="*/ 9226 w 841931"/>
                  <a:gd name="GluePoint33Y" fmla="*/ 53086 h 144113"/>
                  <a:gd name="GluePoint34X" fmla="*/ 3786 w 841931"/>
                  <a:gd name="GluePoint34Y" fmla="*/ 50807 h 144113"/>
                  <a:gd name="GluePoint35X" fmla="*/ 157 w 841931"/>
                  <a:gd name="GluePoint35Y" fmla="*/ 55447 h 144113"/>
                  <a:gd name="GluePoint36X" fmla="*/ 383 w 841931"/>
                  <a:gd name="GluePoint36Y" fmla="*/ 126410 h 144113"/>
                  <a:gd name="GluePoint37X" fmla="*/ 3511 w 841931"/>
                  <a:gd name="GluePoint37Y" fmla="*/ 130864 h 144113"/>
                  <a:gd name="GluePoint38X" fmla="*/ 21659 w 841931"/>
                  <a:gd name="GluePoint38Y" fmla="*/ 116039 h 144113"/>
                  <a:gd name="GluePoint39X" fmla="*/ 50776 w 841931"/>
                  <a:gd name="GluePoint39Y" fmla="*/ 139659 h 144113"/>
                  <a:gd name="GluePoint40X" fmla="*/ 93368 w 841931"/>
                  <a:gd name="GluePoint40Y" fmla="*/ 101150 h 144113"/>
                  <a:gd name="GluePoint41X" fmla="*/ 143826 w 841931"/>
                  <a:gd name="GluePoint41Y" fmla="*/ 143870 h 144113"/>
                  <a:gd name="GluePoint42X" fmla="*/ 200460 w 841931"/>
                  <a:gd name="GluePoint42Y" fmla="*/ 88427 h 144113"/>
                  <a:gd name="GluePoint43X" fmla="*/ 256115 w 841931"/>
                  <a:gd name="GluePoint43Y" fmla="*/ 137242 h 144113"/>
                  <a:gd name="GluePoint44X" fmla="*/ 316378 w 841931"/>
                  <a:gd name="GluePoint44Y" fmla="*/ 95112 h 144113"/>
                  <a:gd name="GluePoint45X" fmla="*/ 345697 w 841931"/>
                  <a:gd name="GluePoint45Y" fmla="*/ 108085 h 144113"/>
                  <a:gd name="GluePoint46X" fmla="*/ 386996 w 841931"/>
                  <a:gd name="GluePoint46Y" fmla="*/ 142989 h 144113"/>
                  <a:gd name="GluePoint47X" fmla="*/ 393900 w 841931"/>
                  <a:gd name="GluePoint47Y" fmla="*/ 143539 h 144113"/>
                  <a:gd name="GluePoint48X" fmla="*/ 445578 w 841931"/>
                  <a:gd name="GluePoint48Y" fmla="*/ 103712 h 144113"/>
                  <a:gd name="GluePoint49X" fmla="*/ 450905 w 841931"/>
                  <a:gd name="GluePoint49Y" fmla="*/ 102548 h 144113"/>
                  <a:gd name="GluePoint50X" fmla="*/ 509624 w 841931"/>
                  <a:gd name="GluePoint50Y" fmla="*/ 138042 h 144113"/>
                  <a:gd name="GluePoint51X" fmla="*/ 569742 w 841931"/>
                  <a:gd name="GluePoint51Y" fmla="*/ 95443 h 144113"/>
                  <a:gd name="GluePoint52X" fmla="*/ 575828 w 841931"/>
                  <a:gd name="GluePoint52Y" fmla="*/ 95888 h 144113"/>
                  <a:gd name="GluePoint53X" fmla="*/ 634548 w 841931"/>
                  <a:gd name="GluePoint53Y" fmla="*/ 136458 h 144113"/>
                  <a:gd name="GluePoint54X" fmla="*/ 685135 w 841931"/>
                  <a:gd name="GluePoint54Y" fmla="*/ 98498 h 144113"/>
                  <a:gd name="GluePoint55X" fmla="*/ 697406 w 841931"/>
                  <a:gd name="GluePoint55Y" fmla="*/ 89017 h 144113"/>
                  <a:gd name="GluePoint56X" fmla="*/ 742779 w 841931"/>
                  <a:gd name="GluePoint56Y" fmla="*/ 129522 h 144113"/>
                  <a:gd name="GluePoint57X" fmla="*/ 749504 w 841931"/>
                  <a:gd name="GluePoint57Y" fmla="*/ 129401 h 144113"/>
                  <a:gd name="GluePoint58X" fmla="*/ 789954 w 841931"/>
                  <a:gd name="GluePoint58Y" fmla="*/ 85129 h 144113"/>
                  <a:gd name="GluePoint59X" fmla="*/ 826314 w 841931"/>
                  <a:gd name="GluePoint59Y" fmla="*/ 110599 h 144113"/>
                  <a:gd name="GluePoint60X" fmla="*/ 841932 w 841931"/>
                  <a:gd name="GluePoint60Y" fmla="*/ 112806 h 144113"/>
                  <a:gd name="GluePoint61X" fmla="*/ 725973 w 841931"/>
                  <a:gd name="GluePoint61Y" fmla="*/ 76876 h 144113"/>
                  <a:gd name="GluePoint62X" fmla="*/ 746570 w 841931"/>
                  <a:gd name="GluePoint62Y" fmla="*/ 40727 h 144113"/>
                  <a:gd name="GluePoint63X" fmla="*/ 763675 w 841931"/>
                  <a:gd name="GluePoint63Y" fmla="*/ 68558 h 144113"/>
                  <a:gd name="GluePoint64X" fmla="*/ 752956 w 841931"/>
                  <a:gd name="GluePoint64Y" fmla="*/ 94764 h 144113"/>
                  <a:gd name="GluePoint65X" fmla="*/ 738656 w 841931"/>
                  <a:gd name="GluePoint65Y" fmla="*/ 93083 h 144113"/>
                  <a:gd name="GluePoint66X" fmla="*/ 725973 w 841931"/>
                  <a:gd name="GluePoint66Y" fmla="*/ 76876 h 144113"/>
                  <a:gd name="GluePoint67X" fmla="*/ 658265 w 841931"/>
                  <a:gd name="GluePoint67Y" fmla="*/ 67952 h 144113"/>
                  <a:gd name="GluePoint68X" fmla="*/ 649058 w 841931"/>
                  <a:gd name="GluePoint68Y" fmla="*/ 94513 h 144113"/>
                  <a:gd name="GluePoint69X" fmla="*/ 641508 w 841931"/>
                  <a:gd name="GluePoint69Y" fmla="*/ 106048 h 144113"/>
                  <a:gd name="GluePoint70X" fmla="*/ 636084 w 841931"/>
                  <a:gd name="GluePoint70Y" fmla="*/ 102225 h 144113"/>
                  <a:gd name="GluePoint71X" fmla="*/ 617119 w 841931"/>
                  <a:gd name="GluePoint71Y" fmla="*/ 78347 h 144113"/>
                  <a:gd name="GluePoint72X" fmla="*/ 639980 w 841931"/>
                  <a:gd name="GluePoint72Y" fmla="*/ 38577 h 144113"/>
                  <a:gd name="GluePoint73X" fmla="*/ 658265 w 841931"/>
                  <a:gd name="GluePoint73Y" fmla="*/ 67952 h 144113"/>
                  <a:gd name="GluePoint74X" fmla="*/ 520844 w 841931"/>
                  <a:gd name="GluePoint74Y" fmla="*/ 41495 h 144113"/>
                  <a:gd name="GluePoint75X" fmla="*/ 538644 w 841931"/>
                  <a:gd name="GluePoint75Y" fmla="*/ 73634 h 144113"/>
                  <a:gd name="GluePoint76X" fmla="*/ 517239 w 841931"/>
                  <a:gd name="GluePoint76Y" fmla="*/ 110066 h 144113"/>
                  <a:gd name="GluePoint77X" fmla="*/ 510004 w 841931"/>
                  <a:gd name="GluePoint77Y" fmla="*/ 105224 h 144113"/>
                  <a:gd name="GluePoint78X" fmla="*/ 486966 w 841931"/>
                  <a:gd name="GluePoint78Y" fmla="*/ 79478 h 144113"/>
                  <a:gd name="GluePoint79X" fmla="*/ 516277 w 841931"/>
                  <a:gd name="GluePoint79Y" fmla="*/ 35594 h 144113"/>
                  <a:gd name="GluePoint80X" fmla="*/ 520844 w 841931"/>
                  <a:gd name="GluePoint80Y" fmla="*/ 41495 h 144113"/>
                  <a:gd name="GluePoint81X" fmla="*/ 399122 w 841931"/>
                  <a:gd name="GluePoint81Y" fmla="*/ 41729 h 144113"/>
                  <a:gd name="GluePoint82X" fmla="*/ 416703 w 841931"/>
                  <a:gd name="GluePoint82Y" fmla="*/ 73408 h 144113"/>
                  <a:gd name="GluePoint83X" fmla="*/ 395298 w 841931"/>
                  <a:gd name="GluePoint83Y" fmla="*/ 109160 h 144113"/>
                  <a:gd name="GluePoint84X" fmla="*/ 388031 w 841931"/>
                  <a:gd name="GluePoint84Y" fmla="*/ 104375 h 144113"/>
                  <a:gd name="GluePoint85X" fmla="*/ 365009 w 841931"/>
                  <a:gd name="GluePoint85Y" fmla="*/ 78945 h 144113"/>
                  <a:gd name="GluePoint86X" fmla="*/ 394328 w 841931"/>
                  <a:gd name="GluePoint86Y" fmla="*/ 35618 h 144113"/>
                  <a:gd name="GluePoint87X" fmla="*/ 399122 w 841931"/>
                  <a:gd name="GluePoint87Y" fmla="*/ 41729 h 144113"/>
                  <a:gd name="GluePoint88X" fmla="*/ 268087 w 841931"/>
                  <a:gd name="GluePoint88Y" fmla="*/ 106048 h 144113"/>
                  <a:gd name="GluePoint89X" fmla="*/ 262663 w 841931"/>
                  <a:gd name="GluePoint89Y" fmla="*/ 102225 h 144113"/>
                  <a:gd name="GluePoint90X" fmla="*/ 243699 w 841931"/>
                  <a:gd name="GluePoint90Y" fmla="*/ 78347 h 144113"/>
                  <a:gd name="GluePoint91X" fmla="*/ 266559 w 841931"/>
                  <a:gd name="GluePoint91Y" fmla="*/ 38577 h 144113"/>
                  <a:gd name="GluePoint92X" fmla="*/ 284852 w 841931"/>
                  <a:gd name="GluePoint92Y" fmla="*/ 67952 h 144113"/>
                  <a:gd name="GluePoint93X" fmla="*/ 275645 w 841931"/>
                  <a:gd name="GluePoint93Y" fmla="*/ 94513 h 144113"/>
                  <a:gd name="GluePoint94X" fmla="*/ 268087 w 841931"/>
                  <a:gd name="GluePoint94Y" fmla="*/ 106048 h 144113"/>
                  <a:gd name="GluePoint95X" fmla="*/ 126988 w 841931"/>
                  <a:gd name="GluePoint95Y" fmla="*/ 90908 h 144113"/>
                  <a:gd name="GluePoint96X" fmla="*/ 147585 w 841931"/>
                  <a:gd name="GluePoint96Y" fmla="*/ 54760 h 144113"/>
                  <a:gd name="GluePoint97X" fmla="*/ 164690 w 841931"/>
                  <a:gd name="GluePoint97Y" fmla="*/ 82590 h 144113"/>
                  <a:gd name="GluePoint98X" fmla="*/ 153971 w 841931"/>
                  <a:gd name="GluePoint98Y" fmla="*/ 108797 h 144113"/>
                  <a:gd name="GluePoint99X" fmla="*/ 139671 w 841931"/>
                  <a:gd name="GluePoint99Y" fmla="*/ 107115 h 144113"/>
                  <a:gd name="GluePoint100X" fmla="*/ 126988 w 841931"/>
                  <a:gd name="GluePoint100Y" fmla="*/ 90908 h 144113"/>
                  <a:gd name="GluePoint101X" fmla="*/ 51528 w 841931"/>
                  <a:gd name="GluePoint101Y" fmla="*/ 115336 h 144113"/>
                  <a:gd name="GluePoint102X" fmla="*/ 42313 w 841931"/>
                  <a:gd name="GluePoint102Y" fmla="*/ 105385 h 144113"/>
                  <a:gd name="GluePoint103X" fmla="*/ 34439 w 841931"/>
                  <a:gd name="GluePoint103Y" fmla="*/ 93212 h 144113"/>
                  <a:gd name="GluePoint104X" fmla="*/ 51140 w 841931"/>
                  <a:gd name="GluePoint104Y" fmla="*/ 64055 h 144113"/>
                  <a:gd name="GluePoint105X" fmla="*/ 65472 w 841931"/>
                  <a:gd name="GluePoint105Y" fmla="*/ 86996 h 144113"/>
                  <a:gd name="GluePoint106X" fmla="*/ 59708 w 841931"/>
                  <a:gd name="GluePoint106Y" fmla="*/ 104262 h 144113"/>
                  <a:gd name="GluePoint107X" fmla="*/ 51528 w 841931"/>
                  <a:gd name="GluePoint107Y" fmla="*/ 115336 h 14411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  <a:cxn ang="0">
                    <a:pos x="GluePoint68X" y="GluePoint68Y"/>
                  </a:cxn>
                  <a:cxn ang="0">
                    <a:pos x="GluePoint69X" y="GluePoint69Y"/>
                  </a:cxn>
                  <a:cxn ang="0">
                    <a:pos x="GluePoint70X" y="GluePoint70Y"/>
                  </a:cxn>
                  <a:cxn ang="0">
                    <a:pos x="GluePoint71X" y="GluePoint71Y"/>
                  </a:cxn>
                  <a:cxn ang="0">
                    <a:pos x="GluePoint72X" y="GluePoint72Y"/>
                  </a:cxn>
                  <a:cxn ang="0">
                    <a:pos x="GluePoint73X" y="GluePoint73Y"/>
                  </a:cxn>
                  <a:cxn ang="0">
                    <a:pos x="GluePoint74X" y="GluePoint74Y"/>
                  </a:cxn>
                  <a:cxn ang="0">
                    <a:pos x="GluePoint75X" y="GluePoint75Y"/>
                  </a:cxn>
                  <a:cxn ang="0">
                    <a:pos x="GluePoint76X" y="GluePoint76Y"/>
                  </a:cxn>
                  <a:cxn ang="0">
                    <a:pos x="GluePoint77X" y="GluePoint77Y"/>
                  </a:cxn>
                  <a:cxn ang="0">
                    <a:pos x="GluePoint78X" y="GluePoint78Y"/>
                  </a:cxn>
                  <a:cxn ang="0">
                    <a:pos x="GluePoint79X" y="GluePoint79Y"/>
                  </a:cxn>
                  <a:cxn ang="0">
                    <a:pos x="GluePoint80X" y="GluePoint80Y"/>
                  </a:cxn>
                  <a:cxn ang="0">
                    <a:pos x="GluePoint81X" y="GluePoint81Y"/>
                  </a:cxn>
                  <a:cxn ang="0">
                    <a:pos x="GluePoint82X" y="GluePoint82Y"/>
                  </a:cxn>
                  <a:cxn ang="0">
                    <a:pos x="GluePoint83X" y="GluePoint83Y"/>
                  </a:cxn>
                  <a:cxn ang="0">
                    <a:pos x="GluePoint84X" y="GluePoint84Y"/>
                  </a:cxn>
                  <a:cxn ang="0">
                    <a:pos x="GluePoint85X" y="GluePoint85Y"/>
                  </a:cxn>
                  <a:cxn ang="0">
                    <a:pos x="GluePoint86X" y="GluePoint86Y"/>
                  </a:cxn>
                  <a:cxn ang="0">
                    <a:pos x="GluePoint87X" y="GluePoint87Y"/>
                  </a:cxn>
                  <a:cxn ang="0">
                    <a:pos x="GluePoint88X" y="GluePoint88Y"/>
                  </a:cxn>
                  <a:cxn ang="0">
                    <a:pos x="GluePoint89X" y="GluePoint89Y"/>
                  </a:cxn>
                  <a:cxn ang="0">
                    <a:pos x="GluePoint90X" y="GluePoint90Y"/>
                  </a:cxn>
                  <a:cxn ang="0">
                    <a:pos x="GluePoint91X" y="GluePoint91Y"/>
                  </a:cxn>
                  <a:cxn ang="0">
                    <a:pos x="GluePoint92X" y="GluePoint92Y"/>
                  </a:cxn>
                  <a:cxn ang="0">
                    <a:pos x="GluePoint93X" y="GluePoint93Y"/>
                  </a:cxn>
                  <a:cxn ang="0">
                    <a:pos x="GluePoint94X" y="GluePoint94Y"/>
                  </a:cxn>
                  <a:cxn ang="0">
                    <a:pos x="GluePoint95X" y="GluePoint95Y"/>
                  </a:cxn>
                  <a:cxn ang="0">
                    <a:pos x="GluePoint96X" y="GluePoint96Y"/>
                  </a:cxn>
                  <a:cxn ang="0">
                    <a:pos x="GluePoint97X" y="GluePoint97Y"/>
                  </a:cxn>
                  <a:cxn ang="0">
                    <a:pos x="GluePoint98X" y="GluePoint98Y"/>
                  </a:cxn>
                  <a:cxn ang="0">
                    <a:pos x="GluePoint99X" y="GluePoint99Y"/>
                  </a:cxn>
                  <a:cxn ang="0">
                    <a:pos x="GluePoint100X" y="GluePoint100Y"/>
                  </a:cxn>
                  <a:cxn ang="0">
                    <a:pos x="GluePoint101X" y="GluePoint101Y"/>
                  </a:cxn>
                  <a:cxn ang="0">
                    <a:pos x="GluePoint102X" y="GluePoint102Y"/>
                  </a:cxn>
                  <a:cxn ang="0">
                    <a:pos x="GluePoint103X" y="GluePoint103Y"/>
                  </a:cxn>
                  <a:cxn ang="0">
                    <a:pos x="GluePoint104X" y="GluePoint104Y"/>
                  </a:cxn>
                  <a:cxn ang="0">
                    <a:pos x="GluePoint105X" y="GluePoint105Y"/>
                  </a:cxn>
                  <a:cxn ang="0">
                    <a:pos x="GluePoint106X" y="GluePoint106Y"/>
                  </a:cxn>
                  <a:cxn ang="0">
                    <a:pos x="GluePoint107X" y="GluePoint107Y"/>
                  </a:cxn>
                </a:cxnLst>
                <a:rect l="textAreaLeft" t="textAreaTop" r="textAreaRight" b="textAreaBottom"/>
                <a:pathLst>
                  <a:path w="841931" h="144113">
                    <a:moveTo>
                      <a:pt x="841932" y="112806"/>
                    </a:moveTo>
                    <a:cubicBezTo>
                      <a:pt x="841560" y="109274"/>
                      <a:pt x="841164" y="105741"/>
                      <a:pt x="840776" y="102217"/>
                    </a:cubicBezTo>
                    <a:cubicBezTo>
                      <a:pt x="836354" y="94182"/>
                      <a:pt x="823364" y="86907"/>
                      <a:pt x="823647" y="73375"/>
                    </a:cubicBezTo>
                    <a:cubicBezTo>
                      <a:pt x="823760" y="68097"/>
                      <a:pt x="829960" y="60151"/>
                      <a:pt x="833872" y="55228"/>
                    </a:cubicBezTo>
                    <a:cubicBezTo>
                      <a:pt x="836516" y="49724"/>
                      <a:pt x="833016" y="42861"/>
                      <a:pt x="833096" y="36912"/>
                    </a:cubicBezTo>
                    <a:cubicBezTo>
                      <a:pt x="832708" y="33072"/>
                      <a:pt x="827648" y="31221"/>
                      <a:pt x="824916" y="33994"/>
                    </a:cubicBezTo>
                    <a:cubicBezTo>
                      <a:pt x="818764" y="38884"/>
                      <a:pt x="793244" y="65090"/>
                      <a:pt x="786963" y="60030"/>
                    </a:cubicBezTo>
                    <a:cubicBezTo>
                      <a:pt x="777021" y="49893"/>
                      <a:pt x="748801" y="5839"/>
                      <a:pt x="742803" y="14739"/>
                    </a:cubicBezTo>
                    <a:cubicBezTo>
                      <a:pt x="730289" y="26056"/>
                      <a:pt x="704422" y="54849"/>
                      <a:pt x="696726" y="55705"/>
                    </a:cubicBezTo>
                    <a:cubicBezTo>
                      <a:pt x="692515" y="57831"/>
                      <a:pt x="647392" y="2121"/>
                      <a:pt x="634564" y="8256"/>
                    </a:cubicBezTo>
                    <a:cubicBezTo>
                      <a:pt x="616360" y="23938"/>
                      <a:pt x="594607" y="33654"/>
                      <a:pt x="575845" y="48818"/>
                    </a:cubicBezTo>
                    <a:cubicBezTo>
                      <a:pt x="574568" y="49853"/>
                      <a:pt x="571649" y="51268"/>
                      <a:pt x="569758" y="49263"/>
                    </a:cubicBezTo>
                    <a:cubicBezTo>
                      <a:pt x="553526" y="32126"/>
                      <a:pt x="534352" y="19985"/>
                      <a:pt x="515881" y="6284"/>
                    </a:cubicBezTo>
                    <a:cubicBezTo>
                      <a:pt x="513981" y="4877"/>
                      <a:pt x="511346" y="5039"/>
                      <a:pt x="509632" y="6672"/>
                    </a:cubicBezTo>
                    <a:cubicBezTo>
                      <a:pt x="497725" y="18021"/>
                      <a:pt x="457542" y="42425"/>
                      <a:pt x="450905" y="42174"/>
                    </a:cubicBezTo>
                    <a:cubicBezTo>
                      <a:pt x="448157" y="42198"/>
                      <a:pt x="446968" y="42158"/>
                      <a:pt x="445594" y="41002"/>
                    </a:cubicBezTo>
                    <a:cubicBezTo>
                      <a:pt x="429168" y="26339"/>
                      <a:pt x="410455" y="15459"/>
                      <a:pt x="393900" y="1175"/>
                    </a:cubicBezTo>
                    <a:cubicBezTo>
                      <a:pt x="391943" y="-587"/>
                      <a:pt x="388661" y="-336"/>
                      <a:pt x="387004" y="1717"/>
                    </a:cubicBezTo>
                    <a:cubicBezTo>
                      <a:pt x="374313" y="17059"/>
                      <a:pt x="355406" y="27220"/>
                      <a:pt x="340774" y="41139"/>
                    </a:cubicBezTo>
                    <a:cubicBezTo>
                      <a:pt x="328318" y="53580"/>
                      <a:pt x="323362" y="57039"/>
                      <a:pt x="312595" y="46587"/>
                    </a:cubicBezTo>
                    <a:cubicBezTo>
                      <a:pt x="296573" y="33371"/>
                      <a:pt x="284197" y="16970"/>
                      <a:pt x="267707" y="4021"/>
                    </a:cubicBezTo>
                    <a:cubicBezTo>
                      <a:pt x="265848" y="2566"/>
                      <a:pt x="263212" y="2655"/>
                      <a:pt x="261458" y="4231"/>
                    </a:cubicBezTo>
                    <a:cubicBezTo>
                      <a:pt x="251540" y="13147"/>
                      <a:pt x="241241" y="21982"/>
                      <a:pt x="231282" y="30526"/>
                    </a:cubicBezTo>
                    <a:cubicBezTo>
                      <a:pt x="210734" y="47509"/>
                      <a:pt x="205237" y="55212"/>
                      <a:pt x="200274" y="55746"/>
                    </a:cubicBezTo>
                    <a:cubicBezTo>
                      <a:pt x="194478" y="56360"/>
                      <a:pt x="189417" y="47202"/>
                      <a:pt x="162014" y="31593"/>
                    </a:cubicBezTo>
                    <a:cubicBezTo>
                      <a:pt x="155636" y="28756"/>
                      <a:pt x="146284" y="17698"/>
                      <a:pt x="139623" y="22992"/>
                    </a:cubicBezTo>
                    <a:cubicBezTo>
                      <a:pt x="125678" y="39482"/>
                      <a:pt x="111217" y="55544"/>
                      <a:pt x="97604" y="70579"/>
                    </a:cubicBezTo>
                    <a:cubicBezTo>
                      <a:pt x="96513" y="71872"/>
                      <a:pt x="93999" y="71395"/>
                      <a:pt x="92916" y="70344"/>
                    </a:cubicBezTo>
                    <a:cubicBezTo>
                      <a:pt x="88510" y="66101"/>
                      <a:pt x="63855" y="43985"/>
                      <a:pt x="56920" y="36225"/>
                    </a:cubicBezTo>
                    <a:cubicBezTo>
                      <a:pt x="55958" y="35150"/>
                      <a:pt x="54575" y="34543"/>
                      <a:pt x="53136" y="34608"/>
                    </a:cubicBezTo>
                    <a:cubicBezTo>
                      <a:pt x="46686" y="36790"/>
                      <a:pt x="43646" y="44769"/>
                      <a:pt x="38141" y="48697"/>
                    </a:cubicBezTo>
                    <a:cubicBezTo>
                      <a:pt x="32944" y="51664"/>
                      <a:pt x="23462" y="67467"/>
                      <a:pt x="19751" y="66650"/>
                    </a:cubicBezTo>
                    <a:cubicBezTo>
                      <a:pt x="16946" y="66489"/>
                      <a:pt x="12670" y="59060"/>
                      <a:pt x="9226" y="53086"/>
                    </a:cubicBezTo>
                    <a:cubicBezTo>
                      <a:pt x="8135" y="51187"/>
                      <a:pt x="5904" y="50257"/>
                      <a:pt x="3786" y="50807"/>
                    </a:cubicBezTo>
                    <a:cubicBezTo>
                      <a:pt x="1668" y="51357"/>
                      <a:pt x="181" y="53264"/>
                      <a:pt x="157" y="55447"/>
                    </a:cubicBezTo>
                    <a:cubicBezTo>
                      <a:pt x="-110" y="78985"/>
                      <a:pt x="-37" y="102864"/>
                      <a:pt x="383" y="126410"/>
                    </a:cubicBezTo>
                    <a:cubicBezTo>
                      <a:pt x="415" y="128391"/>
                      <a:pt x="1660" y="130153"/>
                      <a:pt x="3511" y="130864"/>
                    </a:cubicBezTo>
                    <a:cubicBezTo>
                      <a:pt x="11328" y="132925"/>
                      <a:pt x="15297" y="116823"/>
                      <a:pt x="21659" y="116039"/>
                    </a:cubicBezTo>
                    <a:cubicBezTo>
                      <a:pt x="32329" y="121706"/>
                      <a:pt x="40461" y="132440"/>
                      <a:pt x="50776" y="139659"/>
                    </a:cubicBezTo>
                    <a:cubicBezTo>
                      <a:pt x="56944" y="143846"/>
                      <a:pt x="87168" y="96324"/>
                      <a:pt x="93368" y="101150"/>
                    </a:cubicBezTo>
                    <a:cubicBezTo>
                      <a:pt x="108291" y="117082"/>
                      <a:pt x="126923" y="130686"/>
                      <a:pt x="143826" y="143870"/>
                    </a:cubicBezTo>
                    <a:cubicBezTo>
                      <a:pt x="152936" y="148308"/>
                      <a:pt x="190654" y="90650"/>
                      <a:pt x="200460" y="88427"/>
                    </a:cubicBezTo>
                    <a:cubicBezTo>
                      <a:pt x="219941" y="102572"/>
                      <a:pt x="237410" y="121504"/>
                      <a:pt x="256115" y="137242"/>
                    </a:cubicBezTo>
                    <a:cubicBezTo>
                      <a:pt x="261887" y="142448"/>
                      <a:pt x="304576" y="104213"/>
                      <a:pt x="316378" y="95112"/>
                    </a:cubicBezTo>
                    <a:cubicBezTo>
                      <a:pt x="324373" y="85775"/>
                      <a:pt x="336264" y="99355"/>
                      <a:pt x="345697" y="108085"/>
                    </a:cubicBezTo>
                    <a:cubicBezTo>
                      <a:pt x="359552" y="119628"/>
                      <a:pt x="375647" y="129409"/>
                      <a:pt x="386996" y="142989"/>
                    </a:cubicBezTo>
                    <a:cubicBezTo>
                      <a:pt x="387829" y="143983"/>
                      <a:pt x="392913" y="144387"/>
                      <a:pt x="393900" y="143539"/>
                    </a:cubicBezTo>
                    <a:cubicBezTo>
                      <a:pt x="401603" y="136870"/>
                      <a:pt x="436953" y="111424"/>
                      <a:pt x="445578" y="103712"/>
                    </a:cubicBezTo>
                    <a:cubicBezTo>
                      <a:pt x="446960" y="102556"/>
                      <a:pt x="448148" y="102516"/>
                      <a:pt x="450905" y="102548"/>
                    </a:cubicBezTo>
                    <a:cubicBezTo>
                      <a:pt x="457582" y="102322"/>
                      <a:pt x="497693" y="126677"/>
                      <a:pt x="509624" y="138042"/>
                    </a:cubicBezTo>
                    <a:cubicBezTo>
                      <a:pt x="516293" y="142520"/>
                      <a:pt x="557261" y="108667"/>
                      <a:pt x="569742" y="95443"/>
                    </a:cubicBezTo>
                    <a:cubicBezTo>
                      <a:pt x="572110" y="92937"/>
                      <a:pt x="575683" y="95766"/>
                      <a:pt x="575828" y="95888"/>
                    </a:cubicBezTo>
                    <a:cubicBezTo>
                      <a:pt x="594590" y="111052"/>
                      <a:pt x="616351" y="120776"/>
                      <a:pt x="634548" y="136458"/>
                    </a:cubicBezTo>
                    <a:cubicBezTo>
                      <a:pt x="644903" y="142205"/>
                      <a:pt x="686258" y="96365"/>
                      <a:pt x="685135" y="98498"/>
                    </a:cubicBezTo>
                    <a:cubicBezTo>
                      <a:pt x="691860" y="91514"/>
                      <a:pt x="694932" y="88451"/>
                      <a:pt x="697406" y="89017"/>
                    </a:cubicBezTo>
                    <a:cubicBezTo>
                      <a:pt x="701326" y="89906"/>
                      <a:pt x="733571" y="121003"/>
                      <a:pt x="742779" y="129522"/>
                    </a:cubicBezTo>
                    <a:cubicBezTo>
                      <a:pt x="744686" y="131293"/>
                      <a:pt x="747653" y="131236"/>
                      <a:pt x="749504" y="129401"/>
                    </a:cubicBezTo>
                    <a:cubicBezTo>
                      <a:pt x="777158" y="103672"/>
                      <a:pt x="780060" y="85258"/>
                      <a:pt x="789954" y="85129"/>
                    </a:cubicBezTo>
                    <a:cubicBezTo>
                      <a:pt x="796332" y="85048"/>
                      <a:pt x="805620" y="92557"/>
                      <a:pt x="826314" y="110599"/>
                    </a:cubicBezTo>
                    <a:cubicBezTo>
                      <a:pt x="830429" y="114350"/>
                      <a:pt x="840622" y="124123"/>
                      <a:pt x="841932" y="112806"/>
                    </a:cubicBezTo>
                    <a:close/>
                    <a:moveTo>
                      <a:pt x="725973" y="76876"/>
                    </a:moveTo>
                    <a:cubicBezTo>
                      <a:pt x="730702" y="63425"/>
                      <a:pt x="737783" y="50969"/>
                      <a:pt x="746570" y="40727"/>
                    </a:cubicBezTo>
                    <a:cubicBezTo>
                      <a:pt x="753142" y="46798"/>
                      <a:pt x="759415" y="57775"/>
                      <a:pt x="763675" y="68558"/>
                    </a:cubicBezTo>
                    <a:cubicBezTo>
                      <a:pt x="766754" y="77361"/>
                      <a:pt x="756876" y="86495"/>
                      <a:pt x="752956" y="94764"/>
                    </a:cubicBezTo>
                    <a:cubicBezTo>
                      <a:pt x="748599" y="103939"/>
                      <a:pt x="746182" y="104149"/>
                      <a:pt x="738656" y="93083"/>
                    </a:cubicBezTo>
                    <a:cubicBezTo>
                      <a:pt x="735350" y="87117"/>
                      <a:pt x="727687" y="82615"/>
                      <a:pt x="725973" y="76876"/>
                    </a:cubicBezTo>
                    <a:close/>
                    <a:moveTo>
                      <a:pt x="658265" y="67952"/>
                    </a:moveTo>
                    <a:cubicBezTo>
                      <a:pt x="662250" y="77062"/>
                      <a:pt x="654118" y="86099"/>
                      <a:pt x="649058" y="94513"/>
                    </a:cubicBezTo>
                    <a:cubicBezTo>
                      <a:pt x="646948" y="97868"/>
                      <a:pt x="644474" y="104407"/>
                      <a:pt x="641508" y="106048"/>
                    </a:cubicBezTo>
                    <a:cubicBezTo>
                      <a:pt x="640400" y="106582"/>
                      <a:pt x="639592" y="106671"/>
                      <a:pt x="636084" y="102225"/>
                    </a:cubicBezTo>
                    <a:cubicBezTo>
                      <a:pt x="632001" y="95120"/>
                      <a:pt x="619472" y="85622"/>
                      <a:pt x="617119" y="78347"/>
                    </a:cubicBezTo>
                    <a:cubicBezTo>
                      <a:pt x="622786" y="62867"/>
                      <a:pt x="630474" y="49497"/>
                      <a:pt x="639980" y="38577"/>
                    </a:cubicBezTo>
                    <a:cubicBezTo>
                      <a:pt x="648783" y="47307"/>
                      <a:pt x="654166" y="58971"/>
                      <a:pt x="658265" y="67952"/>
                    </a:cubicBezTo>
                    <a:close/>
                    <a:moveTo>
                      <a:pt x="520844" y="41495"/>
                    </a:moveTo>
                    <a:cubicBezTo>
                      <a:pt x="533220" y="56975"/>
                      <a:pt x="538531" y="65850"/>
                      <a:pt x="538644" y="73634"/>
                    </a:cubicBezTo>
                    <a:cubicBezTo>
                      <a:pt x="538790" y="83649"/>
                      <a:pt x="530334" y="91878"/>
                      <a:pt x="517239" y="110066"/>
                    </a:cubicBezTo>
                    <a:cubicBezTo>
                      <a:pt x="516042" y="111286"/>
                      <a:pt x="513642" y="109694"/>
                      <a:pt x="510004" y="105224"/>
                    </a:cubicBezTo>
                    <a:cubicBezTo>
                      <a:pt x="503982" y="96938"/>
                      <a:pt x="492172" y="88330"/>
                      <a:pt x="486966" y="79478"/>
                    </a:cubicBezTo>
                    <a:cubicBezTo>
                      <a:pt x="488857" y="74556"/>
                      <a:pt x="509050" y="35958"/>
                      <a:pt x="516277" y="35594"/>
                    </a:cubicBezTo>
                    <a:cubicBezTo>
                      <a:pt x="517635" y="37429"/>
                      <a:pt x="519195" y="39409"/>
                      <a:pt x="520844" y="41495"/>
                    </a:cubicBezTo>
                    <a:close/>
                    <a:moveTo>
                      <a:pt x="399122" y="41729"/>
                    </a:moveTo>
                    <a:cubicBezTo>
                      <a:pt x="411522" y="56926"/>
                      <a:pt x="416703" y="65705"/>
                      <a:pt x="416703" y="73408"/>
                    </a:cubicBezTo>
                    <a:cubicBezTo>
                      <a:pt x="416695" y="83318"/>
                      <a:pt x="408127" y="91450"/>
                      <a:pt x="395298" y="109160"/>
                    </a:cubicBezTo>
                    <a:cubicBezTo>
                      <a:pt x="394110" y="110373"/>
                      <a:pt x="391685" y="108789"/>
                      <a:pt x="388031" y="104375"/>
                    </a:cubicBezTo>
                    <a:cubicBezTo>
                      <a:pt x="382186" y="96389"/>
                      <a:pt x="370223" y="87699"/>
                      <a:pt x="365009" y="78945"/>
                    </a:cubicBezTo>
                    <a:cubicBezTo>
                      <a:pt x="366860" y="74152"/>
                      <a:pt x="387214" y="35812"/>
                      <a:pt x="394328" y="35618"/>
                    </a:cubicBezTo>
                    <a:cubicBezTo>
                      <a:pt x="395743" y="37502"/>
                      <a:pt x="397392" y="39563"/>
                      <a:pt x="399122" y="41729"/>
                    </a:cubicBezTo>
                    <a:close/>
                    <a:moveTo>
                      <a:pt x="268087" y="106048"/>
                    </a:moveTo>
                    <a:cubicBezTo>
                      <a:pt x="266979" y="106582"/>
                      <a:pt x="266171" y="106671"/>
                      <a:pt x="262663" y="102225"/>
                    </a:cubicBezTo>
                    <a:cubicBezTo>
                      <a:pt x="258581" y="95120"/>
                      <a:pt x="246051" y="85622"/>
                      <a:pt x="243699" y="78347"/>
                    </a:cubicBezTo>
                    <a:cubicBezTo>
                      <a:pt x="249365" y="62867"/>
                      <a:pt x="257045" y="49497"/>
                      <a:pt x="266559" y="38577"/>
                    </a:cubicBezTo>
                    <a:cubicBezTo>
                      <a:pt x="275370" y="47315"/>
                      <a:pt x="280746" y="58963"/>
                      <a:pt x="284852" y="67952"/>
                    </a:cubicBezTo>
                    <a:cubicBezTo>
                      <a:pt x="288837" y="77070"/>
                      <a:pt x="280705" y="86099"/>
                      <a:pt x="275645" y="94513"/>
                    </a:cubicBezTo>
                    <a:cubicBezTo>
                      <a:pt x="273527" y="97876"/>
                      <a:pt x="271062" y="104399"/>
                      <a:pt x="268087" y="106048"/>
                    </a:cubicBezTo>
                    <a:close/>
                    <a:moveTo>
                      <a:pt x="126988" y="90908"/>
                    </a:moveTo>
                    <a:cubicBezTo>
                      <a:pt x="131717" y="77458"/>
                      <a:pt x="138798" y="65001"/>
                      <a:pt x="147585" y="54760"/>
                    </a:cubicBezTo>
                    <a:cubicBezTo>
                      <a:pt x="154157" y="60830"/>
                      <a:pt x="160430" y="71807"/>
                      <a:pt x="164690" y="82590"/>
                    </a:cubicBezTo>
                    <a:cubicBezTo>
                      <a:pt x="167770" y="91393"/>
                      <a:pt x="157891" y="100527"/>
                      <a:pt x="153971" y="108797"/>
                    </a:cubicBezTo>
                    <a:cubicBezTo>
                      <a:pt x="149614" y="117971"/>
                      <a:pt x="147197" y="118173"/>
                      <a:pt x="139671" y="107115"/>
                    </a:cubicBezTo>
                    <a:cubicBezTo>
                      <a:pt x="136365" y="101142"/>
                      <a:pt x="128702" y="96647"/>
                      <a:pt x="126988" y="90908"/>
                    </a:cubicBezTo>
                    <a:close/>
                    <a:moveTo>
                      <a:pt x="51528" y="115336"/>
                    </a:moveTo>
                    <a:cubicBezTo>
                      <a:pt x="48020" y="113558"/>
                      <a:pt x="46128" y="108449"/>
                      <a:pt x="42313" y="105385"/>
                    </a:cubicBezTo>
                    <a:cubicBezTo>
                      <a:pt x="38780" y="101675"/>
                      <a:pt x="32871" y="95467"/>
                      <a:pt x="34439" y="93212"/>
                    </a:cubicBezTo>
                    <a:cubicBezTo>
                      <a:pt x="38255" y="83043"/>
                      <a:pt x="43032" y="73497"/>
                      <a:pt x="51140" y="64055"/>
                    </a:cubicBezTo>
                    <a:cubicBezTo>
                      <a:pt x="57372" y="69681"/>
                      <a:pt x="62311" y="78913"/>
                      <a:pt x="65472" y="86996"/>
                    </a:cubicBezTo>
                    <a:cubicBezTo>
                      <a:pt x="67388" y="92687"/>
                      <a:pt x="63653" y="98304"/>
                      <a:pt x="59708" y="104262"/>
                    </a:cubicBezTo>
                    <a:cubicBezTo>
                      <a:pt x="57542" y="107083"/>
                      <a:pt x="53977" y="115368"/>
                      <a:pt x="51528" y="11533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05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grpSp>
            <p:nvGrpSpPr>
              <p:cNvPr id="205" name="Afbeelding 141"/>
              <p:cNvGrpSpPr/>
              <p:nvPr/>
            </p:nvGrpSpPr>
            <p:grpSpPr>
              <a:xfrm>
                <a:off x="9797400" y="5078880"/>
                <a:ext cx="586080" cy="75240"/>
                <a:chOff x="9797400" y="5078880"/>
                <a:chExt cx="586080" cy="75240"/>
              </a:xfrm>
            </p:grpSpPr>
            <p:sp>
              <p:nvSpPr>
                <p:cNvPr id="206" name="Freeform 153"/>
                <p:cNvSpPr/>
                <p:nvPr/>
              </p:nvSpPr>
              <p:spPr>
                <a:xfrm>
                  <a:off x="10325880" y="5078880"/>
                  <a:ext cx="57600" cy="62640"/>
                </a:xfrm>
                <a:custGeom>
                  <a:avLst/>
                  <a:gdLst>
                    <a:gd name="textAreaLeft" fmla="*/ 0 w 57600"/>
                    <a:gd name="textAreaRight" fmla="*/ 59400 w 57600"/>
                    <a:gd name="textAreaTop" fmla="*/ 0 h 62640"/>
                    <a:gd name="textAreaBottom" fmla="*/ 64440 h 62640"/>
                    <a:gd name="GluePoint1X" fmla="*/ 59464 w 59504"/>
                    <a:gd name="GluePoint1Y" fmla="*/ 26915 h 64392"/>
                    <a:gd name="GluePoint2X" fmla="*/ 43733 w 59504"/>
                    <a:gd name="GluePoint2Y" fmla="*/ 12017 h 64392"/>
                    <a:gd name="GluePoint3X" fmla="*/ 26273 w 59504"/>
                    <a:gd name="GluePoint3Y" fmla="*/ 943 h 64392"/>
                    <a:gd name="GluePoint4X" fmla="*/ 26168 w 59504"/>
                    <a:gd name="GluePoint4Y" fmla="*/ 943 h 64392"/>
                    <a:gd name="GluePoint5X" fmla="*/ 13792 w 59504"/>
                    <a:gd name="GluePoint5Y" fmla="*/ 8348 h 64392"/>
                    <a:gd name="GluePoint6X" fmla="*/ 3202 w 59504"/>
                    <a:gd name="GluePoint6Y" fmla="*/ 36971 h 64392"/>
                    <a:gd name="GluePoint7X" fmla="*/ 33071 w 59504"/>
                    <a:gd name="GluePoint7Y" fmla="*/ 63427 h 64392"/>
                    <a:gd name="GluePoint8X" fmla="*/ 50338 w 59504"/>
                    <a:gd name="GluePoint8Y" fmla="*/ 44585 h 64392"/>
                    <a:gd name="GluePoint9X" fmla="*/ 59464 w 59504"/>
                    <a:gd name="GluePoint9Y" fmla="*/ 26915 h 64392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</a:cxnLst>
                  <a:rect l="textAreaLeft" t="textAreaTop" r="textAreaRight" b="textAreaBottom"/>
                  <a:pathLst>
                    <a:path w="59504" h="64392">
                      <a:moveTo>
                        <a:pt x="59464" y="26915"/>
                      </a:moveTo>
                      <a:cubicBezTo>
                        <a:pt x="58284" y="21038"/>
                        <a:pt x="48390" y="16350"/>
                        <a:pt x="43733" y="12017"/>
                      </a:cubicBezTo>
                      <a:cubicBezTo>
                        <a:pt x="37056" y="9245"/>
                        <a:pt x="32602" y="-2937"/>
                        <a:pt x="26273" y="943"/>
                      </a:cubicBezTo>
                      <a:cubicBezTo>
                        <a:pt x="26241" y="943"/>
                        <a:pt x="26200" y="943"/>
                        <a:pt x="26168" y="943"/>
                      </a:cubicBezTo>
                      <a:cubicBezTo>
                        <a:pt x="20113" y="-2525"/>
                        <a:pt x="18472" y="4395"/>
                        <a:pt x="13792" y="8348"/>
                      </a:cubicBezTo>
                      <a:cubicBezTo>
                        <a:pt x="5773" y="17191"/>
                        <a:pt x="-5633" y="27691"/>
                        <a:pt x="3202" y="36971"/>
                      </a:cubicBezTo>
                      <a:cubicBezTo>
                        <a:pt x="11286" y="45207"/>
                        <a:pt x="20509" y="53372"/>
                        <a:pt x="33071" y="63427"/>
                      </a:cubicBezTo>
                      <a:cubicBezTo>
                        <a:pt x="41341" y="68940"/>
                        <a:pt x="45730" y="49249"/>
                        <a:pt x="50338" y="44585"/>
                      </a:cubicBezTo>
                      <a:cubicBezTo>
                        <a:pt x="52803" y="39387"/>
                        <a:pt x="60111" y="31668"/>
                        <a:pt x="59464" y="269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440" bIns="1944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07" name="Freeform 154"/>
                <p:cNvSpPr/>
                <p:nvPr/>
              </p:nvSpPr>
              <p:spPr>
                <a:xfrm>
                  <a:off x="9797400" y="5082480"/>
                  <a:ext cx="66240" cy="71640"/>
                </a:xfrm>
                <a:custGeom>
                  <a:avLst/>
                  <a:gdLst>
                    <a:gd name="textAreaLeft" fmla="*/ 0 w 66240"/>
                    <a:gd name="textAreaRight" fmla="*/ 68040 w 66240"/>
                    <a:gd name="textAreaTop" fmla="*/ 0 h 71640"/>
                    <a:gd name="textAreaBottom" fmla="*/ 73440 h 71640"/>
                    <a:gd name="GluePoint1X" fmla="*/ 51371 w 68043"/>
                    <a:gd name="GluePoint1Y" fmla="*/ 9452 h 73276"/>
                    <a:gd name="GluePoint2X" fmla="*/ 44629 w 68043"/>
                    <a:gd name="GluePoint2Y" fmla="*/ 5297 h 73276"/>
                    <a:gd name="GluePoint3X" fmla="*/ 34557 w 68043"/>
                    <a:gd name="GluePoint3Y" fmla="*/ 2217 h 73276"/>
                    <a:gd name="GluePoint4X" fmla="*/ 27419 w 68043"/>
                    <a:gd name="GluePoint4Y" fmla="*/ 72389 h 73276"/>
                    <a:gd name="GluePoint5X" fmla="*/ 44087 w 68043"/>
                    <a:gd name="GluePoint5Y" fmla="*/ 61961 h 73276"/>
                    <a:gd name="GluePoint6X" fmla="*/ 51371 w 68043"/>
                    <a:gd name="GluePoint6Y" fmla="*/ 9452 h 73276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68043" h="73276">
                      <a:moveTo>
                        <a:pt x="51371" y="9452"/>
                      </a:moveTo>
                      <a:cubicBezTo>
                        <a:pt x="48986" y="8215"/>
                        <a:pt x="45437" y="6364"/>
                        <a:pt x="44629" y="5297"/>
                      </a:cubicBezTo>
                      <a:cubicBezTo>
                        <a:pt x="43885" y="851"/>
                        <a:pt x="37370" y="-2342"/>
                        <a:pt x="34557" y="2217"/>
                      </a:cubicBezTo>
                      <a:cubicBezTo>
                        <a:pt x="10064" y="34947"/>
                        <a:pt x="-25407" y="28844"/>
                        <a:pt x="27419" y="72389"/>
                      </a:cubicBezTo>
                      <a:cubicBezTo>
                        <a:pt x="34347" y="76511"/>
                        <a:pt x="39011" y="65106"/>
                        <a:pt x="44087" y="61961"/>
                      </a:cubicBezTo>
                      <a:cubicBezTo>
                        <a:pt x="61629" y="45835"/>
                        <a:pt x="84028" y="23889"/>
                        <a:pt x="51371" y="945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440" bIns="2844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08" name="Afbeelding 141"/>
              <p:cNvGrpSpPr/>
              <p:nvPr/>
            </p:nvGrpSpPr>
            <p:grpSpPr>
              <a:xfrm>
                <a:off x="9720720" y="5062680"/>
                <a:ext cx="732960" cy="243360"/>
                <a:chOff x="9720720" y="5062680"/>
                <a:chExt cx="732960" cy="243360"/>
              </a:xfrm>
            </p:grpSpPr>
            <p:sp>
              <p:nvSpPr>
                <p:cNvPr id="209" name="Freeform 156"/>
                <p:cNvSpPr/>
                <p:nvPr/>
              </p:nvSpPr>
              <p:spPr>
                <a:xfrm>
                  <a:off x="10272600" y="5242680"/>
                  <a:ext cx="181080" cy="47520"/>
                </a:xfrm>
                <a:custGeom>
                  <a:avLst/>
                  <a:gdLst>
                    <a:gd name="textAreaLeft" fmla="*/ 0 w 181080"/>
                    <a:gd name="textAreaRight" fmla="*/ 182880 w 181080"/>
                    <a:gd name="textAreaTop" fmla="*/ 0 h 47520"/>
                    <a:gd name="textAreaBottom" fmla="*/ 49320 h 47520"/>
                    <a:gd name="GluePoint1X" fmla="*/ 182611 w 182702"/>
                    <a:gd name="GluePoint1Y" fmla="*/ 4405 h 49242"/>
                    <a:gd name="GluePoint2X" fmla="*/ 174188 w 182702"/>
                    <a:gd name="GluePoint2Y" fmla="*/ 1560 h 49242"/>
                    <a:gd name="GluePoint3X" fmla="*/ 8362 w 182702"/>
                    <a:gd name="GluePoint3Y" fmla="*/ 9037 h 49242"/>
                    <a:gd name="GluePoint4X" fmla="*/ 3 w 182702"/>
                    <a:gd name="GluePoint4Y" fmla="*/ 12391 h 49242"/>
                    <a:gd name="GluePoint5X" fmla="*/ 65141 w 182702"/>
                    <a:gd name="GluePoint5Y" fmla="*/ 48427 h 49242"/>
                    <a:gd name="GluePoint6X" fmla="*/ 182611 w 182702"/>
                    <a:gd name="GluePoint6Y" fmla="*/ 4405 h 49242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182702" h="49242">
                      <a:moveTo>
                        <a:pt x="182611" y="4405"/>
                      </a:moveTo>
                      <a:cubicBezTo>
                        <a:pt x="182369" y="315"/>
                        <a:pt x="176864" y="-1560"/>
                        <a:pt x="174188" y="1560"/>
                      </a:cubicBezTo>
                      <a:cubicBezTo>
                        <a:pt x="150099" y="28930"/>
                        <a:pt x="31060" y="40206"/>
                        <a:pt x="8362" y="9037"/>
                      </a:cubicBezTo>
                      <a:cubicBezTo>
                        <a:pt x="5557" y="5884"/>
                        <a:pt x="-158" y="8148"/>
                        <a:pt x="3" y="12391"/>
                      </a:cubicBezTo>
                      <a:cubicBezTo>
                        <a:pt x="367" y="47417"/>
                        <a:pt x="41222" y="47134"/>
                        <a:pt x="65141" y="48427"/>
                      </a:cubicBezTo>
                      <a:cubicBezTo>
                        <a:pt x="95923" y="52743"/>
                        <a:pt x="185974" y="40190"/>
                        <a:pt x="182611" y="44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10" name="Freeform 157"/>
                <p:cNvSpPr/>
                <p:nvPr/>
              </p:nvSpPr>
              <p:spPr>
                <a:xfrm>
                  <a:off x="10373040" y="5157360"/>
                  <a:ext cx="73080" cy="39240"/>
                </a:xfrm>
                <a:custGeom>
                  <a:avLst/>
                  <a:gdLst>
                    <a:gd name="textAreaLeft" fmla="*/ 0 w 73080"/>
                    <a:gd name="textAreaRight" fmla="*/ 74880 w 73080"/>
                    <a:gd name="textAreaTop" fmla="*/ 0 h 39240"/>
                    <a:gd name="textAreaBottom" fmla="*/ 41040 h 39240"/>
                    <a:gd name="GluePoint1X" fmla="*/ 4328 w 75049"/>
                    <a:gd name="GluePoint1Y" fmla="*/ 19380 h 40933"/>
                    <a:gd name="GluePoint2X" fmla="*/ 67671 w 75049"/>
                    <a:gd name="GluePoint2Y" fmla="*/ 40227 h 40933"/>
                    <a:gd name="GluePoint3X" fmla="*/ 74736 w 75049"/>
                    <a:gd name="GluePoint3Y" fmla="*/ 34431 h 40933"/>
                    <a:gd name="GluePoint4X" fmla="*/ 40267 w 75049"/>
                    <a:gd name="GluePoint4Y" fmla="*/ 1047 h 40933"/>
                    <a:gd name="GluePoint5X" fmla="*/ 4061 w 75049"/>
                    <a:gd name="GluePoint5Y" fmla="*/ 2688 h 40933"/>
                    <a:gd name="GluePoint6X" fmla="*/ 254 w 75049"/>
                    <a:gd name="GluePoint6Y" fmla="*/ 13035 h 40933"/>
                    <a:gd name="GluePoint7X" fmla="*/ 4328 w 75049"/>
                    <a:gd name="GluePoint7Y" fmla="*/ 19380 h 40933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75049" h="40933">
                      <a:moveTo>
                        <a:pt x="4328" y="19380"/>
                      </a:moveTo>
                      <a:cubicBezTo>
                        <a:pt x="27107" y="21894"/>
                        <a:pt x="49006" y="29105"/>
                        <a:pt x="67671" y="40227"/>
                      </a:cubicBezTo>
                      <a:cubicBezTo>
                        <a:pt x="71373" y="42604"/>
                        <a:pt x="76352" y="38554"/>
                        <a:pt x="74736" y="34431"/>
                      </a:cubicBezTo>
                      <a:cubicBezTo>
                        <a:pt x="69182" y="13172"/>
                        <a:pt x="64235" y="2486"/>
                        <a:pt x="40267" y="1047"/>
                      </a:cubicBezTo>
                      <a:cubicBezTo>
                        <a:pt x="29169" y="-141"/>
                        <a:pt x="16308" y="-1079"/>
                        <a:pt x="4061" y="2688"/>
                      </a:cubicBezTo>
                      <a:cubicBezTo>
                        <a:pt x="-821" y="4054"/>
                        <a:pt x="1490" y="9567"/>
                        <a:pt x="254" y="13035"/>
                      </a:cubicBezTo>
                      <a:cubicBezTo>
                        <a:pt x="-749" y="15856"/>
                        <a:pt x="1345" y="19130"/>
                        <a:pt x="4328" y="1938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11" name="Freeform 158"/>
                <p:cNvSpPr/>
                <p:nvPr/>
              </p:nvSpPr>
              <p:spPr>
                <a:xfrm>
                  <a:off x="10280880" y="5161680"/>
                  <a:ext cx="68040" cy="42840"/>
                </a:xfrm>
                <a:custGeom>
                  <a:avLst/>
                  <a:gdLst>
                    <a:gd name="textAreaLeft" fmla="*/ 0 w 68040"/>
                    <a:gd name="textAreaRight" fmla="*/ 69840 w 68040"/>
                    <a:gd name="textAreaTop" fmla="*/ 0 h 42840"/>
                    <a:gd name="textAreaBottom" fmla="*/ 44640 h 42840"/>
                    <a:gd name="GluePoint1X" fmla="*/ 2106 w 69671"/>
                    <a:gd name="GluePoint1Y" fmla="*/ 43705 h 44518"/>
                    <a:gd name="GluePoint2X" fmla="*/ 7449 w 69671"/>
                    <a:gd name="GluePoint2Y" fmla="*/ 43737 h 44518"/>
                    <a:gd name="GluePoint3X" fmla="*/ 65991 w 69671"/>
                    <a:gd name="GluePoint3Y" fmla="*/ 19746 h 44518"/>
                    <a:gd name="GluePoint4X" fmla="*/ 68076 w 69671"/>
                    <a:gd name="GluePoint4Y" fmla="*/ 11404 h 44518"/>
                    <a:gd name="GluePoint5X" fmla="*/ 8193 w 69671"/>
                    <a:gd name="GluePoint5Y" fmla="*/ 7484 h 44518"/>
                    <a:gd name="GluePoint6X" fmla="*/ 393 w 69671"/>
                    <a:gd name="GluePoint6Y" fmla="*/ 36632 h 44518"/>
                    <a:gd name="GluePoint7X" fmla="*/ 2106 w 69671"/>
                    <a:gd name="GluePoint7Y" fmla="*/ 43705 h 4451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69671" h="44518">
                      <a:moveTo>
                        <a:pt x="2106" y="43705"/>
                      </a:moveTo>
                      <a:cubicBezTo>
                        <a:pt x="3723" y="44780"/>
                        <a:pt x="5825" y="44788"/>
                        <a:pt x="7449" y="43737"/>
                      </a:cubicBezTo>
                      <a:cubicBezTo>
                        <a:pt x="23512" y="33294"/>
                        <a:pt x="42662" y="25445"/>
                        <a:pt x="65991" y="19746"/>
                      </a:cubicBezTo>
                      <a:cubicBezTo>
                        <a:pt x="69693" y="18970"/>
                        <a:pt x="70986" y="13837"/>
                        <a:pt x="68076" y="11404"/>
                      </a:cubicBezTo>
                      <a:cubicBezTo>
                        <a:pt x="54447" y="-10041"/>
                        <a:pt x="26672" y="4849"/>
                        <a:pt x="8193" y="7484"/>
                      </a:cubicBezTo>
                      <a:cubicBezTo>
                        <a:pt x="1136" y="8365"/>
                        <a:pt x="2793" y="30513"/>
                        <a:pt x="393" y="36632"/>
                      </a:cubicBezTo>
                      <a:cubicBezTo>
                        <a:pt x="-230" y="39146"/>
                        <a:pt x="-400" y="42153"/>
                        <a:pt x="2106" y="4370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12" name="Freeform 159"/>
                <p:cNvSpPr/>
                <p:nvPr/>
              </p:nvSpPr>
              <p:spPr>
                <a:xfrm>
                  <a:off x="9922320" y="5062680"/>
                  <a:ext cx="30600" cy="140040"/>
                </a:xfrm>
                <a:custGeom>
                  <a:avLst/>
                  <a:gdLst>
                    <a:gd name="textAreaLeft" fmla="*/ 0 w 30600"/>
                    <a:gd name="textAreaRight" fmla="*/ 32400 w 30600"/>
                    <a:gd name="textAreaTop" fmla="*/ 0 h 140040"/>
                    <a:gd name="textAreaBottom" fmla="*/ 141840 h 140040"/>
                    <a:gd name="GluePoint1X" fmla="*/ 29767 w 32386"/>
                    <a:gd name="GluePoint1Y" fmla="*/ 87486 h 141925"/>
                    <a:gd name="GluePoint2X" fmla="*/ 25653 w 32386"/>
                    <a:gd name="GluePoint2Y" fmla="*/ 31056 h 141925"/>
                    <a:gd name="GluePoint3X" fmla="*/ 21126 w 32386"/>
                    <a:gd name="GluePoint3Y" fmla="*/ 0 h 141925"/>
                    <a:gd name="GluePoint4X" fmla="*/ 1184 w 32386"/>
                    <a:gd name="GluePoint4Y" fmla="*/ 100282 h 141925"/>
                    <a:gd name="GluePoint5X" fmla="*/ 11 w 32386"/>
                    <a:gd name="GluePoint5Y" fmla="*/ 136762 h 141925"/>
                    <a:gd name="GluePoint6X" fmla="*/ 1709 w 32386"/>
                    <a:gd name="GluePoint6Y" fmla="*/ 140803 h 141925"/>
                    <a:gd name="GluePoint7X" fmla="*/ 7602 w 32386"/>
                    <a:gd name="GluePoint7Y" fmla="*/ 141450 h 141925"/>
                    <a:gd name="GluePoint8X" fmla="*/ 29767 w 32386"/>
                    <a:gd name="GluePoint8Y" fmla="*/ 87486 h 14192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</a:cxnLst>
                  <a:rect l="textAreaLeft" t="textAreaTop" r="textAreaRight" b="textAreaBottom"/>
                  <a:pathLst>
                    <a:path w="32386" h="141925">
                      <a:moveTo>
                        <a:pt x="29767" y="87486"/>
                      </a:moveTo>
                      <a:cubicBezTo>
                        <a:pt x="27964" y="69015"/>
                        <a:pt x="26105" y="49923"/>
                        <a:pt x="25653" y="31056"/>
                      </a:cubicBezTo>
                      <a:cubicBezTo>
                        <a:pt x="23963" y="22876"/>
                        <a:pt x="28344" y="1188"/>
                        <a:pt x="21126" y="0"/>
                      </a:cubicBezTo>
                      <a:cubicBezTo>
                        <a:pt x="1458" y="9344"/>
                        <a:pt x="1927" y="79443"/>
                        <a:pt x="1184" y="100282"/>
                      </a:cubicBezTo>
                      <a:cubicBezTo>
                        <a:pt x="1022" y="112326"/>
                        <a:pt x="860" y="124774"/>
                        <a:pt x="11" y="136762"/>
                      </a:cubicBezTo>
                      <a:cubicBezTo>
                        <a:pt x="-94" y="138306"/>
                        <a:pt x="529" y="139801"/>
                        <a:pt x="1709" y="140803"/>
                      </a:cubicBezTo>
                      <a:cubicBezTo>
                        <a:pt x="3342" y="142307"/>
                        <a:pt x="5646" y="142056"/>
                        <a:pt x="7602" y="141450"/>
                      </a:cubicBezTo>
                      <a:cubicBezTo>
                        <a:pt x="40664" y="136794"/>
                        <a:pt x="31836" y="113902"/>
                        <a:pt x="29767" y="874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13" name="Freeform 160"/>
                <p:cNvSpPr/>
                <p:nvPr/>
              </p:nvSpPr>
              <p:spPr>
                <a:xfrm>
                  <a:off x="9836640" y="5178600"/>
                  <a:ext cx="76680" cy="67320"/>
                </a:xfrm>
                <a:custGeom>
                  <a:avLst/>
                  <a:gdLst>
                    <a:gd name="textAreaLeft" fmla="*/ 0 w 76680"/>
                    <a:gd name="textAreaRight" fmla="*/ 78480 w 76680"/>
                    <a:gd name="textAreaTop" fmla="*/ 0 h 67320"/>
                    <a:gd name="textAreaBottom" fmla="*/ 69120 h 67320"/>
                    <a:gd name="GluePoint1X" fmla="*/ 76674 w 78560"/>
                    <a:gd name="GluePoint1Y" fmla="*/ 37414 h 68958"/>
                    <a:gd name="GluePoint2X" fmla="*/ 71686 w 78560"/>
                    <a:gd name="GluePoint2Y" fmla="*/ 36905 h 68958"/>
                    <a:gd name="GluePoint3X" fmla="*/ 56174 w 78560"/>
                    <a:gd name="GluePoint3Y" fmla="*/ 22735 h 68958"/>
                    <a:gd name="GluePoint4X" fmla="*/ 1917 w 78560"/>
                    <a:gd name="GluePoint4Y" fmla="*/ 4612 h 68958"/>
                    <a:gd name="GluePoint5X" fmla="*/ 2782 w 78560"/>
                    <a:gd name="GluePoint5Y" fmla="*/ 18936 h 68958"/>
                    <a:gd name="GluePoint6X" fmla="*/ 65963 w 78560"/>
                    <a:gd name="GluePoint6Y" fmla="*/ 66959 h 68958"/>
                    <a:gd name="GluePoint7X" fmla="*/ 75995 w 78560"/>
                    <a:gd name="GluePoint7Y" fmla="*/ 57194 h 68958"/>
                    <a:gd name="GluePoint8X" fmla="*/ 76674 w 78560"/>
                    <a:gd name="GluePoint8Y" fmla="*/ 37414 h 6895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</a:cxnLst>
                  <a:rect l="textAreaLeft" t="textAreaTop" r="textAreaRight" b="textAreaBottom"/>
                  <a:pathLst>
                    <a:path w="78560" h="68958">
                      <a:moveTo>
                        <a:pt x="76674" y="37414"/>
                      </a:moveTo>
                      <a:cubicBezTo>
                        <a:pt x="75235" y="36331"/>
                        <a:pt x="73311" y="36137"/>
                        <a:pt x="71686" y="36905"/>
                      </a:cubicBezTo>
                      <a:cubicBezTo>
                        <a:pt x="66901" y="35458"/>
                        <a:pt x="60782" y="25418"/>
                        <a:pt x="56174" y="22735"/>
                      </a:cubicBezTo>
                      <a:cubicBezTo>
                        <a:pt x="52496" y="18055"/>
                        <a:pt x="3461" y="-11118"/>
                        <a:pt x="1917" y="4612"/>
                      </a:cubicBezTo>
                      <a:cubicBezTo>
                        <a:pt x="2750" y="9567"/>
                        <a:pt x="-3386" y="15896"/>
                        <a:pt x="2782" y="18936"/>
                      </a:cubicBezTo>
                      <a:cubicBezTo>
                        <a:pt x="28197" y="30107"/>
                        <a:pt x="50047" y="46710"/>
                        <a:pt x="65963" y="66959"/>
                      </a:cubicBezTo>
                      <a:cubicBezTo>
                        <a:pt x="73052" y="73417"/>
                        <a:pt x="75655" y="62634"/>
                        <a:pt x="75995" y="57194"/>
                      </a:cubicBezTo>
                      <a:cubicBezTo>
                        <a:pt x="76092" y="50639"/>
                        <a:pt x="81241" y="42466"/>
                        <a:pt x="76674" y="3741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120" bIns="241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14" name="Freeform 161"/>
                <p:cNvSpPr/>
                <p:nvPr/>
              </p:nvSpPr>
              <p:spPr>
                <a:xfrm>
                  <a:off x="9720720" y="5259600"/>
                  <a:ext cx="191880" cy="46440"/>
                </a:xfrm>
                <a:custGeom>
                  <a:avLst/>
                  <a:gdLst>
                    <a:gd name="textAreaLeft" fmla="*/ 0 w 191880"/>
                    <a:gd name="textAreaRight" fmla="*/ 193680 w 191880"/>
                    <a:gd name="textAreaTop" fmla="*/ 0 h 46440"/>
                    <a:gd name="textAreaBottom" fmla="*/ 48240 h 46440"/>
                    <a:gd name="GluePoint1X" fmla="*/ 191371 w 193550"/>
                    <a:gd name="GluePoint1Y" fmla="*/ 804 h 48124"/>
                    <a:gd name="GluePoint2X" fmla="*/ 185292 w 193550"/>
                    <a:gd name="GluePoint2Y" fmla="*/ 1386 h 48124"/>
                    <a:gd name="GluePoint3X" fmla="*/ 8617 w 193550"/>
                    <a:gd name="GluePoint3Y" fmla="*/ 3650 h 48124"/>
                    <a:gd name="GluePoint4X" fmla="*/ 598 w 193550"/>
                    <a:gd name="GluePoint4Y" fmla="*/ 6123 h 48124"/>
                    <a:gd name="GluePoint5X" fmla="*/ 107326 w 193550"/>
                    <a:gd name="GluePoint5Y" fmla="*/ 48124 h 48124"/>
                    <a:gd name="GluePoint6X" fmla="*/ 193222 w 193550"/>
                    <a:gd name="GluePoint6Y" fmla="*/ 6624 h 48124"/>
                    <a:gd name="GluePoint7X" fmla="*/ 191371 w 193550"/>
                    <a:gd name="GluePoint7Y" fmla="*/ 804 h 4812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193550" h="48124">
                      <a:moveTo>
                        <a:pt x="191371" y="804"/>
                      </a:moveTo>
                      <a:cubicBezTo>
                        <a:pt x="189463" y="-457"/>
                        <a:pt x="186933" y="-214"/>
                        <a:pt x="185292" y="1386"/>
                      </a:cubicBezTo>
                      <a:cubicBezTo>
                        <a:pt x="144664" y="32305"/>
                        <a:pt x="42617" y="38222"/>
                        <a:pt x="8617" y="3650"/>
                      </a:cubicBezTo>
                      <a:cubicBezTo>
                        <a:pt x="6055" y="1128"/>
                        <a:pt x="1294" y="2583"/>
                        <a:pt x="598" y="6123"/>
                      </a:cubicBezTo>
                      <a:cubicBezTo>
                        <a:pt x="-8229" y="38117"/>
                        <a:pt x="83140" y="47575"/>
                        <a:pt x="107326" y="48124"/>
                      </a:cubicBezTo>
                      <a:cubicBezTo>
                        <a:pt x="138981" y="47663"/>
                        <a:pt x="180264" y="40138"/>
                        <a:pt x="193222" y="6624"/>
                      </a:cubicBezTo>
                      <a:cubicBezTo>
                        <a:pt x="194046" y="4482"/>
                        <a:pt x="193279" y="2065"/>
                        <a:pt x="191371" y="8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15" name="Freeform 162"/>
                <p:cNvSpPr/>
                <p:nvPr/>
              </p:nvSpPr>
              <p:spPr>
                <a:xfrm>
                  <a:off x="9751320" y="5178600"/>
                  <a:ext cx="49320" cy="31680"/>
                </a:xfrm>
                <a:custGeom>
                  <a:avLst/>
                  <a:gdLst>
                    <a:gd name="textAreaLeft" fmla="*/ 0 w 49320"/>
                    <a:gd name="textAreaRight" fmla="*/ 51120 w 49320"/>
                    <a:gd name="textAreaTop" fmla="*/ 0 h 31680"/>
                    <a:gd name="textAreaBottom" fmla="*/ 33480 h 31680"/>
                    <a:gd name="GluePoint1X" fmla="*/ 4876 w 51192"/>
                    <a:gd name="GluePoint1Y" fmla="*/ 33585 h 33587"/>
                    <a:gd name="GluePoint2X" fmla="*/ 47218 w 51192"/>
                    <a:gd name="GluePoint2Y" fmla="*/ 18768 h 33587"/>
                    <a:gd name="GluePoint3X" fmla="*/ 51082 w 51192"/>
                    <a:gd name="GluePoint3Y" fmla="*/ 15567 h 33587"/>
                    <a:gd name="GluePoint4X" fmla="*/ 47679 w 51192"/>
                    <a:gd name="GluePoint4Y" fmla="*/ 3822 h 33587"/>
                    <a:gd name="GluePoint5X" fmla="*/ 16541 w 51192"/>
                    <a:gd name="GluePoint5Y" fmla="*/ 4760 h 33587"/>
                    <a:gd name="GluePoint6X" fmla="*/ 544 w 51192"/>
                    <a:gd name="GluePoint6Y" fmla="*/ 26520 h 33587"/>
                    <a:gd name="GluePoint7X" fmla="*/ 4876 w 51192"/>
                    <a:gd name="GluePoint7Y" fmla="*/ 33585 h 33587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51192" h="33587">
                      <a:moveTo>
                        <a:pt x="4876" y="33585"/>
                      </a:moveTo>
                      <a:cubicBezTo>
                        <a:pt x="18570" y="27369"/>
                        <a:pt x="32167" y="20409"/>
                        <a:pt x="47218" y="18768"/>
                      </a:cubicBezTo>
                      <a:cubicBezTo>
                        <a:pt x="48997" y="18501"/>
                        <a:pt x="50492" y="17273"/>
                        <a:pt x="51082" y="15567"/>
                      </a:cubicBezTo>
                      <a:cubicBezTo>
                        <a:pt x="51680" y="13869"/>
                        <a:pt x="49748" y="6287"/>
                        <a:pt x="47679" y="3822"/>
                      </a:cubicBezTo>
                      <a:cubicBezTo>
                        <a:pt x="40759" y="-373"/>
                        <a:pt x="21569" y="-2459"/>
                        <a:pt x="16541" y="4760"/>
                      </a:cubicBezTo>
                      <a:cubicBezTo>
                        <a:pt x="8514" y="1526"/>
                        <a:pt x="4496" y="21913"/>
                        <a:pt x="544" y="26520"/>
                      </a:cubicBezTo>
                      <a:cubicBezTo>
                        <a:pt x="-1162" y="29608"/>
                        <a:pt x="1384" y="33706"/>
                        <a:pt x="4876" y="3358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520" bIns="-115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16" name="Afbeelding 141"/>
              <p:cNvGrpSpPr/>
              <p:nvPr/>
            </p:nvGrpSpPr>
            <p:grpSpPr>
              <a:xfrm>
                <a:off x="9500040" y="3735720"/>
                <a:ext cx="801360" cy="69120"/>
                <a:chOff x="9500040" y="3735720"/>
                <a:chExt cx="801360" cy="69120"/>
              </a:xfrm>
            </p:grpSpPr>
            <p:sp>
              <p:nvSpPr>
                <p:cNvPr id="217" name="Freeform 164"/>
                <p:cNvSpPr/>
                <p:nvPr/>
              </p:nvSpPr>
              <p:spPr>
                <a:xfrm>
                  <a:off x="10287000" y="3759480"/>
                  <a:ext cx="14400" cy="21600"/>
                </a:xfrm>
                <a:custGeom>
                  <a:avLst/>
                  <a:gdLst>
                    <a:gd name="textAreaLeft" fmla="*/ 0 w 14400"/>
                    <a:gd name="textAreaRight" fmla="*/ 16200 w 14400"/>
                    <a:gd name="textAreaTop" fmla="*/ 0 h 21600"/>
                    <a:gd name="textAreaBottom" fmla="*/ 23400 h 21600"/>
                    <a:gd name="GluePoint1X" fmla="*/ 16032 w 16073"/>
                    <a:gd name="GluePoint1Y" fmla="*/ 18026 h 23434"/>
                    <a:gd name="GluePoint2X" fmla="*/ 5540 w 16073"/>
                    <a:gd name="GluePoint2Y" fmla="*/ 2368 h 23434"/>
                    <a:gd name="GluePoint3X" fmla="*/ 1223 w 16073"/>
                    <a:gd name="GluePoint3Y" fmla="*/ 14291 h 23434"/>
                    <a:gd name="GluePoint4X" fmla="*/ 11206 w 16073"/>
                    <a:gd name="GluePoint4Y" fmla="*/ 23433 h 23434"/>
                    <a:gd name="GluePoint5X" fmla="*/ 16032 w 16073"/>
                    <a:gd name="GluePoint5Y" fmla="*/ 18026 h 2343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</a:cxnLst>
                  <a:rect l="textAreaLeft" t="textAreaTop" r="textAreaRight" b="textAreaBottom"/>
                  <a:pathLst>
                    <a:path w="16073" h="23434">
                      <a:moveTo>
                        <a:pt x="16032" y="18026"/>
                      </a:moveTo>
                      <a:cubicBezTo>
                        <a:pt x="15167" y="12093"/>
                        <a:pt x="15595" y="-6531"/>
                        <a:pt x="5540" y="2368"/>
                      </a:cubicBezTo>
                      <a:cubicBezTo>
                        <a:pt x="3317" y="6628"/>
                        <a:pt x="-2520" y="9514"/>
                        <a:pt x="1223" y="14291"/>
                      </a:cubicBezTo>
                      <a:cubicBezTo>
                        <a:pt x="4489" y="17193"/>
                        <a:pt x="6469" y="22973"/>
                        <a:pt x="11206" y="23433"/>
                      </a:cubicBezTo>
                      <a:cubicBezTo>
                        <a:pt x="14035" y="23490"/>
                        <a:pt x="16420" y="20839"/>
                        <a:pt x="16032" y="1802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18" name="Freeform 165"/>
                <p:cNvSpPr/>
                <p:nvPr/>
              </p:nvSpPr>
              <p:spPr>
                <a:xfrm>
                  <a:off x="10191960" y="3741840"/>
                  <a:ext cx="33120" cy="48960"/>
                </a:xfrm>
                <a:custGeom>
                  <a:avLst/>
                  <a:gdLst>
                    <a:gd name="textAreaLeft" fmla="*/ 0 w 33120"/>
                    <a:gd name="textAreaRight" fmla="*/ 34920 w 33120"/>
                    <a:gd name="textAreaTop" fmla="*/ 0 h 48960"/>
                    <a:gd name="textAreaBottom" fmla="*/ 50760 h 48960"/>
                    <a:gd name="GluePoint1X" fmla="*/ 23601 w 34901"/>
                    <a:gd name="GluePoint1Y" fmla="*/ 2288 h 50858"/>
                    <a:gd name="GluePoint2X" fmla="*/ 393 w 34901"/>
                    <a:gd name="GluePoint2Y" fmla="*/ 26086 h 50858"/>
                    <a:gd name="GluePoint3X" fmla="*/ 15105 w 34901"/>
                    <a:gd name="GluePoint3Y" fmla="*/ 48549 h 50858"/>
                    <a:gd name="GluePoint4X" fmla="*/ 19252 w 34901"/>
                    <a:gd name="GluePoint4Y" fmla="*/ 50837 h 50858"/>
                    <a:gd name="GluePoint5X" fmla="*/ 27869 w 34901"/>
                    <a:gd name="GluePoint5Y" fmla="*/ 41185 h 50858"/>
                    <a:gd name="GluePoint6X" fmla="*/ 23601 w 34901"/>
                    <a:gd name="GluePoint6Y" fmla="*/ 2288 h 5085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34901" h="50858">
                      <a:moveTo>
                        <a:pt x="23601" y="2288"/>
                      </a:moveTo>
                      <a:cubicBezTo>
                        <a:pt x="15647" y="-8058"/>
                        <a:pt x="4863" y="19667"/>
                        <a:pt x="393" y="26086"/>
                      </a:cubicBezTo>
                      <a:cubicBezTo>
                        <a:pt x="-2573" y="31364"/>
                        <a:pt x="12123" y="42196"/>
                        <a:pt x="15105" y="48549"/>
                      </a:cubicBezTo>
                      <a:cubicBezTo>
                        <a:pt x="16027" y="49947"/>
                        <a:pt x="17571" y="50853"/>
                        <a:pt x="19252" y="50837"/>
                      </a:cubicBezTo>
                      <a:cubicBezTo>
                        <a:pt x="23351" y="51322"/>
                        <a:pt x="25913" y="43618"/>
                        <a:pt x="27869" y="41185"/>
                      </a:cubicBezTo>
                      <a:cubicBezTo>
                        <a:pt x="42492" y="23434"/>
                        <a:pt x="30917" y="15092"/>
                        <a:pt x="23601" y="22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19" name="Freeform 166"/>
                <p:cNvSpPr/>
                <p:nvPr/>
              </p:nvSpPr>
              <p:spPr>
                <a:xfrm>
                  <a:off x="10083240" y="3739680"/>
                  <a:ext cx="37080" cy="55800"/>
                </a:xfrm>
                <a:custGeom>
                  <a:avLst/>
                  <a:gdLst>
                    <a:gd name="textAreaLeft" fmla="*/ 0 w 37080"/>
                    <a:gd name="textAreaRight" fmla="*/ 38880 w 37080"/>
                    <a:gd name="textAreaTop" fmla="*/ 0 h 55800"/>
                    <a:gd name="textAreaBottom" fmla="*/ 57600 h 55800"/>
                    <a:gd name="GluePoint1X" fmla="*/ 38143 w 38710"/>
                    <a:gd name="GluePoint1Y" fmla="*/ 24930 h 57639"/>
                    <a:gd name="GluePoint2X" fmla="*/ 17635 w 38710"/>
                    <a:gd name="GluePoint2Y" fmla="*/ 1755 h 57639"/>
                    <a:gd name="GluePoint3X" fmla="*/ 951 w 38710"/>
                    <a:gd name="GluePoint3Y" fmla="*/ 35544 h 57639"/>
                    <a:gd name="GluePoint4X" fmla="*/ 17247 w 38710"/>
                    <a:gd name="GluePoint4Y" fmla="*/ 55623 h 57639"/>
                    <a:gd name="GluePoint5X" fmla="*/ 25355 w 38710"/>
                    <a:gd name="GluePoint5Y" fmla="*/ 55340 h 57639"/>
                    <a:gd name="GluePoint6X" fmla="*/ 38143 w 38710"/>
                    <a:gd name="GluePoint6Y" fmla="*/ 24930 h 57639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38710" h="57639">
                      <a:moveTo>
                        <a:pt x="38143" y="24930"/>
                      </a:moveTo>
                      <a:cubicBezTo>
                        <a:pt x="36478" y="21754"/>
                        <a:pt x="26050" y="-7346"/>
                        <a:pt x="17635" y="1755"/>
                      </a:cubicBezTo>
                      <a:cubicBezTo>
                        <a:pt x="14386" y="7179"/>
                        <a:pt x="-4393" y="29368"/>
                        <a:pt x="951" y="35544"/>
                      </a:cubicBezTo>
                      <a:cubicBezTo>
                        <a:pt x="7418" y="42140"/>
                        <a:pt x="12599" y="49091"/>
                        <a:pt x="17247" y="55623"/>
                      </a:cubicBezTo>
                      <a:cubicBezTo>
                        <a:pt x="19131" y="58436"/>
                        <a:pt x="23674" y="58274"/>
                        <a:pt x="25355" y="55340"/>
                      </a:cubicBezTo>
                      <a:cubicBezTo>
                        <a:pt x="29688" y="45559"/>
                        <a:pt x="41409" y="37152"/>
                        <a:pt x="38143" y="2493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600" bIns="126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20" name="Freeform 167"/>
                <p:cNvSpPr/>
                <p:nvPr/>
              </p:nvSpPr>
              <p:spPr>
                <a:xfrm>
                  <a:off x="9952920" y="3735720"/>
                  <a:ext cx="46080" cy="65160"/>
                </a:xfrm>
                <a:custGeom>
                  <a:avLst/>
                  <a:gdLst>
                    <a:gd name="textAreaLeft" fmla="*/ 0 w 46080"/>
                    <a:gd name="textAreaRight" fmla="*/ 47880 w 46080"/>
                    <a:gd name="textAreaTop" fmla="*/ 0 h 65160"/>
                    <a:gd name="textAreaBottom" fmla="*/ 66960 h 65160"/>
                    <a:gd name="GluePoint1X" fmla="*/ 31040 w 48014"/>
                    <a:gd name="GluePoint1Y" fmla="*/ 1940 h 66808"/>
                    <a:gd name="GluePoint2X" fmla="*/ 581 w 48014"/>
                    <a:gd name="GluePoint2Y" fmla="*/ 34523 h 66808"/>
                    <a:gd name="GluePoint3X" fmla="*/ 1527 w 48014"/>
                    <a:gd name="GluePoint3Y" fmla="*/ 40368 h 66808"/>
                    <a:gd name="GluePoint4X" fmla="*/ 23215 w 48014"/>
                    <a:gd name="GluePoint4Y" fmla="*/ 64949 h 66808"/>
                    <a:gd name="GluePoint5X" fmla="*/ 27039 w 48014"/>
                    <a:gd name="GluePoint5Y" fmla="*/ 66808 h 66808"/>
                    <a:gd name="GluePoint6X" fmla="*/ 41128 w 48014"/>
                    <a:gd name="GluePoint6Y" fmla="*/ 48879 h 66808"/>
                    <a:gd name="GluePoint7X" fmla="*/ 31040 w 48014"/>
                    <a:gd name="GluePoint7Y" fmla="*/ 1940 h 6680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8014" h="66808">
                      <a:moveTo>
                        <a:pt x="31040" y="1940"/>
                      </a:moveTo>
                      <a:cubicBezTo>
                        <a:pt x="23377" y="-8763"/>
                        <a:pt x="4962" y="28016"/>
                        <a:pt x="581" y="34523"/>
                      </a:cubicBezTo>
                      <a:cubicBezTo>
                        <a:pt x="-462" y="36463"/>
                        <a:pt x="-74" y="38856"/>
                        <a:pt x="1527" y="40368"/>
                      </a:cubicBezTo>
                      <a:cubicBezTo>
                        <a:pt x="10047" y="48386"/>
                        <a:pt x="16384" y="56243"/>
                        <a:pt x="23215" y="64949"/>
                      </a:cubicBezTo>
                      <a:cubicBezTo>
                        <a:pt x="24137" y="66129"/>
                        <a:pt x="25551" y="66808"/>
                        <a:pt x="27039" y="66808"/>
                      </a:cubicBezTo>
                      <a:cubicBezTo>
                        <a:pt x="33344" y="65677"/>
                        <a:pt x="36496" y="53495"/>
                        <a:pt x="41128" y="48879"/>
                      </a:cubicBezTo>
                      <a:cubicBezTo>
                        <a:pt x="56859" y="33998"/>
                        <a:pt x="42236" y="16490"/>
                        <a:pt x="31040" y="19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960" bIns="219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21" name="Freeform 168"/>
                <p:cNvSpPr/>
                <p:nvPr/>
              </p:nvSpPr>
              <p:spPr>
                <a:xfrm>
                  <a:off x="9831240" y="3735720"/>
                  <a:ext cx="46080" cy="64080"/>
                </a:xfrm>
                <a:custGeom>
                  <a:avLst/>
                  <a:gdLst>
                    <a:gd name="textAreaLeft" fmla="*/ 0 w 46080"/>
                    <a:gd name="textAreaRight" fmla="*/ 47880 w 46080"/>
                    <a:gd name="textAreaTop" fmla="*/ 0 h 64080"/>
                    <a:gd name="textAreaBottom" fmla="*/ 65880 h 64080"/>
                    <a:gd name="GluePoint1X" fmla="*/ 30970 w 48008"/>
                    <a:gd name="GluePoint1Y" fmla="*/ 1903 h 65971"/>
                    <a:gd name="GluePoint2X" fmla="*/ 592 w 48008"/>
                    <a:gd name="GluePoint2Y" fmla="*/ 34002 h 65971"/>
                    <a:gd name="GluePoint3X" fmla="*/ 1538 w 48008"/>
                    <a:gd name="GluePoint3Y" fmla="*/ 39871 h 65971"/>
                    <a:gd name="GluePoint4X" fmla="*/ 23210 w 48008"/>
                    <a:gd name="GluePoint4Y" fmla="*/ 64145 h 65971"/>
                    <a:gd name="GluePoint5X" fmla="*/ 27010 w 48008"/>
                    <a:gd name="GluePoint5Y" fmla="*/ 65972 h 65971"/>
                    <a:gd name="GluePoint6X" fmla="*/ 41043 w 48008"/>
                    <a:gd name="GluePoint6Y" fmla="*/ 48350 h 65971"/>
                    <a:gd name="GluePoint7X" fmla="*/ 30970 w 48008"/>
                    <a:gd name="GluePoint7Y" fmla="*/ 1903 h 65971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8008" h="65971">
                      <a:moveTo>
                        <a:pt x="30970" y="1903"/>
                      </a:moveTo>
                      <a:cubicBezTo>
                        <a:pt x="23348" y="-8621"/>
                        <a:pt x="4933" y="27641"/>
                        <a:pt x="592" y="34002"/>
                      </a:cubicBezTo>
                      <a:cubicBezTo>
                        <a:pt x="-467" y="35942"/>
                        <a:pt x="-79" y="38359"/>
                        <a:pt x="1538" y="39871"/>
                      </a:cubicBezTo>
                      <a:cubicBezTo>
                        <a:pt x="10026" y="47825"/>
                        <a:pt x="16121" y="55261"/>
                        <a:pt x="23210" y="64145"/>
                      </a:cubicBezTo>
                      <a:cubicBezTo>
                        <a:pt x="24140" y="65309"/>
                        <a:pt x="25538" y="65972"/>
                        <a:pt x="27010" y="65972"/>
                      </a:cubicBezTo>
                      <a:cubicBezTo>
                        <a:pt x="33412" y="64711"/>
                        <a:pt x="36346" y="52982"/>
                        <a:pt x="41043" y="48350"/>
                      </a:cubicBezTo>
                      <a:cubicBezTo>
                        <a:pt x="56846" y="33129"/>
                        <a:pt x="42384" y="16841"/>
                        <a:pt x="30970" y="190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22" name="Freeform 169"/>
                <p:cNvSpPr/>
                <p:nvPr/>
              </p:nvSpPr>
              <p:spPr>
                <a:xfrm>
                  <a:off x="9709920" y="3739680"/>
                  <a:ext cx="37080" cy="55800"/>
                </a:xfrm>
                <a:custGeom>
                  <a:avLst/>
                  <a:gdLst>
                    <a:gd name="textAreaLeft" fmla="*/ 0 w 37080"/>
                    <a:gd name="textAreaRight" fmla="*/ 38880 w 37080"/>
                    <a:gd name="textAreaTop" fmla="*/ 0 h 55800"/>
                    <a:gd name="textAreaBottom" fmla="*/ 57600 h 55800"/>
                    <a:gd name="GluePoint1X" fmla="*/ 38143 w 38710"/>
                    <a:gd name="GluePoint1Y" fmla="*/ 24930 h 57639"/>
                    <a:gd name="GluePoint2X" fmla="*/ 17635 w 38710"/>
                    <a:gd name="GluePoint2Y" fmla="*/ 1755 h 57639"/>
                    <a:gd name="GluePoint3X" fmla="*/ 951 w 38710"/>
                    <a:gd name="GluePoint3Y" fmla="*/ 35544 h 57639"/>
                    <a:gd name="GluePoint4X" fmla="*/ 17247 w 38710"/>
                    <a:gd name="GluePoint4Y" fmla="*/ 55623 h 57639"/>
                    <a:gd name="GluePoint5X" fmla="*/ 25355 w 38710"/>
                    <a:gd name="GluePoint5Y" fmla="*/ 55340 h 57639"/>
                    <a:gd name="GluePoint6X" fmla="*/ 38143 w 38710"/>
                    <a:gd name="GluePoint6Y" fmla="*/ 24930 h 57639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38710" h="57639">
                      <a:moveTo>
                        <a:pt x="38143" y="24930"/>
                      </a:moveTo>
                      <a:cubicBezTo>
                        <a:pt x="36478" y="21754"/>
                        <a:pt x="26050" y="-7346"/>
                        <a:pt x="17635" y="1755"/>
                      </a:cubicBezTo>
                      <a:cubicBezTo>
                        <a:pt x="14386" y="7179"/>
                        <a:pt x="-4393" y="29368"/>
                        <a:pt x="951" y="35544"/>
                      </a:cubicBezTo>
                      <a:cubicBezTo>
                        <a:pt x="7417" y="42140"/>
                        <a:pt x="12599" y="49091"/>
                        <a:pt x="17247" y="55623"/>
                      </a:cubicBezTo>
                      <a:cubicBezTo>
                        <a:pt x="19131" y="58436"/>
                        <a:pt x="23674" y="58274"/>
                        <a:pt x="25355" y="55340"/>
                      </a:cubicBezTo>
                      <a:cubicBezTo>
                        <a:pt x="29688" y="45559"/>
                        <a:pt x="41409" y="37152"/>
                        <a:pt x="38143" y="2493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600" bIns="126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23" name="Freeform 170"/>
                <p:cNvSpPr/>
                <p:nvPr/>
              </p:nvSpPr>
              <p:spPr>
                <a:xfrm>
                  <a:off x="9592920" y="3755880"/>
                  <a:ext cx="33120" cy="48960"/>
                </a:xfrm>
                <a:custGeom>
                  <a:avLst/>
                  <a:gdLst>
                    <a:gd name="textAreaLeft" fmla="*/ 0 w 33120"/>
                    <a:gd name="textAreaRight" fmla="*/ 34920 w 33120"/>
                    <a:gd name="textAreaTop" fmla="*/ 0 h 48960"/>
                    <a:gd name="textAreaBottom" fmla="*/ 50760 h 48960"/>
                    <a:gd name="GluePoint1X" fmla="*/ 23601 w 34903"/>
                    <a:gd name="GluePoint1Y" fmla="*/ 2286 h 50855"/>
                    <a:gd name="GluePoint2X" fmla="*/ 393 w 34903"/>
                    <a:gd name="GluePoint2Y" fmla="*/ 26083 h 50855"/>
                    <a:gd name="GluePoint3X" fmla="*/ 15105 w 34903"/>
                    <a:gd name="GluePoint3Y" fmla="*/ 48546 h 50855"/>
                    <a:gd name="GluePoint4X" fmla="*/ 19252 w 34903"/>
                    <a:gd name="GluePoint4Y" fmla="*/ 50834 h 50855"/>
                    <a:gd name="GluePoint5X" fmla="*/ 27869 w 34903"/>
                    <a:gd name="GluePoint5Y" fmla="*/ 41183 h 50855"/>
                    <a:gd name="GluePoint6X" fmla="*/ 23601 w 34903"/>
                    <a:gd name="GluePoint6Y" fmla="*/ 2286 h 5085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34903" h="50855">
                      <a:moveTo>
                        <a:pt x="23601" y="2286"/>
                      </a:moveTo>
                      <a:cubicBezTo>
                        <a:pt x="15647" y="-8053"/>
                        <a:pt x="4863" y="19665"/>
                        <a:pt x="393" y="26083"/>
                      </a:cubicBezTo>
                      <a:cubicBezTo>
                        <a:pt x="-2573" y="31361"/>
                        <a:pt x="12122" y="42193"/>
                        <a:pt x="15105" y="48546"/>
                      </a:cubicBezTo>
                      <a:cubicBezTo>
                        <a:pt x="16027" y="49945"/>
                        <a:pt x="17571" y="50850"/>
                        <a:pt x="19252" y="50834"/>
                      </a:cubicBezTo>
                      <a:cubicBezTo>
                        <a:pt x="23351" y="51319"/>
                        <a:pt x="25913" y="43616"/>
                        <a:pt x="27869" y="41183"/>
                      </a:cubicBezTo>
                      <a:cubicBezTo>
                        <a:pt x="42493" y="23432"/>
                        <a:pt x="30925" y="15090"/>
                        <a:pt x="23601" y="22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24" name="Freeform 171"/>
                <p:cNvSpPr/>
                <p:nvPr/>
              </p:nvSpPr>
              <p:spPr>
                <a:xfrm>
                  <a:off x="9500040" y="3765240"/>
                  <a:ext cx="26640" cy="38880"/>
                </a:xfrm>
                <a:custGeom>
                  <a:avLst/>
                  <a:gdLst>
                    <a:gd name="textAreaLeft" fmla="*/ 0 w 26640"/>
                    <a:gd name="textAreaRight" fmla="*/ 28440 w 26640"/>
                    <a:gd name="textAreaTop" fmla="*/ 0 h 38880"/>
                    <a:gd name="textAreaBottom" fmla="*/ 40680 h 38880"/>
                    <a:gd name="GluePoint1X" fmla="*/ 20032 w 28443"/>
                    <a:gd name="GluePoint1Y" fmla="*/ 2261 h 40583"/>
                    <a:gd name="GluePoint2X" fmla="*/ 446 w 28443"/>
                    <a:gd name="GluePoint2Y" fmla="*/ 20173 h 40583"/>
                    <a:gd name="GluePoint3X" fmla="*/ 8505 w 28443"/>
                    <a:gd name="GluePoint3Y" fmla="*/ 34448 h 40583"/>
                    <a:gd name="GluePoint4X" fmla="*/ 15732 w 28443"/>
                    <a:gd name="GluePoint4Y" fmla="*/ 40567 h 40583"/>
                    <a:gd name="GluePoint5X" fmla="*/ 22926 w 28443"/>
                    <a:gd name="GluePoint5Y" fmla="*/ 33220 h 40583"/>
                    <a:gd name="GluePoint6X" fmla="*/ 20032 w 28443"/>
                    <a:gd name="GluePoint6Y" fmla="*/ 2261 h 40583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28443" h="40583">
                      <a:moveTo>
                        <a:pt x="20032" y="2261"/>
                      </a:moveTo>
                      <a:cubicBezTo>
                        <a:pt x="11803" y="-6817"/>
                        <a:pt x="5118" y="13965"/>
                        <a:pt x="446" y="20173"/>
                      </a:cubicBezTo>
                      <a:cubicBezTo>
                        <a:pt x="-1955" y="26074"/>
                        <a:pt x="6007" y="29606"/>
                        <a:pt x="8505" y="34448"/>
                      </a:cubicBezTo>
                      <a:cubicBezTo>
                        <a:pt x="10631" y="36760"/>
                        <a:pt x="12159" y="40567"/>
                        <a:pt x="15732" y="40567"/>
                      </a:cubicBezTo>
                      <a:cubicBezTo>
                        <a:pt x="19402" y="40915"/>
                        <a:pt x="21261" y="35580"/>
                        <a:pt x="22926" y="33220"/>
                      </a:cubicBezTo>
                      <a:cubicBezTo>
                        <a:pt x="34122" y="19656"/>
                        <a:pt x="25739" y="12001"/>
                        <a:pt x="20032" y="226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25" name="Afbeelding 141"/>
              <p:cNvGrpSpPr/>
              <p:nvPr/>
            </p:nvGrpSpPr>
            <p:grpSpPr>
              <a:xfrm>
                <a:off x="9812160" y="2457720"/>
                <a:ext cx="237960" cy="465120"/>
                <a:chOff x="9812160" y="2457720"/>
                <a:chExt cx="237960" cy="465120"/>
              </a:xfrm>
            </p:grpSpPr>
            <p:sp>
              <p:nvSpPr>
                <p:cNvPr id="226" name="Freeform 173"/>
                <p:cNvSpPr/>
                <p:nvPr/>
              </p:nvSpPr>
              <p:spPr>
                <a:xfrm>
                  <a:off x="10023480" y="2585160"/>
                  <a:ext cx="26640" cy="76680"/>
                </a:xfrm>
                <a:custGeom>
                  <a:avLst/>
                  <a:gdLst>
                    <a:gd name="textAreaLeft" fmla="*/ 0 w 26640"/>
                    <a:gd name="textAreaRight" fmla="*/ 28440 w 26640"/>
                    <a:gd name="textAreaTop" fmla="*/ 0 h 76680"/>
                    <a:gd name="textAreaBottom" fmla="*/ 78480 h 76680"/>
                    <a:gd name="GluePoint1X" fmla="*/ 28155 w 28499"/>
                    <a:gd name="GluePoint1Y" fmla="*/ 4758 h 78548"/>
                    <a:gd name="GluePoint2X" fmla="*/ 19328 w 28499"/>
                    <a:gd name="GluePoint2Y" fmla="*/ 2034 h 78548"/>
                    <a:gd name="GluePoint3X" fmla="*/ 16498 w 28499"/>
                    <a:gd name="GluePoint3Y" fmla="*/ 6052 h 78548"/>
                    <a:gd name="GluePoint4X" fmla="*/ 323 w 28499"/>
                    <a:gd name="GluePoint4Y" fmla="*/ 33834 h 78548"/>
                    <a:gd name="GluePoint5X" fmla="*/ 7833 w 28499"/>
                    <a:gd name="GluePoint5Y" fmla="*/ 55869 h 78548"/>
                    <a:gd name="GluePoint6X" fmla="*/ 19263 w 28499"/>
                    <a:gd name="GluePoint6Y" fmla="*/ 75972 h 78548"/>
                    <a:gd name="GluePoint7X" fmla="*/ 28438 w 28499"/>
                    <a:gd name="GluePoint7Y" fmla="*/ 73806 h 78548"/>
                    <a:gd name="GluePoint8X" fmla="*/ 28155 w 28499"/>
                    <a:gd name="GluePoint8Y" fmla="*/ 4758 h 7854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</a:cxnLst>
                  <a:rect l="textAreaLeft" t="textAreaTop" r="textAreaRight" b="textAreaBottom"/>
                  <a:pathLst>
                    <a:path w="28499" h="78548">
                      <a:moveTo>
                        <a:pt x="28155" y="4758"/>
                      </a:moveTo>
                      <a:cubicBezTo>
                        <a:pt x="28244" y="191"/>
                        <a:pt x="21834" y="-1813"/>
                        <a:pt x="19328" y="2034"/>
                      </a:cubicBezTo>
                      <a:cubicBezTo>
                        <a:pt x="19328" y="2034"/>
                        <a:pt x="16498" y="6052"/>
                        <a:pt x="16498" y="6052"/>
                      </a:cubicBezTo>
                      <a:cubicBezTo>
                        <a:pt x="6564" y="20165"/>
                        <a:pt x="1576" y="27246"/>
                        <a:pt x="323" y="33834"/>
                      </a:cubicBezTo>
                      <a:cubicBezTo>
                        <a:pt x="-1092" y="41238"/>
                        <a:pt x="2271" y="46743"/>
                        <a:pt x="7833" y="55869"/>
                      </a:cubicBezTo>
                      <a:cubicBezTo>
                        <a:pt x="10904" y="60905"/>
                        <a:pt x="14728" y="67178"/>
                        <a:pt x="19263" y="75972"/>
                      </a:cubicBezTo>
                      <a:cubicBezTo>
                        <a:pt x="21397" y="80418"/>
                        <a:pt x="28527" y="78729"/>
                        <a:pt x="28438" y="73806"/>
                      </a:cubicBezTo>
                      <a:cubicBezTo>
                        <a:pt x="28583" y="51682"/>
                        <a:pt x="28462" y="28847"/>
                        <a:pt x="28155" y="47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480" bIns="3348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27" name="Freeform 174"/>
                <p:cNvSpPr/>
                <p:nvPr/>
              </p:nvSpPr>
              <p:spPr>
                <a:xfrm>
                  <a:off x="10024920" y="2722680"/>
                  <a:ext cx="23760" cy="66240"/>
                </a:xfrm>
                <a:custGeom>
                  <a:avLst/>
                  <a:gdLst>
                    <a:gd name="textAreaLeft" fmla="*/ 0 w 23760"/>
                    <a:gd name="textAreaRight" fmla="*/ 25560 w 23760"/>
                    <a:gd name="textAreaTop" fmla="*/ 0 h 66240"/>
                    <a:gd name="textAreaBottom" fmla="*/ 68040 h 66240"/>
                    <a:gd name="GluePoint1X" fmla="*/ 23052 w 25608"/>
                    <a:gd name="GluePoint1Y" fmla="*/ 578 h 67954"/>
                    <a:gd name="GluePoint2X" fmla="*/ 17943 w 25608"/>
                    <a:gd name="GluePoint2Y" fmla="*/ 902 h 67954"/>
                    <a:gd name="GluePoint3X" fmla="*/ 8291 w 25608"/>
                    <a:gd name="GluePoint3Y" fmla="*/ 53152 h 67954"/>
                    <a:gd name="GluePoint4X" fmla="*/ 19244 w 25608"/>
                    <a:gd name="GluePoint4Y" fmla="*/ 67945 h 67954"/>
                    <a:gd name="GluePoint5X" fmla="*/ 23238 w 25608"/>
                    <a:gd name="GluePoint5Y" fmla="*/ 63402 h 67954"/>
                    <a:gd name="GluePoint6X" fmla="*/ 25606 w 25608"/>
                    <a:gd name="GluePoint6Y" fmla="*/ 5024 h 67954"/>
                    <a:gd name="GluePoint7X" fmla="*/ 23052 w 25608"/>
                    <a:gd name="GluePoint7Y" fmla="*/ 578 h 6795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25608" h="67954">
                      <a:moveTo>
                        <a:pt x="23052" y="578"/>
                      </a:moveTo>
                      <a:cubicBezTo>
                        <a:pt x="21427" y="-295"/>
                        <a:pt x="19446" y="-173"/>
                        <a:pt x="17943" y="902"/>
                      </a:cubicBezTo>
                      <a:cubicBezTo>
                        <a:pt x="-8426" y="19615"/>
                        <a:pt x="-302" y="35911"/>
                        <a:pt x="8291" y="53152"/>
                      </a:cubicBezTo>
                      <a:cubicBezTo>
                        <a:pt x="11718" y="57420"/>
                        <a:pt x="12098" y="68325"/>
                        <a:pt x="19244" y="67945"/>
                      </a:cubicBezTo>
                      <a:cubicBezTo>
                        <a:pt x="21475" y="67549"/>
                        <a:pt x="23132" y="65657"/>
                        <a:pt x="23238" y="63402"/>
                      </a:cubicBezTo>
                      <a:cubicBezTo>
                        <a:pt x="24248" y="42466"/>
                        <a:pt x="25024" y="23373"/>
                        <a:pt x="25606" y="5024"/>
                      </a:cubicBezTo>
                      <a:cubicBezTo>
                        <a:pt x="25663" y="3165"/>
                        <a:pt x="24676" y="1451"/>
                        <a:pt x="23052" y="5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28" name="Freeform 175"/>
                <p:cNvSpPr/>
                <p:nvPr/>
              </p:nvSpPr>
              <p:spPr>
                <a:xfrm>
                  <a:off x="10025280" y="2464920"/>
                  <a:ext cx="23040" cy="57600"/>
                </a:xfrm>
                <a:custGeom>
                  <a:avLst/>
                  <a:gdLst>
                    <a:gd name="textAreaLeft" fmla="*/ 0 w 23040"/>
                    <a:gd name="textAreaRight" fmla="*/ 24840 w 23040"/>
                    <a:gd name="textAreaTop" fmla="*/ 0 h 57600"/>
                    <a:gd name="textAreaBottom" fmla="*/ 59400 h 57600"/>
                    <a:gd name="GluePoint1X" fmla="*/ 11612 w 24840"/>
                    <a:gd name="GluePoint1Y" fmla="*/ 50243 h 59458"/>
                    <a:gd name="GluePoint2X" fmla="*/ 19978 w 24840"/>
                    <a:gd name="GluePoint2Y" fmla="*/ 59458 h 59458"/>
                    <a:gd name="GluePoint3X" fmla="*/ 24836 w 24840"/>
                    <a:gd name="GluePoint3Y" fmla="*/ 54446 h 59458"/>
                    <a:gd name="GluePoint4X" fmla="*/ 21837 w 24840"/>
                    <a:gd name="GluePoint4Y" fmla="*/ 4491 h 59458"/>
                    <a:gd name="GluePoint5X" fmla="*/ 8887 w 24840"/>
                    <a:gd name="GluePoint5Y" fmla="*/ 7320 h 59458"/>
                    <a:gd name="GluePoint6X" fmla="*/ 11612 w 24840"/>
                    <a:gd name="GluePoint6Y" fmla="*/ 50243 h 5945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24840" h="59458">
                      <a:moveTo>
                        <a:pt x="11612" y="50243"/>
                      </a:moveTo>
                      <a:cubicBezTo>
                        <a:pt x="14142" y="53371"/>
                        <a:pt x="15265" y="59272"/>
                        <a:pt x="19978" y="59458"/>
                      </a:cubicBezTo>
                      <a:cubicBezTo>
                        <a:pt x="22662" y="59490"/>
                        <a:pt x="24958" y="57138"/>
                        <a:pt x="24836" y="54446"/>
                      </a:cubicBezTo>
                      <a:cubicBezTo>
                        <a:pt x="24206" y="34836"/>
                        <a:pt x="23252" y="18968"/>
                        <a:pt x="21837" y="4491"/>
                      </a:cubicBezTo>
                      <a:cubicBezTo>
                        <a:pt x="18725" y="-4756"/>
                        <a:pt x="12363" y="2357"/>
                        <a:pt x="8887" y="7320"/>
                      </a:cubicBezTo>
                      <a:cubicBezTo>
                        <a:pt x="-6657" y="22404"/>
                        <a:pt x="755" y="33809"/>
                        <a:pt x="11612" y="50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0" bIns="144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29" name="Freeform 176"/>
                <p:cNvSpPr/>
                <p:nvPr/>
              </p:nvSpPr>
              <p:spPr>
                <a:xfrm>
                  <a:off x="10029600" y="2860200"/>
                  <a:ext cx="12240" cy="27360"/>
                </a:xfrm>
                <a:custGeom>
                  <a:avLst/>
                  <a:gdLst>
                    <a:gd name="textAreaLeft" fmla="*/ 0 w 12240"/>
                    <a:gd name="textAreaRight" fmla="*/ 14040 w 12240"/>
                    <a:gd name="textAreaTop" fmla="*/ 0 h 27360"/>
                    <a:gd name="textAreaBottom" fmla="*/ 29160 h 27360"/>
                    <a:gd name="GluePoint1X" fmla="*/ 11137 w 13998"/>
                    <a:gd name="GluePoint1Y" fmla="*/ 86 h 29009"/>
                    <a:gd name="GluePoint2X" fmla="*/ 3878 w 13998"/>
                    <a:gd name="GluePoint2Y" fmla="*/ 26947 h 29009"/>
                    <a:gd name="GluePoint3X" fmla="*/ 12721 w 13998"/>
                    <a:gd name="GluePoint3Y" fmla="*/ 24497 h 29009"/>
                    <a:gd name="GluePoint4X" fmla="*/ 11137 w 13998"/>
                    <a:gd name="GluePoint4Y" fmla="*/ 86 h 29009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</a:cxnLst>
                  <a:rect l="textAreaLeft" t="textAreaTop" r="textAreaRight" b="textAreaBottom"/>
                  <a:pathLst>
                    <a:path w="13998" h="29009">
                      <a:moveTo>
                        <a:pt x="11137" y="86"/>
                      </a:moveTo>
                      <a:cubicBezTo>
                        <a:pt x="-883" y="-1491"/>
                        <a:pt x="-2961" y="19122"/>
                        <a:pt x="3878" y="26947"/>
                      </a:cubicBezTo>
                      <a:cubicBezTo>
                        <a:pt x="6319" y="30721"/>
                        <a:pt x="12584" y="28967"/>
                        <a:pt x="12721" y="24497"/>
                      </a:cubicBezTo>
                      <a:cubicBezTo>
                        <a:pt x="12075" y="18702"/>
                        <a:pt x="16892" y="2535"/>
                        <a:pt x="11137" y="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840" bIns="-1584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30" name="Freeform 177"/>
                <p:cNvSpPr/>
                <p:nvPr/>
              </p:nvSpPr>
              <p:spPr>
                <a:xfrm>
                  <a:off x="9954000" y="2870640"/>
                  <a:ext cx="65880" cy="52200"/>
                </a:xfrm>
                <a:custGeom>
                  <a:avLst/>
                  <a:gdLst>
                    <a:gd name="textAreaLeft" fmla="*/ 0 w 65880"/>
                    <a:gd name="textAreaRight" fmla="*/ 67680 w 65880"/>
                    <a:gd name="textAreaTop" fmla="*/ 0 h 52200"/>
                    <a:gd name="textAreaBottom" fmla="*/ 54000 h 52200"/>
                    <a:gd name="GluePoint1X" fmla="*/ 48611 w 67628"/>
                    <a:gd name="GluePoint1Y" fmla="*/ 4432 h 54158"/>
                    <a:gd name="GluePoint2X" fmla="*/ 22299 w 67628"/>
                    <a:gd name="GluePoint2Y" fmla="*/ 22975 h 54158"/>
                    <a:gd name="GluePoint3X" fmla="*/ 1710 w 67628"/>
                    <a:gd name="GluePoint3Y" fmla="*/ 42432 h 54158"/>
                    <a:gd name="GluePoint4X" fmla="*/ 4660 w 67628"/>
                    <a:gd name="GluePoint4Y" fmla="*/ 51008 h 54158"/>
                    <a:gd name="GluePoint5X" fmla="*/ 48611 w 67628"/>
                    <a:gd name="GluePoint5Y" fmla="*/ 4432 h 5415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</a:cxnLst>
                  <a:rect l="textAreaLeft" t="textAreaTop" r="textAreaRight" b="textAreaBottom"/>
                  <a:pathLst>
                    <a:path w="67628" h="54158">
                      <a:moveTo>
                        <a:pt x="48611" y="4432"/>
                      </a:moveTo>
                      <a:cubicBezTo>
                        <a:pt x="43777" y="-11209"/>
                        <a:pt x="28054" y="19289"/>
                        <a:pt x="22299" y="22975"/>
                      </a:cubicBezTo>
                      <a:cubicBezTo>
                        <a:pt x="16438" y="29377"/>
                        <a:pt x="9705" y="35739"/>
                        <a:pt x="1710" y="42432"/>
                      </a:cubicBezTo>
                      <a:cubicBezTo>
                        <a:pt x="-1685" y="45091"/>
                        <a:pt x="328" y="51008"/>
                        <a:pt x="4660" y="51008"/>
                      </a:cubicBezTo>
                      <a:cubicBezTo>
                        <a:pt x="104598" y="55171"/>
                        <a:pt x="57972" y="64547"/>
                        <a:pt x="48611" y="44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31" name="Freeform 178"/>
                <p:cNvSpPr/>
                <p:nvPr/>
              </p:nvSpPr>
              <p:spPr>
                <a:xfrm>
                  <a:off x="9847800" y="2868840"/>
                  <a:ext cx="84600" cy="50760"/>
                </a:xfrm>
                <a:custGeom>
                  <a:avLst/>
                  <a:gdLst>
                    <a:gd name="textAreaLeft" fmla="*/ 0 w 84600"/>
                    <a:gd name="textAreaRight" fmla="*/ 86400 w 84600"/>
                    <a:gd name="textAreaTop" fmla="*/ 0 h 50760"/>
                    <a:gd name="textAreaBottom" fmla="*/ 52560 h 50760"/>
                    <a:gd name="GluePoint1X" fmla="*/ 84407 w 86554"/>
                    <a:gd name="GluePoint1Y" fmla="*/ 43137 h 52405"/>
                    <a:gd name="GluePoint2X" fmla="*/ 34839 w 86554"/>
                    <a:gd name="GluePoint2Y" fmla="*/ 1516 h 52405"/>
                    <a:gd name="GluePoint3X" fmla="*/ 26537 w 86554"/>
                    <a:gd name="GluePoint3Y" fmla="*/ 3860 h 52405"/>
                    <a:gd name="GluePoint4X" fmla="*/ 1825 w 86554"/>
                    <a:gd name="GluePoint4Y" fmla="*/ 43719 h 52405"/>
                    <a:gd name="GluePoint5X" fmla="*/ 281 w 86554"/>
                    <a:gd name="GluePoint5Y" fmla="*/ 49143 h 52405"/>
                    <a:gd name="GluePoint6X" fmla="*/ 11210 w 86554"/>
                    <a:gd name="GluePoint6Y" fmla="*/ 52304 h 52405"/>
                    <a:gd name="GluePoint7X" fmla="*/ 81691 w 86554"/>
                    <a:gd name="GluePoint7Y" fmla="*/ 52045 h 52405"/>
                    <a:gd name="GluePoint8X" fmla="*/ 84407 w 86554"/>
                    <a:gd name="GluePoint8Y" fmla="*/ 43137 h 5240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</a:cxnLst>
                  <a:rect l="textAreaLeft" t="textAreaTop" r="textAreaRight" b="textAreaBottom"/>
                  <a:pathLst>
                    <a:path w="86554" h="52405">
                      <a:moveTo>
                        <a:pt x="84407" y="43137"/>
                      </a:moveTo>
                      <a:cubicBezTo>
                        <a:pt x="66074" y="31077"/>
                        <a:pt x="49397" y="17077"/>
                        <a:pt x="34839" y="1516"/>
                      </a:cubicBezTo>
                      <a:cubicBezTo>
                        <a:pt x="32317" y="-1353"/>
                        <a:pt x="27175" y="85"/>
                        <a:pt x="26537" y="3860"/>
                      </a:cubicBezTo>
                      <a:cubicBezTo>
                        <a:pt x="23360" y="19380"/>
                        <a:pt x="14581" y="33534"/>
                        <a:pt x="1825" y="43719"/>
                      </a:cubicBezTo>
                      <a:cubicBezTo>
                        <a:pt x="209" y="45013"/>
                        <a:pt x="-414" y="47195"/>
                        <a:pt x="281" y="49143"/>
                      </a:cubicBezTo>
                      <a:cubicBezTo>
                        <a:pt x="1510" y="53565"/>
                        <a:pt x="7896" y="52158"/>
                        <a:pt x="11210" y="52304"/>
                      </a:cubicBezTo>
                      <a:cubicBezTo>
                        <a:pt x="34289" y="52053"/>
                        <a:pt x="58160" y="51803"/>
                        <a:pt x="81691" y="52045"/>
                      </a:cubicBezTo>
                      <a:cubicBezTo>
                        <a:pt x="86371" y="52255"/>
                        <a:pt x="88441" y="45603"/>
                        <a:pt x="84407" y="431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560" bIns="75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32" name="Freeform 179"/>
                <p:cNvSpPr/>
                <p:nvPr/>
              </p:nvSpPr>
              <p:spPr>
                <a:xfrm>
                  <a:off x="9820800" y="2580480"/>
                  <a:ext cx="19800" cy="51120"/>
                </a:xfrm>
                <a:custGeom>
                  <a:avLst/>
                  <a:gdLst>
                    <a:gd name="textAreaLeft" fmla="*/ 0 w 19800"/>
                    <a:gd name="textAreaRight" fmla="*/ 21600 w 19800"/>
                    <a:gd name="textAreaTop" fmla="*/ 0 h 51120"/>
                    <a:gd name="textAreaBottom" fmla="*/ 52920 h 51120"/>
                    <a:gd name="GluePoint1X" fmla="*/ 3342 w 21439"/>
                    <a:gd name="GluePoint1Y" fmla="*/ 179 h 53093"/>
                    <a:gd name="GluePoint2X" fmla="*/ 876 w 21439"/>
                    <a:gd name="GluePoint2Y" fmla="*/ 19441 h 53093"/>
                    <a:gd name="GluePoint3X" fmla="*/ 1749 w 21439"/>
                    <a:gd name="GluePoint3Y" fmla="*/ 48355 h 53093"/>
                    <a:gd name="GluePoint4X" fmla="*/ 5767 w 21439"/>
                    <a:gd name="GluePoint4Y" fmla="*/ 53043 h 53093"/>
                    <a:gd name="GluePoint5X" fmla="*/ 14125 w 21439"/>
                    <a:gd name="GluePoint5Y" fmla="*/ 43586 h 53093"/>
                    <a:gd name="GluePoint6X" fmla="*/ 20050 w 21439"/>
                    <a:gd name="GluePoint6Y" fmla="*/ 15707 h 53093"/>
                    <a:gd name="GluePoint7X" fmla="*/ 3342 w 21439"/>
                    <a:gd name="GluePoint7Y" fmla="*/ 179 h 53093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21439" h="53093">
                      <a:moveTo>
                        <a:pt x="3342" y="179"/>
                      </a:moveTo>
                      <a:cubicBezTo>
                        <a:pt x="-3004" y="3695"/>
                        <a:pt x="1814" y="13993"/>
                        <a:pt x="876" y="19441"/>
                      </a:cubicBezTo>
                      <a:cubicBezTo>
                        <a:pt x="1248" y="28195"/>
                        <a:pt x="1531" y="37653"/>
                        <a:pt x="1749" y="48355"/>
                      </a:cubicBezTo>
                      <a:cubicBezTo>
                        <a:pt x="1798" y="50675"/>
                        <a:pt x="3479" y="52639"/>
                        <a:pt x="5767" y="53043"/>
                      </a:cubicBezTo>
                      <a:cubicBezTo>
                        <a:pt x="11393" y="53698"/>
                        <a:pt x="11563" y="47765"/>
                        <a:pt x="14125" y="43586"/>
                      </a:cubicBezTo>
                      <a:cubicBezTo>
                        <a:pt x="18555" y="34597"/>
                        <a:pt x="24060" y="23402"/>
                        <a:pt x="20050" y="15707"/>
                      </a:cubicBezTo>
                      <a:cubicBezTo>
                        <a:pt x="16170" y="11382"/>
                        <a:pt x="9485" y="-1673"/>
                        <a:pt x="3342" y="1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33" name="Freeform 180"/>
                <p:cNvSpPr/>
                <p:nvPr/>
              </p:nvSpPr>
              <p:spPr>
                <a:xfrm>
                  <a:off x="9820440" y="2709720"/>
                  <a:ext cx="23400" cy="55800"/>
                </a:xfrm>
                <a:custGeom>
                  <a:avLst/>
                  <a:gdLst>
                    <a:gd name="textAreaLeft" fmla="*/ 0 w 23400"/>
                    <a:gd name="textAreaRight" fmla="*/ 25200 w 23400"/>
                    <a:gd name="textAreaTop" fmla="*/ 0 h 55800"/>
                    <a:gd name="textAreaBottom" fmla="*/ 57600 h 55800"/>
                    <a:gd name="GluePoint1X" fmla="*/ 4828 w 25321"/>
                    <a:gd name="GluePoint1Y" fmla="*/ 251 h 57616"/>
                    <a:gd name="GluePoint2X" fmla="*/ 1514 w 25321"/>
                    <a:gd name="GluePoint2Y" fmla="*/ 4729 h 57616"/>
                    <a:gd name="GluePoint3X" fmla="*/ 2613 w 25321"/>
                    <a:gd name="GluePoint3Y" fmla="*/ 57343 h 57616"/>
                    <a:gd name="GluePoint4X" fmla="*/ 25142 w 25321"/>
                    <a:gd name="GluePoint4Y" fmla="*/ 33958 h 57616"/>
                    <a:gd name="GluePoint5X" fmla="*/ 10163 w 25321"/>
                    <a:gd name="GluePoint5Y" fmla="*/ 1827 h 57616"/>
                    <a:gd name="GluePoint6X" fmla="*/ 4828 w 25321"/>
                    <a:gd name="GluePoint6Y" fmla="*/ 251 h 57616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25321" h="57616">
                      <a:moveTo>
                        <a:pt x="4828" y="251"/>
                      </a:moveTo>
                      <a:cubicBezTo>
                        <a:pt x="2896" y="898"/>
                        <a:pt x="1570" y="2692"/>
                        <a:pt x="1514" y="4729"/>
                      </a:cubicBezTo>
                      <a:cubicBezTo>
                        <a:pt x="2621" y="15278"/>
                        <a:pt x="-3175" y="54765"/>
                        <a:pt x="2613" y="57343"/>
                      </a:cubicBezTo>
                      <a:cubicBezTo>
                        <a:pt x="11861" y="60342"/>
                        <a:pt x="26266" y="37701"/>
                        <a:pt x="25142" y="33958"/>
                      </a:cubicBezTo>
                      <a:cubicBezTo>
                        <a:pt x="26549" y="23369"/>
                        <a:pt x="19516" y="13556"/>
                        <a:pt x="10163" y="1827"/>
                      </a:cubicBezTo>
                      <a:cubicBezTo>
                        <a:pt x="8902" y="235"/>
                        <a:pt x="6768" y="-396"/>
                        <a:pt x="4828" y="2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600" bIns="126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34" name="Freeform 181"/>
                <p:cNvSpPr/>
                <p:nvPr/>
              </p:nvSpPr>
              <p:spPr>
                <a:xfrm>
                  <a:off x="9815760" y="2837160"/>
                  <a:ext cx="20520" cy="47520"/>
                </a:xfrm>
                <a:custGeom>
                  <a:avLst/>
                  <a:gdLst>
                    <a:gd name="textAreaLeft" fmla="*/ 0 w 20520"/>
                    <a:gd name="textAreaRight" fmla="*/ 22320 w 20520"/>
                    <a:gd name="textAreaTop" fmla="*/ 0 h 47520"/>
                    <a:gd name="textAreaBottom" fmla="*/ 49320 h 47520"/>
                    <a:gd name="GluePoint1X" fmla="*/ 9756 w 22436"/>
                    <a:gd name="GluePoint1Y" fmla="*/ 1152 h 49254"/>
                    <a:gd name="GluePoint2X" fmla="*/ 1754 w 22436"/>
                    <a:gd name="GluePoint2Y" fmla="*/ 4628 h 49254"/>
                    <a:gd name="GluePoint3X" fmla="*/ 8 w 22436"/>
                    <a:gd name="GluePoint3Y" fmla="*/ 43202 h 49254"/>
                    <a:gd name="GluePoint4X" fmla="*/ 9756 w 22436"/>
                    <a:gd name="GluePoint4Y" fmla="*/ 1152 h 4925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</a:cxnLst>
                  <a:rect l="textAreaLeft" t="textAreaTop" r="textAreaRight" b="textAreaBottom"/>
                  <a:pathLst>
                    <a:path w="22436" h="49254">
                      <a:moveTo>
                        <a:pt x="9756" y="1152"/>
                      </a:moveTo>
                      <a:cubicBezTo>
                        <a:pt x="6862" y="-1483"/>
                        <a:pt x="1802" y="708"/>
                        <a:pt x="1754" y="4628"/>
                      </a:cubicBezTo>
                      <a:cubicBezTo>
                        <a:pt x="1180" y="17481"/>
                        <a:pt x="598" y="30333"/>
                        <a:pt x="8" y="43202"/>
                      </a:cubicBezTo>
                      <a:cubicBezTo>
                        <a:pt x="-663" y="63919"/>
                        <a:pt x="43416" y="26857"/>
                        <a:pt x="9756" y="1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35" name="Freeform 182"/>
                <p:cNvSpPr/>
                <p:nvPr/>
              </p:nvSpPr>
              <p:spPr>
                <a:xfrm>
                  <a:off x="9812160" y="2457720"/>
                  <a:ext cx="19800" cy="49320"/>
                </a:xfrm>
                <a:custGeom>
                  <a:avLst/>
                  <a:gdLst>
                    <a:gd name="textAreaLeft" fmla="*/ 0 w 19800"/>
                    <a:gd name="textAreaRight" fmla="*/ 21600 w 19800"/>
                    <a:gd name="textAreaTop" fmla="*/ 0 h 49320"/>
                    <a:gd name="textAreaBottom" fmla="*/ 51120 h 49320"/>
                    <a:gd name="GluePoint1X" fmla="*/ 6873 w 21548"/>
                    <a:gd name="GluePoint1Y" fmla="*/ 51065 h 51064"/>
                    <a:gd name="GluePoint2X" fmla="*/ 17826 w 21548"/>
                    <a:gd name="GluePoint2Y" fmla="*/ 34478 h 51064"/>
                    <a:gd name="GluePoint3X" fmla="*/ 11440 w 21548"/>
                    <a:gd name="GluePoint3Y" fmla="*/ 5435 h 51064"/>
                    <a:gd name="GluePoint4X" fmla="*/ 3341 w 21548"/>
                    <a:gd name="GluePoint4Y" fmla="*/ 350 h 51064"/>
                    <a:gd name="GluePoint5X" fmla="*/ 1271 w 21548"/>
                    <a:gd name="GluePoint5Y" fmla="*/ 35157 h 51064"/>
                    <a:gd name="GluePoint6X" fmla="*/ 6873 w 21548"/>
                    <a:gd name="GluePoint6Y" fmla="*/ 51065 h 5106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21548" h="51064">
                      <a:moveTo>
                        <a:pt x="6873" y="51065"/>
                      </a:moveTo>
                      <a:cubicBezTo>
                        <a:pt x="12928" y="50839"/>
                        <a:pt x="15328" y="36580"/>
                        <a:pt x="17826" y="34478"/>
                      </a:cubicBezTo>
                      <a:cubicBezTo>
                        <a:pt x="24237" y="22385"/>
                        <a:pt x="22531" y="20130"/>
                        <a:pt x="11440" y="5435"/>
                      </a:cubicBezTo>
                      <a:cubicBezTo>
                        <a:pt x="9613" y="2929"/>
                        <a:pt x="7083" y="-1234"/>
                        <a:pt x="3341" y="350"/>
                      </a:cubicBezTo>
                      <a:cubicBezTo>
                        <a:pt x="-3296" y="2161"/>
                        <a:pt x="2160" y="28149"/>
                        <a:pt x="1271" y="35157"/>
                      </a:cubicBezTo>
                      <a:cubicBezTo>
                        <a:pt x="2314" y="39570"/>
                        <a:pt x="-540" y="50548"/>
                        <a:pt x="6873" y="510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120" bIns="61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36" name="Afbeelding 141"/>
              <p:cNvGrpSpPr/>
              <p:nvPr/>
            </p:nvGrpSpPr>
            <p:grpSpPr>
              <a:xfrm>
                <a:off x="9347400" y="2765160"/>
                <a:ext cx="1078200" cy="859320"/>
                <a:chOff x="9347400" y="2765160"/>
                <a:chExt cx="1078200" cy="859320"/>
              </a:xfrm>
            </p:grpSpPr>
            <p:sp>
              <p:nvSpPr>
                <p:cNvPr id="237" name="Freeform 184"/>
                <p:cNvSpPr/>
                <p:nvPr/>
              </p:nvSpPr>
              <p:spPr>
                <a:xfrm>
                  <a:off x="10367280" y="2765160"/>
                  <a:ext cx="58320" cy="54360"/>
                </a:xfrm>
                <a:custGeom>
                  <a:avLst/>
                  <a:gdLst>
                    <a:gd name="textAreaLeft" fmla="*/ 0 w 58320"/>
                    <a:gd name="textAreaRight" fmla="*/ 60120 w 58320"/>
                    <a:gd name="textAreaTop" fmla="*/ 0 h 54360"/>
                    <a:gd name="textAreaBottom" fmla="*/ 56160 h 54360"/>
                    <a:gd name="GluePoint1X" fmla="*/ 58306 w 60116"/>
                    <a:gd name="GluePoint1Y" fmla="*/ 4520 h 56121"/>
                    <a:gd name="GluePoint2X" fmla="*/ 12326 w 60116"/>
                    <a:gd name="GluePoint2Y" fmla="*/ 3874 h 56121"/>
                    <a:gd name="GluePoint3X" fmla="*/ 5746 w 60116"/>
                    <a:gd name="GluePoint3Y" fmla="*/ 10777 h 56121"/>
                    <a:gd name="GluePoint4X" fmla="*/ 23 w 60116"/>
                    <a:gd name="GluePoint4Y" fmla="*/ 52220 h 56121"/>
                    <a:gd name="GluePoint5X" fmla="*/ 35744 w 60116"/>
                    <a:gd name="GluePoint5Y" fmla="*/ 53408 h 56121"/>
                    <a:gd name="GluePoint6X" fmla="*/ 53124 w 60116"/>
                    <a:gd name="GluePoint6Y" fmla="*/ 43587 h 56121"/>
                    <a:gd name="GluePoint7X" fmla="*/ 58306 w 60116"/>
                    <a:gd name="GluePoint7Y" fmla="*/ 4520 h 56121"/>
                    <a:gd name="GluePoint8X" fmla="*/ 24734 w 60116"/>
                    <a:gd name="GluePoint8Y" fmla="*/ 31608 h 56121"/>
                    <a:gd name="GluePoint9X" fmla="*/ 26319 w 60116"/>
                    <a:gd name="GluePoint9Y" fmla="*/ 20962 h 56121"/>
                    <a:gd name="GluePoint10X" fmla="*/ 37547 w 60116"/>
                    <a:gd name="GluePoint10Y" fmla="*/ 21827 h 56121"/>
                    <a:gd name="GluePoint11X" fmla="*/ 35962 w 60116"/>
                    <a:gd name="GluePoint11Y" fmla="*/ 32190 h 56121"/>
                    <a:gd name="GluePoint12X" fmla="*/ 24734 w 60116"/>
                    <a:gd name="GluePoint12Y" fmla="*/ 31608 h 56121"/>
                    <a:gd name="GluePoint13X" fmla="*/ 10936 w 60116"/>
                    <a:gd name="GluePoint13Y" fmla="*/ 3583 h 56121"/>
                    <a:gd name="GluePoint14X" fmla="*/ 10871 w 60116"/>
                    <a:gd name="GluePoint14Y" fmla="*/ 3599 h 56121"/>
                    <a:gd name="GluePoint15X" fmla="*/ 10871 w 60116"/>
                    <a:gd name="GluePoint15Y" fmla="*/ 3599 h 56121"/>
                    <a:gd name="GluePoint16X" fmla="*/ 10936 w 60116"/>
                    <a:gd name="GluePoint16Y" fmla="*/ 3583 h 56121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</a:cxnLst>
                  <a:rect l="textAreaLeft" t="textAreaTop" r="textAreaRight" b="textAreaBottom"/>
                  <a:pathLst>
                    <a:path w="60116" h="56121">
                      <a:moveTo>
                        <a:pt x="58306" y="4520"/>
                      </a:moveTo>
                      <a:cubicBezTo>
                        <a:pt x="50262" y="-4290"/>
                        <a:pt x="19836" y="2200"/>
                        <a:pt x="12326" y="3874"/>
                      </a:cubicBezTo>
                      <a:cubicBezTo>
                        <a:pt x="6579" y="5975"/>
                        <a:pt x="5463" y="5199"/>
                        <a:pt x="5746" y="10777"/>
                      </a:cubicBezTo>
                      <a:cubicBezTo>
                        <a:pt x="3847" y="24971"/>
                        <a:pt x="1696" y="37751"/>
                        <a:pt x="23" y="52220"/>
                      </a:cubicBezTo>
                      <a:cubicBezTo>
                        <a:pt x="-947" y="60635"/>
                        <a:pt x="29148" y="52713"/>
                        <a:pt x="35744" y="53408"/>
                      </a:cubicBezTo>
                      <a:cubicBezTo>
                        <a:pt x="42276" y="52875"/>
                        <a:pt x="50440" y="53594"/>
                        <a:pt x="53124" y="43587"/>
                      </a:cubicBezTo>
                      <a:cubicBezTo>
                        <a:pt x="54886" y="32206"/>
                        <a:pt x="63907" y="12240"/>
                        <a:pt x="58306" y="4520"/>
                      </a:cubicBezTo>
                      <a:close/>
                      <a:moveTo>
                        <a:pt x="24734" y="31608"/>
                      </a:moveTo>
                      <a:cubicBezTo>
                        <a:pt x="24896" y="29554"/>
                        <a:pt x="25777" y="22732"/>
                        <a:pt x="26319" y="20962"/>
                      </a:cubicBezTo>
                      <a:cubicBezTo>
                        <a:pt x="28348" y="20671"/>
                        <a:pt x="35453" y="21487"/>
                        <a:pt x="37547" y="21827"/>
                      </a:cubicBezTo>
                      <a:cubicBezTo>
                        <a:pt x="37798" y="23363"/>
                        <a:pt x="36698" y="30541"/>
                        <a:pt x="35962" y="32190"/>
                      </a:cubicBezTo>
                      <a:cubicBezTo>
                        <a:pt x="33174" y="32464"/>
                        <a:pt x="26933" y="33095"/>
                        <a:pt x="24734" y="31608"/>
                      </a:cubicBezTo>
                      <a:close/>
                      <a:moveTo>
                        <a:pt x="10936" y="3583"/>
                      </a:moveTo>
                      <a:cubicBezTo>
                        <a:pt x="10912" y="3591"/>
                        <a:pt x="10895" y="3591"/>
                        <a:pt x="10871" y="3599"/>
                      </a:cubicBezTo>
                      <a:lnTo>
                        <a:pt x="10871" y="3599"/>
                      </a:lnTo>
                      <a:cubicBezTo>
                        <a:pt x="10895" y="3591"/>
                        <a:pt x="10920" y="3583"/>
                        <a:pt x="10936" y="35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160" bIns="111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38" name="Freeform 185"/>
                <p:cNvSpPr/>
                <p:nvPr/>
              </p:nvSpPr>
              <p:spPr>
                <a:xfrm>
                  <a:off x="10354680" y="2861280"/>
                  <a:ext cx="49320" cy="57600"/>
                </a:xfrm>
                <a:custGeom>
                  <a:avLst/>
                  <a:gdLst>
                    <a:gd name="textAreaLeft" fmla="*/ 0 w 49320"/>
                    <a:gd name="textAreaRight" fmla="*/ 51120 w 49320"/>
                    <a:gd name="textAreaTop" fmla="*/ 0 h 57600"/>
                    <a:gd name="textAreaBottom" fmla="*/ 59400 h 57600"/>
                    <a:gd name="GluePoint1X" fmla="*/ 45620 w 51052"/>
                    <a:gd name="GluePoint1Y" fmla="*/ 0 h 59574"/>
                    <a:gd name="GluePoint2X" fmla="*/ 296 w 51052"/>
                    <a:gd name="GluePoint2Y" fmla="*/ 22447 h 59574"/>
                    <a:gd name="GluePoint3X" fmla="*/ 2349 w 51052"/>
                    <a:gd name="GluePoint3Y" fmla="*/ 55363 h 59574"/>
                    <a:gd name="GluePoint4X" fmla="*/ 8501 w 51052"/>
                    <a:gd name="GluePoint4Y" fmla="*/ 57440 h 59574"/>
                    <a:gd name="GluePoint5X" fmla="*/ 34376 w 51052"/>
                    <a:gd name="GluePoint5Y" fmla="*/ 25834 h 59574"/>
                    <a:gd name="GluePoint6X" fmla="*/ 45620 w 51052"/>
                    <a:gd name="GluePoint6Y" fmla="*/ 0 h 5957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51052" h="59574">
                      <a:moveTo>
                        <a:pt x="45620" y="0"/>
                      </a:moveTo>
                      <a:cubicBezTo>
                        <a:pt x="32646" y="3371"/>
                        <a:pt x="-3633" y="2934"/>
                        <a:pt x="296" y="22447"/>
                      </a:cubicBezTo>
                      <a:cubicBezTo>
                        <a:pt x="433" y="33392"/>
                        <a:pt x="514" y="42842"/>
                        <a:pt x="2349" y="55363"/>
                      </a:cubicBezTo>
                      <a:cubicBezTo>
                        <a:pt x="3012" y="59881"/>
                        <a:pt x="5655" y="61061"/>
                        <a:pt x="8501" y="57440"/>
                      </a:cubicBezTo>
                      <a:cubicBezTo>
                        <a:pt x="13221" y="51798"/>
                        <a:pt x="32161" y="28356"/>
                        <a:pt x="34376" y="25834"/>
                      </a:cubicBezTo>
                      <a:cubicBezTo>
                        <a:pt x="36276" y="21194"/>
                        <a:pt x="62006" y="1293"/>
                        <a:pt x="456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0" bIns="144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39" name="Freeform 186"/>
                <p:cNvSpPr/>
                <p:nvPr/>
              </p:nvSpPr>
              <p:spPr>
                <a:xfrm>
                  <a:off x="10270800" y="2777040"/>
                  <a:ext cx="58680" cy="55800"/>
                </a:xfrm>
                <a:custGeom>
                  <a:avLst/>
                  <a:gdLst>
                    <a:gd name="textAreaLeft" fmla="*/ 0 w 58680"/>
                    <a:gd name="textAreaRight" fmla="*/ 60480 w 58680"/>
                    <a:gd name="textAreaTop" fmla="*/ 0 h 55800"/>
                    <a:gd name="textAreaBottom" fmla="*/ 57600 h 55800"/>
                    <a:gd name="GluePoint1X" fmla="*/ 56790 w 60530"/>
                    <a:gd name="GluePoint1Y" fmla="*/ 3707 h 57528"/>
                    <a:gd name="GluePoint2X" fmla="*/ 36072 w 60530"/>
                    <a:gd name="GluePoint2Y" fmla="*/ 61 h 57528"/>
                    <a:gd name="GluePoint3X" fmla="*/ 28021 w 60530"/>
                    <a:gd name="GluePoint3Y" fmla="*/ 6010 h 57528"/>
                    <a:gd name="GluePoint4X" fmla="*/ 4555 w 60530"/>
                    <a:gd name="GluePoint4Y" fmla="*/ 30398 h 57528"/>
                    <a:gd name="GluePoint5X" fmla="*/ 92 w 60530"/>
                    <a:gd name="GluePoint5Y" fmla="*/ 51980 h 57528"/>
                    <a:gd name="GluePoint6X" fmla="*/ 36646 w 60530"/>
                    <a:gd name="GluePoint6Y" fmla="*/ 55504 h 57528"/>
                    <a:gd name="GluePoint7X" fmla="*/ 55424 w 60530"/>
                    <a:gd name="GluePoint7Y" fmla="*/ 46298 h 57528"/>
                    <a:gd name="GluePoint8X" fmla="*/ 59313 w 60530"/>
                    <a:gd name="GluePoint8Y" fmla="*/ 17375 h 57528"/>
                    <a:gd name="GluePoint9X" fmla="*/ 56790 w 60530"/>
                    <a:gd name="GluePoint9Y" fmla="*/ 3707 h 57528"/>
                    <a:gd name="GluePoint10X" fmla="*/ 24707 w 60530"/>
                    <a:gd name="GluePoint10Y" fmla="*/ 25079 h 57528"/>
                    <a:gd name="GluePoint11X" fmla="*/ 27803 w 60530"/>
                    <a:gd name="GluePoint11Y" fmla="*/ 23212 h 57528"/>
                    <a:gd name="GluePoint12X" fmla="*/ 37802 w 60530"/>
                    <a:gd name="GluePoint12Y" fmla="*/ 21053 h 57528"/>
                    <a:gd name="GluePoint13X" fmla="*/ 26178 w 60530"/>
                    <a:gd name="GluePoint13Y" fmla="*/ 34650 h 57528"/>
                    <a:gd name="GluePoint14X" fmla="*/ 22549 w 60530"/>
                    <a:gd name="GluePoint14Y" fmla="*/ 32782 h 57528"/>
                    <a:gd name="GluePoint15X" fmla="*/ 24707 w 60530"/>
                    <a:gd name="GluePoint15Y" fmla="*/ 25079 h 5752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</a:cxnLst>
                  <a:rect l="textAreaLeft" t="textAreaTop" r="textAreaRight" b="textAreaBottom"/>
                  <a:pathLst>
                    <a:path w="60530" h="57528">
                      <a:moveTo>
                        <a:pt x="56790" y="3707"/>
                      </a:moveTo>
                      <a:cubicBezTo>
                        <a:pt x="49782" y="1370"/>
                        <a:pt x="43275" y="1160"/>
                        <a:pt x="36072" y="61"/>
                      </a:cubicBezTo>
                      <a:cubicBezTo>
                        <a:pt x="32823" y="-594"/>
                        <a:pt x="29994" y="4200"/>
                        <a:pt x="28021" y="6010"/>
                      </a:cubicBezTo>
                      <a:cubicBezTo>
                        <a:pt x="17618" y="17327"/>
                        <a:pt x="15540" y="20762"/>
                        <a:pt x="4555" y="30398"/>
                      </a:cubicBezTo>
                      <a:cubicBezTo>
                        <a:pt x="796" y="36767"/>
                        <a:pt x="1750" y="45619"/>
                        <a:pt x="92" y="51980"/>
                      </a:cubicBezTo>
                      <a:cubicBezTo>
                        <a:pt x="-1920" y="62771"/>
                        <a:pt x="29557" y="54276"/>
                        <a:pt x="36646" y="55504"/>
                      </a:cubicBezTo>
                      <a:cubicBezTo>
                        <a:pt x="43687" y="54906"/>
                        <a:pt x="54204" y="59425"/>
                        <a:pt x="55424" y="46298"/>
                      </a:cubicBezTo>
                      <a:cubicBezTo>
                        <a:pt x="56459" y="38020"/>
                        <a:pt x="57777" y="28781"/>
                        <a:pt x="59313" y="17375"/>
                      </a:cubicBezTo>
                      <a:cubicBezTo>
                        <a:pt x="60299" y="12445"/>
                        <a:pt x="62409" y="6374"/>
                        <a:pt x="56790" y="3707"/>
                      </a:cubicBezTo>
                      <a:close/>
                      <a:moveTo>
                        <a:pt x="24707" y="25079"/>
                      </a:moveTo>
                      <a:cubicBezTo>
                        <a:pt x="25022" y="24497"/>
                        <a:pt x="27520" y="23729"/>
                        <a:pt x="27803" y="23212"/>
                      </a:cubicBezTo>
                      <a:cubicBezTo>
                        <a:pt x="30891" y="24739"/>
                        <a:pt x="34706" y="21360"/>
                        <a:pt x="37802" y="21053"/>
                      </a:cubicBezTo>
                      <a:cubicBezTo>
                        <a:pt x="40114" y="28393"/>
                        <a:pt x="34197" y="34577"/>
                        <a:pt x="26178" y="34650"/>
                      </a:cubicBezTo>
                      <a:cubicBezTo>
                        <a:pt x="25305" y="34658"/>
                        <a:pt x="22225" y="33599"/>
                        <a:pt x="22549" y="32782"/>
                      </a:cubicBezTo>
                      <a:cubicBezTo>
                        <a:pt x="23357" y="30713"/>
                        <a:pt x="24052" y="26275"/>
                        <a:pt x="24707" y="2507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600" bIns="126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40" name="Freeform 187"/>
                <p:cNvSpPr/>
                <p:nvPr/>
              </p:nvSpPr>
              <p:spPr>
                <a:xfrm>
                  <a:off x="10213920" y="3465360"/>
                  <a:ext cx="44280" cy="67680"/>
                </a:xfrm>
                <a:custGeom>
                  <a:avLst/>
                  <a:gdLst>
                    <a:gd name="textAreaLeft" fmla="*/ 0 w 44280"/>
                    <a:gd name="textAreaRight" fmla="*/ 46080 w 44280"/>
                    <a:gd name="textAreaTop" fmla="*/ 0 h 67680"/>
                    <a:gd name="textAreaBottom" fmla="*/ 69480 h 67680"/>
                    <a:gd name="GluePoint1X" fmla="*/ 28462 w 46255"/>
                    <a:gd name="GluePoint1Y" fmla="*/ 2196 h 69319"/>
                    <a:gd name="GluePoint2X" fmla="*/ 20153 w 46255"/>
                    <a:gd name="GluePoint2Y" fmla="*/ 7919 h 69319"/>
                    <a:gd name="GluePoint3X" fmla="*/ 8496 w 46255"/>
                    <a:gd name="GluePoint3Y" fmla="*/ 23673 h 69319"/>
                    <a:gd name="GluePoint4X" fmla="*/ 8714 w 46255"/>
                    <a:gd name="GluePoint4Y" fmla="*/ 54535 h 69319"/>
                    <a:gd name="GluePoint5X" fmla="*/ 21017 w 46255"/>
                    <a:gd name="GluePoint5Y" fmla="*/ 69319 h 69319"/>
                    <a:gd name="GluePoint6X" fmla="*/ 45842 w 46255"/>
                    <a:gd name="GluePoint6Y" fmla="*/ 41044 h 69319"/>
                    <a:gd name="GluePoint7X" fmla="*/ 28462 w 46255"/>
                    <a:gd name="GluePoint7Y" fmla="*/ 2196 h 69319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6255" h="69319">
                      <a:moveTo>
                        <a:pt x="28462" y="2196"/>
                      </a:moveTo>
                      <a:cubicBezTo>
                        <a:pt x="23831" y="-3762"/>
                        <a:pt x="22578" y="3853"/>
                        <a:pt x="20153" y="7919"/>
                      </a:cubicBezTo>
                      <a:cubicBezTo>
                        <a:pt x="16329" y="13464"/>
                        <a:pt x="12320" y="18128"/>
                        <a:pt x="8496" y="23673"/>
                      </a:cubicBezTo>
                      <a:cubicBezTo>
                        <a:pt x="-2393" y="36808"/>
                        <a:pt x="-3338" y="41052"/>
                        <a:pt x="8714" y="54535"/>
                      </a:cubicBezTo>
                      <a:cubicBezTo>
                        <a:pt x="13071" y="59191"/>
                        <a:pt x="14316" y="68164"/>
                        <a:pt x="21017" y="69319"/>
                      </a:cubicBezTo>
                      <a:cubicBezTo>
                        <a:pt x="30281" y="66798"/>
                        <a:pt x="39012" y="50041"/>
                        <a:pt x="45842" y="41044"/>
                      </a:cubicBezTo>
                      <a:cubicBezTo>
                        <a:pt x="48752" y="25532"/>
                        <a:pt x="35584" y="14272"/>
                        <a:pt x="28462" y="219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480" bIns="2448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41" name="Freeform 188"/>
                <p:cNvSpPr/>
                <p:nvPr/>
              </p:nvSpPr>
              <p:spPr>
                <a:xfrm>
                  <a:off x="10179000" y="3543840"/>
                  <a:ext cx="46800" cy="66960"/>
                </a:xfrm>
                <a:custGeom>
                  <a:avLst/>
                  <a:gdLst>
                    <a:gd name="textAreaLeft" fmla="*/ 0 w 46800"/>
                    <a:gd name="textAreaRight" fmla="*/ 48600 w 46800"/>
                    <a:gd name="textAreaTop" fmla="*/ 0 h 66960"/>
                    <a:gd name="textAreaBottom" fmla="*/ 68760 h 66960"/>
                    <a:gd name="GluePoint1X" fmla="*/ 39635 w 48461"/>
                    <a:gd name="GluePoint1Y" fmla="*/ 22976 h 68745"/>
                    <a:gd name="GluePoint2X" fmla="*/ 22223 w 48461"/>
                    <a:gd name="GluePoint2Y" fmla="*/ 101 h 68745"/>
                    <a:gd name="GluePoint3X" fmla="*/ 495 w 48461"/>
                    <a:gd name="GluePoint3Y" fmla="*/ 31617 h 68745"/>
                    <a:gd name="GluePoint4X" fmla="*/ 8837 w 48461"/>
                    <a:gd name="GluePoint4Y" fmla="*/ 48164 h 68745"/>
                    <a:gd name="GluePoint5X" fmla="*/ 22361 w 48461"/>
                    <a:gd name="GluePoint5Y" fmla="*/ 64565 h 68745"/>
                    <a:gd name="GluePoint6X" fmla="*/ 38762 w 48461"/>
                    <a:gd name="GluePoint6Y" fmla="*/ 55787 h 68745"/>
                    <a:gd name="GluePoint7X" fmla="*/ 39635 w 48461"/>
                    <a:gd name="GluePoint7Y" fmla="*/ 22976 h 6874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8461" h="68745">
                      <a:moveTo>
                        <a:pt x="39635" y="22976"/>
                      </a:moveTo>
                      <a:cubicBezTo>
                        <a:pt x="28019" y="5282"/>
                        <a:pt x="25885" y="-886"/>
                        <a:pt x="22223" y="101"/>
                      </a:cubicBezTo>
                      <a:cubicBezTo>
                        <a:pt x="18052" y="1224"/>
                        <a:pt x="14229" y="11094"/>
                        <a:pt x="495" y="31617"/>
                      </a:cubicBezTo>
                      <a:cubicBezTo>
                        <a:pt x="-2100" y="38278"/>
                        <a:pt x="6234" y="42279"/>
                        <a:pt x="8837" y="48164"/>
                      </a:cubicBezTo>
                      <a:cubicBezTo>
                        <a:pt x="12992" y="53960"/>
                        <a:pt x="16888" y="59424"/>
                        <a:pt x="22361" y="64565"/>
                      </a:cubicBezTo>
                      <a:cubicBezTo>
                        <a:pt x="30185" y="75712"/>
                        <a:pt x="33807" y="61696"/>
                        <a:pt x="38762" y="55787"/>
                      </a:cubicBezTo>
                      <a:cubicBezTo>
                        <a:pt x="50411" y="42005"/>
                        <a:pt x="52593" y="37235"/>
                        <a:pt x="39635" y="2297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760" bIns="237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42" name="Freeform 189"/>
                <p:cNvSpPr/>
                <p:nvPr/>
              </p:nvSpPr>
              <p:spPr>
                <a:xfrm>
                  <a:off x="10136160" y="3451680"/>
                  <a:ext cx="46080" cy="67680"/>
                </a:xfrm>
                <a:custGeom>
                  <a:avLst/>
                  <a:gdLst>
                    <a:gd name="textAreaLeft" fmla="*/ 0 w 46080"/>
                    <a:gd name="textAreaRight" fmla="*/ 47880 w 46080"/>
                    <a:gd name="textAreaTop" fmla="*/ 0 h 67680"/>
                    <a:gd name="textAreaBottom" fmla="*/ 69480 h 67680"/>
                    <a:gd name="GluePoint1X" fmla="*/ 47808 w 47965"/>
                    <a:gd name="GluePoint1Y" fmla="*/ 42280 h 69320"/>
                    <a:gd name="GluePoint2X" fmla="*/ 27413 w 47965"/>
                    <a:gd name="GluePoint2Y" fmla="*/ 6560 h 69320"/>
                    <a:gd name="GluePoint3X" fmla="*/ 19208 w 47965"/>
                    <a:gd name="GluePoint3Y" fmla="*/ 2349 h 69320"/>
                    <a:gd name="GluePoint4X" fmla="*/ 535 w 47965"/>
                    <a:gd name="GluePoint4Y" fmla="*/ 31813 h 69320"/>
                    <a:gd name="GluePoint5X" fmla="*/ 8094 w 47965"/>
                    <a:gd name="GluePoint5Y" fmla="*/ 48860 h 69320"/>
                    <a:gd name="GluePoint6X" fmla="*/ 22127 w 47965"/>
                    <a:gd name="GluePoint6Y" fmla="*/ 65374 h 69320"/>
                    <a:gd name="GluePoint7X" fmla="*/ 31843 w 47965"/>
                    <a:gd name="GluePoint7Y" fmla="*/ 65269 h 69320"/>
                    <a:gd name="GluePoint8X" fmla="*/ 47808 w 47965"/>
                    <a:gd name="GluePoint8Y" fmla="*/ 42280 h 69320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</a:cxnLst>
                  <a:rect l="textAreaLeft" t="textAreaTop" r="textAreaRight" b="textAreaBottom"/>
                  <a:pathLst>
                    <a:path w="47965" h="69320">
                      <a:moveTo>
                        <a:pt x="47808" y="42280"/>
                      </a:moveTo>
                      <a:cubicBezTo>
                        <a:pt x="49772" y="30446"/>
                        <a:pt x="32813" y="17198"/>
                        <a:pt x="27413" y="6560"/>
                      </a:cubicBezTo>
                      <a:cubicBezTo>
                        <a:pt x="25077" y="2696"/>
                        <a:pt x="23865" y="-3382"/>
                        <a:pt x="19208" y="2349"/>
                      </a:cubicBezTo>
                      <a:cubicBezTo>
                        <a:pt x="11780" y="12890"/>
                        <a:pt x="7140" y="20989"/>
                        <a:pt x="535" y="31813"/>
                      </a:cubicBezTo>
                      <a:cubicBezTo>
                        <a:pt x="-2059" y="38473"/>
                        <a:pt x="5483" y="42976"/>
                        <a:pt x="8094" y="48860"/>
                      </a:cubicBezTo>
                      <a:cubicBezTo>
                        <a:pt x="12249" y="54656"/>
                        <a:pt x="16646" y="60225"/>
                        <a:pt x="22127" y="65374"/>
                      </a:cubicBezTo>
                      <a:cubicBezTo>
                        <a:pt x="25336" y="70653"/>
                        <a:pt x="28933" y="70653"/>
                        <a:pt x="31843" y="65269"/>
                      </a:cubicBezTo>
                      <a:cubicBezTo>
                        <a:pt x="36903" y="57008"/>
                        <a:pt x="44122" y="51617"/>
                        <a:pt x="47808" y="422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480" bIns="2448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43" name="Freeform 190"/>
                <p:cNvSpPr/>
                <p:nvPr/>
              </p:nvSpPr>
              <p:spPr>
                <a:xfrm>
                  <a:off x="10077840" y="3543480"/>
                  <a:ext cx="46440" cy="67320"/>
                </a:xfrm>
                <a:custGeom>
                  <a:avLst/>
                  <a:gdLst>
                    <a:gd name="textAreaLeft" fmla="*/ 0 w 46440"/>
                    <a:gd name="textAreaRight" fmla="*/ 48240 w 46440"/>
                    <a:gd name="textAreaTop" fmla="*/ 0 h 67320"/>
                    <a:gd name="textAreaBottom" fmla="*/ 69120 h 67320"/>
                    <a:gd name="GluePoint1X" fmla="*/ 38969 w 48130"/>
                    <a:gd name="GluePoint1Y" fmla="*/ 22195 h 69253"/>
                    <a:gd name="GluePoint2X" fmla="*/ 21848 w 48130"/>
                    <a:gd name="GluePoint2Y" fmla="*/ 176 h 69253"/>
                    <a:gd name="GluePoint3X" fmla="*/ 547 w 48130"/>
                    <a:gd name="GluePoint3Y" fmla="*/ 32267 h 69253"/>
                    <a:gd name="GluePoint4X" fmla="*/ 7887 w 48130"/>
                    <a:gd name="GluePoint4Y" fmla="*/ 48239 h 69253"/>
                    <a:gd name="GluePoint5X" fmla="*/ 21993 w 48130"/>
                    <a:gd name="GluePoint5Y" fmla="*/ 65222 h 69253"/>
                    <a:gd name="GluePoint6X" fmla="*/ 38831 w 48130"/>
                    <a:gd name="GluePoint6Y" fmla="*/ 55579 h 69253"/>
                    <a:gd name="GluePoint7X" fmla="*/ 38969 w 48130"/>
                    <a:gd name="GluePoint7Y" fmla="*/ 22195 h 69253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8130" h="69253">
                      <a:moveTo>
                        <a:pt x="38969" y="22195"/>
                      </a:moveTo>
                      <a:cubicBezTo>
                        <a:pt x="27239" y="4323"/>
                        <a:pt x="25469" y="-1093"/>
                        <a:pt x="21848" y="176"/>
                      </a:cubicBezTo>
                      <a:cubicBezTo>
                        <a:pt x="17790" y="1599"/>
                        <a:pt x="14152" y="11937"/>
                        <a:pt x="547" y="32267"/>
                      </a:cubicBezTo>
                      <a:cubicBezTo>
                        <a:pt x="-2048" y="38928"/>
                        <a:pt x="5284" y="42347"/>
                        <a:pt x="7887" y="48239"/>
                      </a:cubicBezTo>
                      <a:cubicBezTo>
                        <a:pt x="12042" y="54035"/>
                        <a:pt x="16512" y="60073"/>
                        <a:pt x="21993" y="65222"/>
                      </a:cubicBezTo>
                      <a:cubicBezTo>
                        <a:pt x="29818" y="76369"/>
                        <a:pt x="33876" y="61488"/>
                        <a:pt x="38831" y="55579"/>
                      </a:cubicBezTo>
                      <a:cubicBezTo>
                        <a:pt x="50463" y="41789"/>
                        <a:pt x="51927" y="36462"/>
                        <a:pt x="38969" y="2219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120" bIns="241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44" name="Freeform 191"/>
                <p:cNvSpPr/>
                <p:nvPr/>
              </p:nvSpPr>
              <p:spPr>
                <a:xfrm>
                  <a:off x="10004040" y="3440160"/>
                  <a:ext cx="46800" cy="67320"/>
                </a:xfrm>
                <a:custGeom>
                  <a:avLst/>
                  <a:gdLst>
                    <a:gd name="textAreaLeft" fmla="*/ 0 w 46800"/>
                    <a:gd name="textAreaRight" fmla="*/ 48600 w 46800"/>
                    <a:gd name="textAreaTop" fmla="*/ 0 h 67320"/>
                    <a:gd name="textAreaBottom" fmla="*/ 69120 h 67320"/>
                    <a:gd name="GluePoint1X" fmla="*/ 39809 w 48571"/>
                    <a:gd name="GluePoint1Y" fmla="*/ 23054 h 68965"/>
                    <a:gd name="GluePoint2X" fmla="*/ 21969 w 48571"/>
                    <a:gd name="GluePoint2Y" fmla="*/ 33 h 68965"/>
                    <a:gd name="GluePoint3X" fmla="*/ 531 w 48571"/>
                    <a:gd name="GluePoint3Y" fmla="*/ 31550 h 68965"/>
                    <a:gd name="GluePoint4X" fmla="*/ 8154 w 48571"/>
                    <a:gd name="GluePoint4Y" fmla="*/ 48387 h 68965"/>
                    <a:gd name="GluePoint5X" fmla="*/ 22115 w 48571"/>
                    <a:gd name="GluePoint5Y" fmla="*/ 64934 h 68965"/>
                    <a:gd name="GluePoint6X" fmla="*/ 38807 w 48571"/>
                    <a:gd name="GluePoint6Y" fmla="*/ 55291 h 68965"/>
                    <a:gd name="GluePoint7X" fmla="*/ 39809 w 48571"/>
                    <a:gd name="GluePoint7Y" fmla="*/ 23054 h 6896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8571" h="68965">
                      <a:moveTo>
                        <a:pt x="39809" y="23054"/>
                      </a:moveTo>
                      <a:cubicBezTo>
                        <a:pt x="28436" y="5732"/>
                        <a:pt x="25542" y="-517"/>
                        <a:pt x="21969" y="33"/>
                      </a:cubicBezTo>
                      <a:cubicBezTo>
                        <a:pt x="17733" y="688"/>
                        <a:pt x="14508" y="10654"/>
                        <a:pt x="531" y="31550"/>
                      </a:cubicBezTo>
                      <a:cubicBezTo>
                        <a:pt x="-2063" y="38211"/>
                        <a:pt x="5551" y="42495"/>
                        <a:pt x="8154" y="48387"/>
                      </a:cubicBezTo>
                      <a:cubicBezTo>
                        <a:pt x="12309" y="54183"/>
                        <a:pt x="16634" y="59793"/>
                        <a:pt x="22115" y="64934"/>
                      </a:cubicBezTo>
                      <a:cubicBezTo>
                        <a:pt x="29939" y="76081"/>
                        <a:pt x="33852" y="61200"/>
                        <a:pt x="38807" y="55291"/>
                      </a:cubicBezTo>
                      <a:cubicBezTo>
                        <a:pt x="50439" y="41492"/>
                        <a:pt x="52767" y="37321"/>
                        <a:pt x="39809" y="2305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120" bIns="241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45" name="Freeform 192"/>
                <p:cNvSpPr/>
                <p:nvPr/>
              </p:nvSpPr>
              <p:spPr>
                <a:xfrm>
                  <a:off x="9945360" y="3531600"/>
                  <a:ext cx="46440" cy="67320"/>
                </a:xfrm>
                <a:custGeom>
                  <a:avLst/>
                  <a:gdLst>
                    <a:gd name="textAreaLeft" fmla="*/ 0 w 46440"/>
                    <a:gd name="textAreaRight" fmla="*/ 48240 w 46440"/>
                    <a:gd name="textAreaTop" fmla="*/ 0 h 67320"/>
                    <a:gd name="textAreaBottom" fmla="*/ 69120 h 67320"/>
                    <a:gd name="GluePoint1X" fmla="*/ 39192 w 48220"/>
                    <a:gd name="GluePoint1Y" fmla="*/ 22895 h 69155"/>
                    <a:gd name="GluePoint2X" fmla="*/ 22645 w 48220"/>
                    <a:gd name="GluePoint2Y" fmla="*/ 19 h 69155"/>
                    <a:gd name="GluePoint3X" fmla="*/ 488 w 48220"/>
                    <a:gd name="GluePoint3Y" fmla="*/ 31245 h 69155"/>
                    <a:gd name="GluePoint4X" fmla="*/ 8976 w 48220"/>
                    <a:gd name="GluePoint4Y" fmla="*/ 48948 h 69155"/>
                    <a:gd name="GluePoint5X" fmla="*/ 22216 w 48220"/>
                    <a:gd name="GluePoint5Y" fmla="*/ 64920 h 69155"/>
                    <a:gd name="GluePoint6X" fmla="*/ 38763 w 48220"/>
                    <a:gd name="GluePoint6Y" fmla="*/ 56433 h 69155"/>
                    <a:gd name="GluePoint7X" fmla="*/ 39192 w 48220"/>
                    <a:gd name="GluePoint7Y" fmla="*/ 22895 h 6915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8220" h="69155">
                      <a:moveTo>
                        <a:pt x="39192" y="22895"/>
                      </a:moveTo>
                      <a:cubicBezTo>
                        <a:pt x="27778" y="5508"/>
                        <a:pt x="25765" y="-385"/>
                        <a:pt x="22645" y="19"/>
                      </a:cubicBezTo>
                      <a:cubicBezTo>
                        <a:pt x="18975" y="496"/>
                        <a:pt x="14416" y="10431"/>
                        <a:pt x="488" y="31245"/>
                      </a:cubicBezTo>
                      <a:cubicBezTo>
                        <a:pt x="-2107" y="37906"/>
                        <a:pt x="6373" y="43055"/>
                        <a:pt x="8976" y="48948"/>
                      </a:cubicBezTo>
                      <a:cubicBezTo>
                        <a:pt x="13130" y="54743"/>
                        <a:pt x="16736" y="59771"/>
                        <a:pt x="22216" y="64920"/>
                      </a:cubicBezTo>
                      <a:cubicBezTo>
                        <a:pt x="30041" y="76075"/>
                        <a:pt x="33808" y="62334"/>
                        <a:pt x="38763" y="56433"/>
                      </a:cubicBezTo>
                      <a:cubicBezTo>
                        <a:pt x="50404" y="42643"/>
                        <a:pt x="52150" y="37170"/>
                        <a:pt x="39192" y="2289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120" bIns="241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46" name="Freeform 193"/>
                <p:cNvSpPr/>
                <p:nvPr/>
              </p:nvSpPr>
              <p:spPr>
                <a:xfrm>
                  <a:off x="9874800" y="3438360"/>
                  <a:ext cx="46440" cy="68040"/>
                </a:xfrm>
                <a:custGeom>
                  <a:avLst/>
                  <a:gdLst>
                    <a:gd name="textAreaLeft" fmla="*/ 0 w 46440"/>
                    <a:gd name="textAreaRight" fmla="*/ 48240 w 46440"/>
                    <a:gd name="textAreaTop" fmla="*/ 0 h 68040"/>
                    <a:gd name="textAreaBottom" fmla="*/ 69840 h 68040"/>
                    <a:gd name="GluePoint1X" fmla="*/ 38777 w 48145"/>
                    <a:gd name="GluePoint1Y" fmla="*/ 22890 h 69900"/>
                    <a:gd name="GluePoint2X" fmla="*/ 22084 w 48145"/>
                    <a:gd name="GluePoint2Y" fmla="*/ 14 h 69900"/>
                    <a:gd name="GluePoint3X" fmla="*/ 501 w 48145"/>
                    <a:gd name="GluePoint3Y" fmla="*/ 31959 h 69900"/>
                    <a:gd name="GluePoint4X" fmla="*/ 8706 w 48145"/>
                    <a:gd name="GluePoint4Y" fmla="*/ 50090 h 69900"/>
                    <a:gd name="GluePoint5X" fmla="*/ 22230 w 48145"/>
                    <a:gd name="GluePoint5Y" fmla="*/ 65917 h 69900"/>
                    <a:gd name="GluePoint6X" fmla="*/ 39068 w 48145"/>
                    <a:gd name="GluePoint6Y" fmla="*/ 55991 h 69900"/>
                    <a:gd name="GluePoint7X" fmla="*/ 38777 w 48145"/>
                    <a:gd name="GluePoint7Y" fmla="*/ 22890 h 69900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8145" h="69900">
                      <a:moveTo>
                        <a:pt x="38777" y="22890"/>
                      </a:moveTo>
                      <a:cubicBezTo>
                        <a:pt x="27711" y="6036"/>
                        <a:pt x="26199" y="-342"/>
                        <a:pt x="22084" y="14"/>
                      </a:cubicBezTo>
                      <a:cubicBezTo>
                        <a:pt x="16959" y="451"/>
                        <a:pt x="14793" y="10595"/>
                        <a:pt x="501" y="31959"/>
                      </a:cubicBezTo>
                      <a:cubicBezTo>
                        <a:pt x="-2094" y="38620"/>
                        <a:pt x="6103" y="44197"/>
                        <a:pt x="8706" y="50090"/>
                      </a:cubicBezTo>
                      <a:cubicBezTo>
                        <a:pt x="12861" y="55886"/>
                        <a:pt x="16757" y="60776"/>
                        <a:pt x="22230" y="65917"/>
                      </a:cubicBezTo>
                      <a:cubicBezTo>
                        <a:pt x="30055" y="77064"/>
                        <a:pt x="34113" y="61892"/>
                        <a:pt x="39068" y="55991"/>
                      </a:cubicBezTo>
                      <a:cubicBezTo>
                        <a:pt x="50700" y="42201"/>
                        <a:pt x="51735" y="37165"/>
                        <a:pt x="38777" y="2289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47" name="Freeform 194"/>
                <p:cNvSpPr/>
                <p:nvPr/>
              </p:nvSpPr>
              <p:spPr>
                <a:xfrm>
                  <a:off x="9815760" y="3530520"/>
                  <a:ext cx="46440" cy="67320"/>
                </a:xfrm>
                <a:custGeom>
                  <a:avLst/>
                  <a:gdLst>
                    <a:gd name="textAreaLeft" fmla="*/ 0 w 46440"/>
                    <a:gd name="textAreaRight" fmla="*/ 48240 w 46440"/>
                    <a:gd name="textAreaTop" fmla="*/ 0 h 67320"/>
                    <a:gd name="textAreaBottom" fmla="*/ 69120 h 67320"/>
                    <a:gd name="GluePoint1X" fmla="*/ 39615 w 48120"/>
                    <a:gd name="GluePoint1Y" fmla="*/ 22488 h 69263"/>
                    <a:gd name="GluePoint2X" fmla="*/ 22203 w 48120"/>
                    <a:gd name="GluePoint2Y" fmla="*/ 41 h 69263"/>
                    <a:gd name="GluePoint3X" fmla="*/ 475 w 48120"/>
                    <a:gd name="GluePoint3Y" fmla="*/ 31266 h 69263"/>
                    <a:gd name="GluePoint4X" fmla="*/ 9253 w 48120"/>
                    <a:gd name="GluePoint4Y" fmla="*/ 49826 h 69263"/>
                    <a:gd name="GluePoint5X" fmla="*/ 22923 w 48120"/>
                    <a:gd name="GluePoint5Y" fmla="*/ 65079 h 69263"/>
                    <a:gd name="GluePoint6X" fmla="*/ 38031 w 48120"/>
                    <a:gd name="GluePoint6Y" fmla="*/ 56300 h 69263"/>
                    <a:gd name="GluePoint7X" fmla="*/ 39615 w 48120"/>
                    <a:gd name="GluePoint7Y" fmla="*/ 22488 h 69263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8120" h="69263">
                      <a:moveTo>
                        <a:pt x="39615" y="22488"/>
                      </a:moveTo>
                      <a:cubicBezTo>
                        <a:pt x="28379" y="5384"/>
                        <a:pt x="26366" y="-558"/>
                        <a:pt x="22203" y="41"/>
                      </a:cubicBezTo>
                      <a:cubicBezTo>
                        <a:pt x="17167" y="768"/>
                        <a:pt x="14597" y="10145"/>
                        <a:pt x="475" y="31266"/>
                      </a:cubicBezTo>
                      <a:cubicBezTo>
                        <a:pt x="-2120" y="37927"/>
                        <a:pt x="6650" y="43941"/>
                        <a:pt x="9253" y="49826"/>
                      </a:cubicBezTo>
                      <a:cubicBezTo>
                        <a:pt x="13408" y="55621"/>
                        <a:pt x="17442" y="59930"/>
                        <a:pt x="22923" y="65079"/>
                      </a:cubicBezTo>
                      <a:cubicBezTo>
                        <a:pt x="30748" y="76234"/>
                        <a:pt x="33076" y="62209"/>
                        <a:pt x="38031" y="56300"/>
                      </a:cubicBezTo>
                      <a:cubicBezTo>
                        <a:pt x="49663" y="42518"/>
                        <a:pt x="52573" y="36755"/>
                        <a:pt x="39615" y="224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120" bIns="241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48" name="Freeform 195"/>
                <p:cNvSpPr/>
                <p:nvPr/>
              </p:nvSpPr>
              <p:spPr>
                <a:xfrm>
                  <a:off x="9746640" y="3444480"/>
                  <a:ext cx="47160" cy="67320"/>
                </a:xfrm>
                <a:custGeom>
                  <a:avLst/>
                  <a:gdLst>
                    <a:gd name="textAreaLeft" fmla="*/ 0 w 47160"/>
                    <a:gd name="textAreaRight" fmla="*/ 48960 w 47160"/>
                    <a:gd name="textAreaTop" fmla="*/ 0 h 67320"/>
                    <a:gd name="textAreaBottom" fmla="*/ 69120 h 67320"/>
                    <a:gd name="GluePoint1X" fmla="*/ 40316 w 48856"/>
                    <a:gd name="GluePoint1Y" fmla="*/ 22139 h 69148"/>
                    <a:gd name="GluePoint2X" fmla="*/ 22403 w 48856"/>
                    <a:gd name="GluePoint2Y" fmla="*/ 15 h 69148"/>
                    <a:gd name="GluePoint3X" fmla="*/ 496 w 48856"/>
                    <a:gd name="GluePoint3Y" fmla="*/ 31637 h 69148"/>
                    <a:gd name="GluePoint4X" fmla="*/ 8806 w 48856"/>
                    <a:gd name="GluePoint4Y" fmla="*/ 48903 h 69148"/>
                    <a:gd name="GluePoint5X" fmla="*/ 22944 w 48856"/>
                    <a:gd name="GluePoint5Y" fmla="*/ 64981 h 69148"/>
                    <a:gd name="GluePoint6X" fmla="*/ 38812 w 48856"/>
                    <a:gd name="GluePoint6Y" fmla="*/ 56129 h 69148"/>
                    <a:gd name="GluePoint7X" fmla="*/ 40316 w 48856"/>
                    <a:gd name="GluePoint7Y" fmla="*/ 22139 h 6914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8856" h="69148">
                      <a:moveTo>
                        <a:pt x="40316" y="22139"/>
                      </a:moveTo>
                      <a:cubicBezTo>
                        <a:pt x="29249" y="5285"/>
                        <a:pt x="26517" y="-333"/>
                        <a:pt x="22403" y="15"/>
                      </a:cubicBezTo>
                      <a:cubicBezTo>
                        <a:pt x="17278" y="452"/>
                        <a:pt x="14788" y="10273"/>
                        <a:pt x="496" y="31637"/>
                      </a:cubicBezTo>
                      <a:cubicBezTo>
                        <a:pt x="-2099" y="38298"/>
                        <a:pt x="6203" y="43018"/>
                        <a:pt x="8806" y="48903"/>
                      </a:cubicBezTo>
                      <a:cubicBezTo>
                        <a:pt x="12961" y="54699"/>
                        <a:pt x="17464" y="59840"/>
                        <a:pt x="22944" y="64981"/>
                      </a:cubicBezTo>
                      <a:cubicBezTo>
                        <a:pt x="30769" y="76128"/>
                        <a:pt x="33857" y="62038"/>
                        <a:pt x="38812" y="56129"/>
                      </a:cubicBezTo>
                      <a:cubicBezTo>
                        <a:pt x="50445" y="42339"/>
                        <a:pt x="53274" y="36406"/>
                        <a:pt x="40316" y="2213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120" bIns="241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49" name="Freeform 196"/>
                <p:cNvSpPr/>
                <p:nvPr/>
              </p:nvSpPr>
              <p:spPr>
                <a:xfrm>
                  <a:off x="9689040" y="3535200"/>
                  <a:ext cx="46440" cy="68040"/>
                </a:xfrm>
                <a:custGeom>
                  <a:avLst/>
                  <a:gdLst>
                    <a:gd name="textAreaLeft" fmla="*/ 0 w 46440"/>
                    <a:gd name="textAreaRight" fmla="*/ 48240 w 46440"/>
                    <a:gd name="textAreaTop" fmla="*/ 0 h 68040"/>
                    <a:gd name="textAreaBottom" fmla="*/ 69840 h 68040"/>
                    <a:gd name="GluePoint1X" fmla="*/ 39586 w 48365"/>
                    <a:gd name="GluePoint1Y" fmla="*/ 23211 h 70002"/>
                    <a:gd name="GluePoint2X" fmla="*/ 22101 w 48365"/>
                    <a:gd name="GluePoint2Y" fmla="*/ 12 h 70002"/>
                    <a:gd name="GluePoint3X" fmla="*/ 518 w 48365"/>
                    <a:gd name="GluePoint3Y" fmla="*/ 32709 h 70002"/>
                    <a:gd name="GluePoint4X" fmla="*/ 8399 w 48365"/>
                    <a:gd name="GluePoint4Y" fmla="*/ 48681 h 70002"/>
                    <a:gd name="GluePoint5X" fmla="*/ 21996 w 48365"/>
                    <a:gd name="GluePoint5Y" fmla="*/ 65947 h 70002"/>
                    <a:gd name="GluePoint6X" fmla="*/ 38616 w 48365"/>
                    <a:gd name="GluePoint6Y" fmla="*/ 56449 h 70002"/>
                    <a:gd name="GluePoint7X" fmla="*/ 39586 w 48365"/>
                    <a:gd name="GluePoint7Y" fmla="*/ 23211 h 70002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8365" h="70002">
                      <a:moveTo>
                        <a:pt x="39586" y="23211"/>
                      </a:moveTo>
                      <a:cubicBezTo>
                        <a:pt x="28536" y="6381"/>
                        <a:pt x="26216" y="-320"/>
                        <a:pt x="22101" y="12"/>
                      </a:cubicBezTo>
                      <a:cubicBezTo>
                        <a:pt x="16968" y="416"/>
                        <a:pt x="14826" y="11328"/>
                        <a:pt x="518" y="32709"/>
                      </a:cubicBezTo>
                      <a:cubicBezTo>
                        <a:pt x="-2077" y="39369"/>
                        <a:pt x="5788" y="42789"/>
                        <a:pt x="8399" y="48681"/>
                      </a:cubicBezTo>
                      <a:cubicBezTo>
                        <a:pt x="12554" y="54477"/>
                        <a:pt x="16523" y="60806"/>
                        <a:pt x="21996" y="65947"/>
                      </a:cubicBezTo>
                      <a:cubicBezTo>
                        <a:pt x="29821" y="77094"/>
                        <a:pt x="33661" y="62358"/>
                        <a:pt x="38616" y="56449"/>
                      </a:cubicBezTo>
                      <a:cubicBezTo>
                        <a:pt x="50256" y="42659"/>
                        <a:pt x="52544" y="37478"/>
                        <a:pt x="39586" y="232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50" name="Freeform 197"/>
                <p:cNvSpPr/>
                <p:nvPr/>
              </p:nvSpPr>
              <p:spPr>
                <a:xfrm>
                  <a:off x="9620280" y="3457440"/>
                  <a:ext cx="45720" cy="67680"/>
                </a:xfrm>
                <a:custGeom>
                  <a:avLst/>
                  <a:gdLst>
                    <a:gd name="textAreaLeft" fmla="*/ 0 w 45720"/>
                    <a:gd name="textAreaRight" fmla="*/ 47520 w 45720"/>
                    <a:gd name="textAreaTop" fmla="*/ 0 h 67680"/>
                    <a:gd name="textAreaBottom" fmla="*/ 69480 h 67680"/>
                    <a:gd name="GluePoint1X" fmla="*/ 38752 w 47434"/>
                    <a:gd name="GluePoint1Y" fmla="*/ 23418 h 69468"/>
                    <a:gd name="GluePoint2X" fmla="*/ 22238 w 47434"/>
                    <a:gd name="GluePoint2Y" fmla="*/ 1 h 69468"/>
                    <a:gd name="GluePoint3X" fmla="*/ 541 w 47434"/>
                    <a:gd name="GluePoint3Y" fmla="*/ 32051 h 69468"/>
                    <a:gd name="GluePoint4X" fmla="*/ 7986 w 47434"/>
                    <a:gd name="GluePoint4Y" fmla="*/ 49535 h 69468"/>
                    <a:gd name="GluePoint5X" fmla="*/ 21373 w 47434"/>
                    <a:gd name="GluePoint5Y" fmla="*/ 65079 h 69468"/>
                    <a:gd name="GluePoint6X" fmla="*/ 37564 w 47434"/>
                    <a:gd name="GluePoint6Y" fmla="*/ 57416 h 69468"/>
                    <a:gd name="GluePoint7X" fmla="*/ 38752 w 47434"/>
                    <a:gd name="GluePoint7Y" fmla="*/ 23418 h 6946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7434" h="69468">
                      <a:moveTo>
                        <a:pt x="38752" y="23418"/>
                      </a:moveTo>
                      <a:cubicBezTo>
                        <a:pt x="27985" y="7025"/>
                        <a:pt x="26279" y="73"/>
                        <a:pt x="22238" y="1"/>
                      </a:cubicBezTo>
                      <a:cubicBezTo>
                        <a:pt x="16951" y="-96"/>
                        <a:pt x="15156" y="10226"/>
                        <a:pt x="541" y="32051"/>
                      </a:cubicBezTo>
                      <a:cubicBezTo>
                        <a:pt x="-2054" y="38720"/>
                        <a:pt x="5383" y="43643"/>
                        <a:pt x="7986" y="49535"/>
                      </a:cubicBezTo>
                      <a:cubicBezTo>
                        <a:pt x="12141" y="55331"/>
                        <a:pt x="15892" y="59930"/>
                        <a:pt x="21373" y="65079"/>
                      </a:cubicBezTo>
                      <a:cubicBezTo>
                        <a:pt x="29198" y="76226"/>
                        <a:pt x="32609" y="63325"/>
                        <a:pt x="37564" y="57416"/>
                      </a:cubicBezTo>
                      <a:cubicBezTo>
                        <a:pt x="49204" y="43626"/>
                        <a:pt x="51710" y="37693"/>
                        <a:pt x="38752" y="234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480" bIns="2448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51" name="Freeform 198"/>
                <p:cNvSpPr/>
                <p:nvPr/>
              </p:nvSpPr>
              <p:spPr>
                <a:xfrm>
                  <a:off x="9561960" y="3550320"/>
                  <a:ext cx="46440" cy="67680"/>
                </a:xfrm>
                <a:custGeom>
                  <a:avLst/>
                  <a:gdLst>
                    <a:gd name="textAreaLeft" fmla="*/ 0 w 46440"/>
                    <a:gd name="textAreaRight" fmla="*/ 48240 w 46440"/>
                    <a:gd name="textAreaTop" fmla="*/ 0 h 67680"/>
                    <a:gd name="textAreaBottom" fmla="*/ 69480 h 67680"/>
                    <a:gd name="GluePoint1X" fmla="*/ 39580 w 48309"/>
                    <a:gd name="GluePoint1Y" fmla="*/ 22672 h 69318"/>
                    <a:gd name="GluePoint2X" fmla="*/ 22095 w 48309"/>
                    <a:gd name="GluePoint2Y" fmla="*/ 7 h 69318"/>
                    <a:gd name="GluePoint3X" fmla="*/ 512 w 48309"/>
                    <a:gd name="GluePoint3Y" fmla="*/ 31734 h 69318"/>
                    <a:gd name="GluePoint4X" fmla="*/ 8499 w 48309"/>
                    <a:gd name="GluePoint4Y" fmla="*/ 48458 h 69318"/>
                    <a:gd name="GluePoint5X" fmla="*/ 21885 w 48309"/>
                    <a:gd name="GluePoint5Y" fmla="*/ 65296 h 69318"/>
                    <a:gd name="GluePoint6X" fmla="*/ 38505 w 48309"/>
                    <a:gd name="GluePoint6Y" fmla="*/ 55579 h 69318"/>
                    <a:gd name="GluePoint7X" fmla="*/ 39580 w 48309"/>
                    <a:gd name="GluePoint7Y" fmla="*/ 22672 h 6931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8309" h="69318">
                      <a:moveTo>
                        <a:pt x="39580" y="22672"/>
                      </a:moveTo>
                      <a:cubicBezTo>
                        <a:pt x="28506" y="5794"/>
                        <a:pt x="25579" y="-228"/>
                        <a:pt x="22095" y="7"/>
                      </a:cubicBezTo>
                      <a:cubicBezTo>
                        <a:pt x="17763" y="298"/>
                        <a:pt x="14780" y="10410"/>
                        <a:pt x="512" y="31734"/>
                      </a:cubicBezTo>
                      <a:cubicBezTo>
                        <a:pt x="-2083" y="38394"/>
                        <a:pt x="5896" y="42573"/>
                        <a:pt x="8499" y="48458"/>
                      </a:cubicBezTo>
                      <a:cubicBezTo>
                        <a:pt x="12654" y="54254"/>
                        <a:pt x="16404" y="60146"/>
                        <a:pt x="21885" y="65296"/>
                      </a:cubicBezTo>
                      <a:cubicBezTo>
                        <a:pt x="29710" y="76451"/>
                        <a:pt x="33550" y="61488"/>
                        <a:pt x="38505" y="55579"/>
                      </a:cubicBezTo>
                      <a:cubicBezTo>
                        <a:pt x="50137" y="41805"/>
                        <a:pt x="52538" y="36939"/>
                        <a:pt x="39580" y="2267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480" bIns="2448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52" name="Freeform 199"/>
                <p:cNvSpPr/>
                <p:nvPr/>
              </p:nvSpPr>
              <p:spPr>
                <a:xfrm>
                  <a:off x="9524520" y="3463920"/>
                  <a:ext cx="45720" cy="69480"/>
                </a:xfrm>
                <a:custGeom>
                  <a:avLst/>
                  <a:gdLst>
                    <a:gd name="textAreaLeft" fmla="*/ 0 w 45720"/>
                    <a:gd name="textAreaRight" fmla="*/ 47520 w 45720"/>
                    <a:gd name="textAreaTop" fmla="*/ 0 h 69480"/>
                    <a:gd name="textAreaBottom" fmla="*/ 71280 h 69480"/>
                    <a:gd name="GluePoint1X" fmla="*/ 47487 w 47566"/>
                    <a:gd name="GluePoint1Y" fmla="*/ 41430 h 71217"/>
                    <a:gd name="GluePoint2X" fmla="*/ 39929 w 47566"/>
                    <a:gd name="GluePoint2Y" fmla="*/ 25239 h 71217"/>
                    <a:gd name="GluePoint3X" fmla="*/ 24821 w 47566"/>
                    <a:gd name="GluePoint3Y" fmla="*/ 3544 h 71217"/>
                    <a:gd name="GluePoint4X" fmla="*/ 21862 w 47566"/>
                    <a:gd name="GluePoint4Y" fmla="*/ 157 h 71217"/>
                    <a:gd name="GluePoint5X" fmla="*/ 2583 w 47566"/>
                    <a:gd name="GluePoint5Y" fmla="*/ 28586 h 71217"/>
                    <a:gd name="GluePoint6X" fmla="*/ 1613 w 47566"/>
                    <a:gd name="GluePoint6Y" fmla="*/ 42295 h 71217"/>
                    <a:gd name="GluePoint7X" fmla="*/ 26324 w 47566"/>
                    <a:gd name="GluePoint7Y" fmla="*/ 71217 h 71217"/>
                    <a:gd name="GluePoint8X" fmla="*/ 36574 w 47566"/>
                    <a:gd name="GluePoint8Y" fmla="*/ 59238 h 71217"/>
                    <a:gd name="GluePoint9X" fmla="*/ 47487 w 47566"/>
                    <a:gd name="GluePoint9Y" fmla="*/ 41430 h 71217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</a:cxnLst>
                  <a:rect l="textAreaLeft" t="textAreaTop" r="textAreaRight" b="textAreaBottom"/>
                  <a:pathLst>
                    <a:path w="47566" h="71217">
                      <a:moveTo>
                        <a:pt x="47487" y="41430"/>
                      </a:moveTo>
                      <a:cubicBezTo>
                        <a:pt x="48077" y="35651"/>
                        <a:pt x="45361" y="32280"/>
                        <a:pt x="39929" y="25239"/>
                      </a:cubicBezTo>
                      <a:cubicBezTo>
                        <a:pt x="36121" y="20300"/>
                        <a:pt x="31304" y="13890"/>
                        <a:pt x="24821" y="3544"/>
                      </a:cubicBezTo>
                      <a:cubicBezTo>
                        <a:pt x="23956" y="2170"/>
                        <a:pt x="23244" y="-700"/>
                        <a:pt x="21862" y="157"/>
                      </a:cubicBezTo>
                      <a:cubicBezTo>
                        <a:pt x="16939" y="3220"/>
                        <a:pt x="7869" y="21982"/>
                        <a:pt x="2583" y="28586"/>
                      </a:cubicBezTo>
                      <a:cubicBezTo>
                        <a:pt x="829" y="32029"/>
                        <a:pt x="-1693" y="38464"/>
                        <a:pt x="1613" y="42295"/>
                      </a:cubicBezTo>
                      <a:cubicBezTo>
                        <a:pt x="10957" y="51914"/>
                        <a:pt x="13690" y="65721"/>
                        <a:pt x="26324" y="71217"/>
                      </a:cubicBezTo>
                      <a:cubicBezTo>
                        <a:pt x="32856" y="70280"/>
                        <a:pt x="32961" y="62770"/>
                        <a:pt x="36574" y="59238"/>
                      </a:cubicBezTo>
                      <a:cubicBezTo>
                        <a:pt x="43696" y="49643"/>
                        <a:pt x="46953" y="46612"/>
                        <a:pt x="47487" y="4143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280" bIns="2628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53" name="Freeform 200"/>
                <p:cNvSpPr/>
                <p:nvPr/>
              </p:nvSpPr>
              <p:spPr>
                <a:xfrm>
                  <a:off x="9497160" y="3115440"/>
                  <a:ext cx="38160" cy="64800"/>
                </a:xfrm>
                <a:custGeom>
                  <a:avLst/>
                  <a:gdLst>
                    <a:gd name="textAreaLeft" fmla="*/ 0 w 38160"/>
                    <a:gd name="textAreaRight" fmla="*/ 39960 w 38160"/>
                    <a:gd name="textAreaTop" fmla="*/ 0 h 64800"/>
                    <a:gd name="textAreaBottom" fmla="*/ 66600 h 64800"/>
                    <a:gd name="GluePoint1X" fmla="*/ 39144 w 39787"/>
                    <a:gd name="GluePoint1Y" fmla="*/ 913 h 66694"/>
                    <a:gd name="GluePoint2X" fmla="*/ 35579 w 39787"/>
                    <a:gd name="GluePoint2Y" fmla="*/ 1236 h 66694"/>
                    <a:gd name="GluePoint3X" fmla="*/ 13414 w 39787"/>
                    <a:gd name="GluePoint3Y" fmla="*/ 15398 h 66694"/>
                    <a:gd name="GluePoint4X" fmla="*/ 13180 w 39787"/>
                    <a:gd name="GluePoint4Y" fmla="*/ 64294 h 66694"/>
                    <a:gd name="GluePoint5X" fmla="*/ 19283 w 39787"/>
                    <a:gd name="GluePoint5Y" fmla="*/ 62961 h 66694"/>
                    <a:gd name="GluePoint6X" fmla="*/ 39144 w 39787"/>
                    <a:gd name="GluePoint6Y" fmla="*/ 913 h 6669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39787" h="66694">
                      <a:moveTo>
                        <a:pt x="39144" y="913"/>
                      </a:moveTo>
                      <a:cubicBezTo>
                        <a:pt x="37341" y="-469"/>
                        <a:pt x="37325" y="-219"/>
                        <a:pt x="35579" y="1236"/>
                      </a:cubicBezTo>
                      <a:cubicBezTo>
                        <a:pt x="27108" y="8293"/>
                        <a:pt x="18458" y="12351"/>
                        <a:pt x="13414" y="15398"/>
                      </a:cubicBezTo>
                      <a:cubicBezTo>
                        <a:pt x="-9228" y="28720"/>
                        <a:pt x="1062" y="36932"/>
                        <a:pt x="13180" y="64294"/>
                      </a:cubicBezTo>
                      <a:cubicBezTo>
                        <a:pt x="14877" y="68199"/>
                        <a:pt x="18046" y="67043"/>
                        <a:pt x="19283" y="62961"/>
                      </a:cubicBezTo>
                      <a:cubicBezTo>
                        <a:pt x="21449" y="54012"/>
                        <a:pt x="43832" y="5310"/>
                        <a:pt x="39144" y="9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54" name="Freeform 201"/>
                <p:cNvSpPr/>
                <p:nvPr/>
              </p:nvSpPr>
              <p:spPr>
                <a:xfrm>
                  <a:off x="9472680" y="3557880"/>
                  <a:ext cx="39600" cy="66600"/>
                </a:xfrm>
                <a:custGeom>
                  <a:avLst/>
                  <a:gdLst>
                    <a:gd name="textAreaLeft" fmla="*/ 0 w 39600"/>
                    <a:gd name="textAreaRight" fmla="*/ 41400 w 39600"/>
                    <a:gd name="textAreaTop" fmla="*/ 0 h 66600"/>
                    <a:gd name="textAreaBottom" fmla="*/ 68400 h 66600"/>
                    <a:gd name="GluePoint1X" fmla="*/ 32104 w 41231"/>
                    <a:gd name="GluePoint1Y" fmla="*/ 20936 h 68425"/>
                    <a:gd name="GluePoint2X" fmla="*/ 15703 w 41231"/>
                    <a:gd name="GluePoint2Y" fmla="*/ 0 h 68425"/>
                    <a:gd name="GluePoint3X" fmla="*/ 481 w 41231"/>
                    <a:gd name="GluePoint3Y" fmla="*/ 46625 h 68425"/>
                    <a:gd name="GluePoint4X" fmla="*/ 19906 w 41231"/>
                    <a:gd name="GluePoint4Y" fmla="*/ 68425 h 68425"/>
                    <a:gd name="GluePoint5X" fmla="*/ 31886 w 41231"/>
                    <a:gd name="GluePoint5Y" fmla="*/ 55694 h 68425"/>
                    <a:gd name="GluePoint6X" fmla="*/ 32104 w 41231"/>
                    <a:gd name="GluePoint6Y" fmla="*/ 20936 h 6842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41231" h="68425">
                      <a:moveTo>
                        <a:pt x="32104" y="20936"/>
                      </a:moveTo>
                      <a:cubicBezTo>
                        <a:pt x="27917" y="16264"/>
                        <a:pt x="20448" y="202"/>
                        <a:pt x="15703" y="0"/>
                      </a:cubicBezTo>
                      <a:cubicBezTo>
                        <a:pt x="1249" y="3056"/>
                        <a:pt x="-1257" y="35300"/>
                        <a:pt x="481" y="46625"/>
                      </a:cubicBezTo>
                      <a:cubicBezTo>
                        <a:pt x="5719" y="52436"/>
                        <a:pt x="12308" y="66396"/>
                        <a:pt x="19906" y="68425"/>
                      </a:cubicBezTo>
                      <a:cubicBezTo>
                        <a:pt x="27238" y="67027"/>
                        <a:pt x="26987" y="60261"/>
                        <a:pt x="31886" y="55694"/>
                      </a:cubicBezTo>
                      <a:cubicBezTo>
                        <a:pt x="43526" y="41904"/>
                        <a:pt x="45062" y="35203"/>
                        <a:pt x="32104" y="209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55" name="Freeform 202"/>
                <p:cNvSpPr/>
                <p:nvPr/>
              </p:nvSpPr>
              <p:spPr>
                <a:xfrm>
                  <a:off x="9429480" y="3173400"/>
                  <a:ext cx="56520" cy="72720"/>
                </a:xfrm>
                <a:custGeom>
                  <a:avLst/>
                  <a:gdLst>
                    <a:gd name="textAreaLeft" fmla="*/ 0 w 56520"/>
                    <a:gd name="textAreaRight" fmla="*/ 58320 w 56520"/>
                    <a:gd name="textAreaTop" fmla="*/ 0 h 72720"/>
                    <a:gd name="textAreaBottom" fmla="*/ 74520 h 72720"/>
                    <a:gd name="GluePoint1X" fmla="*/ 55569 w 58310"/>
                    <a:gd name="GluePoint1Y" fmla="*/ 32859 h 74440"/>
                    <a:gd name="GluePoint2X" fmla="*/ 39305 w 58310"/>
                    <a:gd name="GluePoint2Y" fmla="*/ 194 h 74440"/>
                    <a:gd name="GluePoint3X" fmla="*/ 8369 w 58310"/>
                    <a:gd name="GluePoint3Y" fmla="*/ 20774 h 74440"/>
                    <a:gd name="GluePoint4X" fmla="*/ 2468 w 58310"/>
                    <a:gd name="GluePoint4Y" fmla="*/ 24663 h 74440"/>
                    <a:gd name="GluePoint5X" fmla="*/ 2468 w 58310"/>
                    <a:gd name="GluePoint5Y" fmla="*/ 33732 h 74440"/>
                    <a:gd name="GluePoint6X" fmla="*/ 29088 w 58310"/>
                    <a:gd name="GluePoint6Y" fmla="*/ 72580 h 74440"/>
                    <a:gd name="GluePoint7X" fmla="*/ 53403 w 58310"/>
                    <a:gd name="GluePoint7Y" fmla="*/ 53011 h 74440"/>
                    <a:gd name="GluePoint8X" fmla="*/ 55569 w 58310"/>
                    <a:gd name="GluePoint8Y" fmla="*/ 32859 h 74440"/>
                    <a:gd name="GluePoint9X" fmla="*/ 27503 w 58310"/>
                    <a:gd name="GluePoint9Y" fmla="*/ 48403 h 74440"/>
                    <a:gd name="GluePoint10X" fmla="*/ 22896 w 58310"/>
                    <a:gd name="GluePoint10Y" fmla="*/ 37757 h 74440"/>
                    <a:gd name="GluePoint11X" fmla="*/ 30955 w 58310"/>
                    <a:gd name="GluePoint11Y" fmla="*/ 32722 h 74440"/>
                    <a:gd name="GluePoint12X" fmla="*/ 36137 w 58310"/>
                    <a:gd name="GluePoint12Y" fmla="*/ 42219 h 74440"/>
                    <a:gd name="GluePoint13X" fmla="*/ 27503 w 58310"/>
                    <a:gd name="GluePoint13Y" fmla="*/ 48403 h 74440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</a:cxnLst>
                  <a:rect l="textAreaLeft" t="textAreaTop" r="textAreaRight" b="textAreaBottom"/>
                  <a:pathLst>
                    <a:path w="58310" h="74440">
                      <a:moveTo>
                        <a:pt x="55569" y="32859"/>
                      </a:moveTo>
                      <a:cubicBezTo>
                        <a:pt x="52118" y="27273"/>
                        <a:pt x="44487" y="-2683"/>
                        <a:pt x="39305" y="194"/>
                      </a:cubicBezTo>
                      <a:cubicBezTo>
                        <a:pt x="27819" y="6572"/>
                        <a:pt x="19129" y="13621"/>
                        <a:pt x="8369" y="20774"/>
                      </a:cubicBezTo>
                      <a:lnTo>
                        <a:pt x="2468" y="24663"/>
                      </a:lnTo>
                      <a:cubicBezTo>
                        <a:pt x="-1080" y="26837"/>
                        <a:pt x="-555" y="28260"/>
                        <a:pt x="2468" y="33732"/>
                      </a:cubicBezTo>
                      <a:cubicBezTo>
                        <a:pt x="6672" y="41330"/>
                        <a:pt x="12621" y="83743"/>
                        <a:pt x="29088" y="72580"/>
                      </a:cubicBezTo>
                      <a:cubicBezTo>
                        <a:pt x="37818" y="66615"/>
                        <a:pt x="43913" y="61142"/>
                        <a:pt x="53403" y="53011"/>
                      </a:cubicBezTo>
                      <a:cubicBezTo>
                        <a:pt x="61196" y="46253"/>
                        <a:pt x="57946" y="38970"/>
                        <a:pt x="55569" y="32859"/>
                      </a:cubicBezTo>
                      <a:close/>
                      <a:moveTo>
                        <a:pt x="27503" y="48403"/>
                      </a:moveTo>
                      <a:cubicBezTo>
                        <a:pt x="26283" y="46730"/>
                        <a:pt x="23445" y="39714"/>
                        <a:pt x="22896" y="37757"/>
                      </a:cubicBezTo>
                      <a:cubicBezTo>
                        <a:pt x="24092" y="36642"/>
                        <a:pt x="29112" y="33805"/>
                        <a:pt x="30955" y="32722"/>
                      </a:cubicBezTo>
                      <a:cubicBezTo>
                        <a:pt x="32935" y="34071"/>
                        <a:pt x="35522" y="39948"/>
                        <a:pt x="36137" y="42219"/>
                      </a:cubicBezTo>
                      <a:cubicBezTo>
                        <a:pt x="34940" y="43327"/>
                        <a:pt x="28886" y="48225"/>
                        <a:pt x="27503" y="4840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56" name="Freeform 203"/>
                <p:cNvSpPr/>
                <p:nvPr/>
              </p:nvSpPr>
              <p:spPr>
                <a:xfrm>
                  <a:off x="9396000" y="3080160"/>
                  <a:ext cx="62640" cy="74160"/>
                </a:xfrm>
                <a:custGeom>
                  <a:avLst/>
                  <a:gdLst>
                    <a:gd name="textAreaLeft" fmla="*/ 0 w 62640"/>
                    <a:gd name="textAreaRight" fmla="*/ 64440 w 62640"/>
                    <a:gd name="textAreaTop" fmla="*/ 0 h 74160"/>
                    <a:gd name="textAreaBottom" fmla="*/ 75960 h 74160"/>
                    <a:gd name="GluePoint1X" fmla="*/ 34888 w 64394"/>
                    <a:gd name="GluePoint1Y" fmla="*/ 70584 h 76139"/>
                    <a:gd name="GluePoint2X" fmla="*/ 58201 w 64394"/>
                    <a:gd name="GluePoint2Y" fmla="*/ 55040 h 76139"/>
                    <a:gd name="GluePoint3X" fmla="*/ 61507 w 64394"/>
                    <a:gd name="GluePoint3Y" fmla="*/ 37919 h 76139"/>
                    <a:gd name="GluePoint4X" fmla="*/ 45825 w 64394"/>
                    <a:gd name="GluePoint4Y" fmla="*/ 2805 h 76139"/>
                    <a:gd name="GluePoint5X" fmla="*/ 43667 w 64394"/>
                    <a:gd name="GluePoint5Y" fmla="*/ 73 h 76139"/>
                    <a:gd name="GluePoint6X" fmla="*/ 40498 w 64394"/>
                    <a:gd name="GluePoint6Y" fmla="*/ 1512 h 76139"/>
                    <a:gd name="GluePoint7X" fmla="*/ 1648 w 64394"/>
                    <a:gd name="GluePoint7Y" fmla="*/ 29424 h 76139"/>
                    <a:gd name="GluePoint8X" fmla="*/ 18050 w 64394"/>
                    <a:gd name="GluePoint8Y" fmla="*/ 67124 h 76139"/>
                    <a:gd name="GluePoint9X" fmla="*/ 34888 w 64394"/>
                    <a:gd name="GluePoint9Y" fmla="*/ 70584 h 76139"/>
                    <a:gd name="GluePoint10X" fmla="*/ 26974 w 64394"/>
                    <a:gd name="GluePoint10Y" fmla="*/ 43965 h 76139"/>
                    <a:gd name="GluePoint11X" fmla="*/ 25366 w 64394"/>
                    <a:gd name="GluePoint11Y" fmla="*/ 39334 h 76139"/>
                    <a:gd name="GluePoint12X" fmla="*/ 26012 w 64394"/>
                    <a:gd name="GluePoint12Y" fmla="*/ 35971 h 76139"/>
                    <a:gd name="GluePoint13X" fmla="*/ 32681 w 64394"/>
                    <a:gd name="GluePoint13Y" fmla="*/ 30903 h 76139"/>
                    <a:gd name="GluePoint14X" fmla="*/ 35446 w 64394"/>
                    <a:gd name="GluePoint14Y" fmla="*/ 31711 h 76139"/>
                    <a:gd name="GluePoint15X" fmla="*/ 31444 w 64394"/>
                    <a:gd name="GluePoint15Y" fmla="*/ 50586 h 76139"/>
                    <a:gd name="GluePoint16X" fmla="*/ 26974 w 64394"/>
                    <a:gd name="GluePoint16Y" fmla="*/ 43965 h 76139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</a:cxnLst>
                  <a:rect l="textAreaLeft" t="textAreaTop" r="textAreaRight" b="textAreaBottom"/>
                  <a:pathLst>
                    <a:path w="64394" h="76139">
                      <a:moveTo>
                        <a:pt x="34888" y="70584"/>
                      </a:moveTo>
                      <a:cubicBezTo>
                        <a:pt x="44249" y="64352"/>
                        <a:pt x="51225" y="59599"/>
                        <a:pt x="58201" y="55040"/>
                      </a:cubicBezTo>
                      <a:cubicBezTo>
                        <a:pt x="67974" y="49737"/>
                        <a:pt x="63827" y="42616"/>
                        <a:pt x="61507" y="37919"/>
                      </a:cubicBezTo>
                      <a:cubicBezTo>
                        <a:pt x="56148" y="26328"/>
                        <a:pt x="51629" y="14292"/>
                        <a:pt x="45825" y="2805"/>
                      </a:cubicBezTo>
                      <a:cubicBezTo>
                        <a:pt x="45195" y="1560"/>
                        <a:pt x="45017" y="421"/>
                        <a:pt x="43667" y="73"/>
                      </a:cubicBezTo>
                      <a:cubicBezTo>
                        <a:pt x="42317" y="-283"/>
                        <a:pt x="41654" y="736"/>
                        <a:pt x="40498" y="1512"/>
                      </a:cubicBezTo>
                      <a:cubicBezTo>
                        <a:pt x="26465" y="10969"/>
                        <a:pt x="15334" y="19877"/>
                        <a:pt x="1648" y="29424"/>
                      </a:cubicBezTo>
                      <a:cubicBezTo>
                        <a:pt x="-5853" y="34354"/>
                        <a:pt x="14477" y="60302"/>
                        <a:pt x="18050" y="67124"/>
                      </a:cubicBezTo>
                      <a:cubicBezTo>
                        <a:pt x="23304" y="78926"/>
                        <a:pt x="26416" y="78118"/>
                        <a:pt x="34888" y="70584"/>
                      </a:cubicBezTo>
                      <a:close/>
                      <a:moveTo>
                        <a:pt x="26974" y="43965"/>
                      </a:moveTo>
                      <a:cubicBezTo>
                        <a:pt x="26885" y="43020"/>
                        <a:pt x="26174" y="40870"/>
                        <a:pt x="25366" y="39334"/>
                      </a:cubicBezTo>
                      <a:cubicBezTo>
                        <a:pt x="24776" y="38202"/>
                        <a:pt x="25050" y="36812"/>
                        <a:pt x="26012" y="35971"/>
                      </a:cubicBezTo>
                      <a:cubicBezTo>
                        <a:pt x="28009" y="34233"/>
                        <a:pt x="30733" y="32439"/>
                        <a:pt x="32681" y="30903"/>
                      </a:cubicBezTo>
                      <a:cubicBezTo>
                        <a:pt x="33643" y="30143"/>
                        <a:pt x="35042" y="30555"/>
                        <a:pt x="35446" y="31711"/>
                      </a:cubicBezTo>
                      <a:cubicBezTo>
                        <a:pt x="37887" y="38849"/>
                        <a:pt x="38889" y="51119"/>
                        <a:pt x="31444" y="50586"/>
                      </a:cubicBezTo>
                      <a:cubicBezTo>
                        <a:pt x="27411" y="50295"/>
                        <a:pt x="27152" y="45606"/>
                        <a:pt x="26974" y="4396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57" name="Freeform 204"/>
                <p:cNvSpPr/>
                <p:nvPr/>
              </p:nvSpPr>
              <p:spPr>
                <a:xfrm>
                  <a:off x="9347400" y="3155400"/>
                  <a:ext cx="38160" cy="61200"/>
                </a:xfrm>
                <a:custGeom>
                  <a:avLst/>
                  <a:gdLst>
                    <a:gd name="textAreaLeft" fmla="*/ 0 w 38160"/>
                    <a:gd name="textAreaRight" fmla="*/ 39960 w 38160"/>
                    <a:gd name="textAreaTop" fmla="*/ 0 h 61200"/>
                    <a:gd name="textAreaBottom" fmla="*/ 63000 h 61200"/>
                    <a:gd name="GluePoint1X" fmla="*/ 34945 w 39988"/>
                    <a:gd name="GluePoint1Y" fmla="*/ 23901 h 63032"/>
                    <a:gd name="GluePoint2X" fmla="*/ 14081 w 39988"/>
                    <a:gd name="GluePoint2Y" fmla="*/ 8357 h 63032"/>
                    <a:gd name="GluePoint3X" fmla="*/ 4810 w 39988"/>
                    <a:gd name="GluePoint3Y" fmla="*/ 43462 h 63032"/>
                    <a:gd name="GluePoint4X" fmla="*/ 4438 w 39988"/>
                    <a:gd name="GluePoint4Y" fmla="*/ 63032 h 63032"/>
                    <a:gd name="GluePoint5X" fmla="*/ 25738 w 39988"/>
                    <a:gd name="GluePoint5Y" fmla="*/ 50366 h 63032"/>
                    <a:gd name="GluePoint6X" fmla="*/ 34945 w 39988"/>
                    <a:gd name="GluePoint6Y" fmla="*/ 23901 h 63032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39988" h="63032">
                      <a:moveTo>
                        <a:pt x="34945" y="23901"/>
                      </a:moveTo>
                      <a:cubicBezTo>
                        <a:pt x="29634" y="15276"/>
                        <a:pt x="19554" y="-14269"/>
                        <a:pt x="14081" y="8357"/>
                      </a:cubicBezTo>
                      <a:cubicBezTo>
                        <a:pt x="13265" y="14662"/>
                        <a:pt x="6111" y="40197"/>
                        <a:pt x="4810" y="43462"/>
                      </a:cubicBezTo>
                      <a:cubicBezTo>
                        <a:pt x="4454" y="49759"/>
                        <a:pt x="-5586" y="61197"/>
                        <a:pt x="4438" y="63032"/>
                      </a:cubicBezTo>
                      <a:cubicBezTo>
                        <a:pt x="12465" y="61529"/>
                        <a:pt x="18511" y="53138"/>
                        <a:pt x="25738" y="50366"/>
                      </a:cubicBezTo>
                      <a:cubicBezTo>
                        <a:pt x="41202" y="44691"/>
                        <a:pt x="43772" y="37303"/>
                        <a:pt x="34945" y="239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58" name="Afbeelding 141"/>
              <p:cNvGrpSpPr/>
              <p:nvPr/>
            </p:nvGrpSpPr>
            <p:grpSpPr>
              <a:xfrm>
                <a:off x="9328320" y="2648520"/>
                <a:ext cx="1171440" cy="681840"/>
                <a:chOff x="9328320" y="2648520"/>
                <a:chExt cx="1171440" cy="681840"/>
              </a:xfrm>
            </p:grpSpPr>
            <p:sp>
              <p:nvSpPr>
                <p:cNvPr id="259" name="Freeform 206"/>
                <p:cNvSpPr/>
                <p:nvPr/>
              </p:nvSpPr>
              <p:spPr>
                <a:xfrm>
                  <a:off x="10473840" y="2723400"/>
                  <a:ext cx="25920" cy="24480"/>
                </a:xfrm>
                <a:custGeom>
                  <a:avLst/>
                  <a:gdLst>
                    <a:gd name="textAreaLeft" fmla="*/ 0 w 25920"/>
                    <a:gd name="textAreaRight" fmla="*/ 27720 w 25920"/>
                    <a:gd name="textAreaTop" fmla="*/ 0 h 24480"/>
                    <a:gd name="textAreaBottom" fmla="*/ 26280 h 24480"/>
                    <a:gd name="GluePoint1X" fmla="*/ 26285 w 27884"/>
                    <a:gd name="GluePoint1Y" fmla="*/ 13387 h 26300"/>
                    <a:gd name="GluePoint2X" fmla="*/ 2689 w 27884"/>
                    <a:gd name="GluePoint2Y" fmla="*/ 15400 h 26300"/>
                    <a:gd name="GluePoint3X" fmla="*/ 748 w 27884"/>
                    <a:gd name="GluePoint3Y" fmla="*/ 25545 h 26300"/>
                    <a:gd name="GluePoint4X" fmla="*/ 20319 w 27884"/>
                    <a:gd name="GluePoint4Y" fmla="*/ 24324 h 26300"/>
                    <a:gd name="GluePoint5X" fmla="*/ 26285 w 27884"/>
                    <a:gd name="GluePoint5Y" fmla="*/ 13387 h 26300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</a:cxnLst>
                  <a:rect l="textAreaLeft" t="textAreaTop" r="textAreaRight" b="textAreaBottom"/>
                  <a:pathLst>
                    <a:path w="27884" h="26300">
                      <a:moveTo>
                        <a:pt x="26285" y="13387"/>
                      </a:moveTo>
                      <a:cubicBezTo>
                        <a:pt x="10295" y="535"/>
                        <a:pt x="11241" y="-9699"/>
                        <a:pt x="2689" y="15400"/>
                      </a:cubicBezTo>
                      <a:cubicBezTo>
                        <a:pt x="1589" y="18496"/>
                        <a:pt x="-1378" y="23201"/>
                        <a:pt x="748" y="25545"/>
                      </a:cubicBezTo>
                      <a:cubicBezTo>
                        <a:pt x="2834" y="27848"/>
                        <a:pt x="13666" y="24130"/>
                        <a:pt x="20319" y="24324"/>
                      </a:cubicBezTo>
                      <a:cubicBezTo>
                        <a:pt x="24498" y="23346"/>
                        <a:pt x="30892" y="17308"/>
                        <a:pt x="26285" y="133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60" name="Freeform 207"/>
                <p:cNvSpPr/>
                <p:nvPr/>
              </p:nvSpPr>
              <p:spPr>
                <a:xfrm>
                  <a:off x="10431360" y="2683440"/>
                  <a:ext cx="33480" cy="29880"/>
                </a:xfrm>
                <a:custGeom>
                  <a:avLst/>
                  <a:gdLst>
                    <a:gd name="textAreaLeft" fmla="*/ 0 w 33480"/>
                    <a:gd name="textAreaRight" fmla="*/ 35280 w 33480"/>
                    <a:gd name="textAreaTop" fmla="*/ 0 h 29880"/>
                    <a:gd name="textAreaBottom" fmla="*/ 31680 h 29880"/>
                    <a:gd name="GluePoint1X" fmla="*/ 16297 w 35204"/>
                    <a:gd name="GluePoint1Y" fmla="*/ 1769 h 31523"/>
                    <a:gd name="GluePoint2X" fmla="*/ 11552 w 35204"/>
                    <a:gd name="GluePoint2Y" fmla="*/ 4501 h 31523"/>
                    <a:gd name="GluePoint3X" fmla="*/ 8456 w 35204"/>
                    <a:gd name="GluePoint3Y" fmla="*/ 10903 h 31523"/>
                    <a:gd name="GluePoint4X" fmla="*/ 1408 w 35204"/>
                    <a:gd name="GluePoint4Y" fmla="*/ 30691 h 31523"/>
                    <a:gd name="GluePoint5X" fmla="*/ 6225 w 35204"/>
                    <a:gd name="GluePoint5Y" fmla="*/ 31193 h 31523"/>
                    <a:gd name="GluePoint6X" fmla="*/ 32343 w 35204"/>
                    <a:gd name="GluePoint6Y" fmla="*/ 27596 h 31523"/>
                    <a:gd name="GluePoint7X" fmla="*/ 32845 w 35204"/>
                    <a:gd name="GluePoint7Y" fmla="*/ 21121 h 31523"/>
                    <a:gd name="GluePoint8X" fmla="*/ 16297 w 35204"/>
                    <a:gd name="GluePoint8Y" fmla="*/ 1769 h 31523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</a:cxnLst>
                  <a:rect l="textAreaLeft" t="textAreaTop" r="textAreaRight" b="textAreaBottom"/>
                  <a:pathLst>
                    <a:path w="35204" h="31523">
                      <a:moveTo>
                        <a:pt x="16297" y="1769"/>
                      </a:moveTo>
                      <a:cubicBezTo>
                        <a:pt x="13727" y="-1650"/>
                        <a:pt x="11714" y="225"/>
                        <a:pt x="11552" y="4501"/>
                      </a:cubicBezTo>
                      <a:cubicBezTo>
                        <a:pt x="11415" y="6369"/>
                        <a:pt x="10025" y="8519"/>
                        <a:pt x="8456" y="10903"/>
                      </a:cubicBezTo>
                      <a:cubicBezTo>
                        <a:pt x="5166" y="16820"/>
                        <a:pt x="-3338" y="23279"/>
                        <a:pt x="1408" y="30691"/>
                      </a:cubicBezTo>
                      <a:cubicBezTo>
                        <a:pt x="2628" y="31807"/>
                        <a:pt x="4649" y="31613"/>
                        <a:pt x="6225" y="31193"/>
                      </a:cubicBezTo>
                      <a:cubicBezTo>
                        <a:pt x="14382" y="29051"/>
                        <a:pt x="21730" y="28056"/>
                        <a:pt x="32343" y="27596"/>
                      </a:cubicBezTo>
                      <a:cubicBezTo>
                        <a:pt x="36393" y="27555"/>
                        <a:pt x="35755" y="23950"/>
                        <a:pt x="32845" y="21121"/>
                      </a:cubicBezTo>
                      <a:cubicBezTo>
                        <a:pt x="26111" y="14104"/>
                        <a:pt x="21730" y="8527"/>
                        <a:pt x="16297" y="17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61" name="Freeform 208"/>
                <p:cNvSpPr/>
                <p:nvPr/>
              </p:nvSpPr>
              <p:spPr>
                <a:xfrm>
                  <a:off x="10406520" y="2648520"/>
                  <a:ext cx="25920" cy="20520"/>
                </a:xfrm>
                <a:custGeom>
                  <a:avLst/>
                  <a:gdLst>
                    <a:gd name="textAreaLeft" fmla="*/ 0 w 25920"/>
                    <a:gd name="textAreaRight" fmla="*/ 27720 w 25920"/>
                    <a:gd name="textAreaTop" fmla="*/ 0 h 20520"/>
                    <a:gd name="textAreaBottom" fmla="*/ 22320 h 20520"/>
                    <a:gd name="GluePoint1X" fmla="*/ 24250 w 27668"/>
                    <a:gd name="GluePoint1Y" fmla="*/ 22164 h 22169"/>
                    <a:gd name="GluePoint2X" fmla="*/ 26263 w 27668"/>
                    <a:gd name="GluePoint2Y" fmla="*/ 16765 h 22169"/>
                    <a:gd name="GluePoint3X" fmla="*/ 14606 w 27668"/>
                    <a:gd name="GluePoint3Y" fmla="*/ 0 h 22169"/>
                    <a:gd name="GluePoint4X" fmla="*/ 1082 w 27668"/>
                    <a:gd name="GluePoint4Y" fmla="*/ 13240 h 22169"/>
                    <a:gd name="GluePoint5X" fmla="*/ 24250 w 27668"/>
                    <a:gd name="GluePoint5Y" fmla="*/ 22164 h 22169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</a:cxnLst>
                  <a:rect l="textAreaLeft" t="textAreaTop" r="textAreaRight" b="textAreaBottom"/>
                  <a:pathLst>
                    <a:path w="27668" h="22169">
                      <a:moveTo>
                        <a:pt x="24250" y="22164"/>
                      </a:moveTo>
                      <a:cubicBezTo>
                        <a:pt x="28049" y="22302"/>
                        <a:pt x="28623" y="19812"/>
                        <a:pt x="26263" y="16765"/>
                      </a:cubicBezTo>
                      <a:cubicBezTo>
                        <a:pt x="20612" y="10727"/>
                        <a:pt x="21356" y="2546"/>
                        <a:pt x="14606" y="0"/>
                      </a:cubicBezTo>
                      <a:cubicBezTo>
                        <a:pt x="7436" y="1487"/>
                        <a:pt x="6345" y="8754"/>
                        <a:pt x="1082" y="13240"/>
                      </a:cubicBezTo>
                      <a:cubicBezTo>
                        <a:pt x="-5247" y="26497"/>
                        <a:pt x="17985" y="18705"/>
                        <a:pt x="24250" y="221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680" bIns="-2268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62" name="Freeform 209"/>
                <p:cNvSpPr/>
                <p:nvPr/>
              </p:nvSpPr>
              <p:spPr>
                <a:xfrm>
                  <a:off x="9436680" y="3299760"/>
                  <a:ext cx="27000" cy="30600"/>
                </a:xfrm>
                <a:custGeom>
                  <a:avLst/>
                  <a:gdLst>
                    <a:gd name="textAreaLeft" fmla="*/ 0 w 27000"/>
                    <a:gd name="textAreaRight" fmla="*/ 28800 w 27000"/>
                    <a:gd name="textAreaTop" fmla="*/ 0 h 30600"/>
                    <a:gd name="textAreaBottom" fmla="*/ 32400 h 30600"/>
                    <a:gd name="GluePoint1X" fmla="*/ 24178 w 28923"/>
                    <a:gd name="GluePoint1Y" fmla="*/ 15915 h 32441"/>
                    <a:gd name="GluePoint2X" fmla="*/ 11657 w 28923"/>
                    <a:gd name="GluePoint2Y" fmla="*/ 3830 h 32441"/>
                    <a:gd name="GluePoint3X" fmla="*/ 0 w 28923"/>
                    <a:gd name="GluePoint3Y" fmla="*/ 20021 h 32441"/>
                    <a:gd name="GluePoint4X" fmla="*/ 23402 w 28923"/>
                    <a:gd name="GluePoint4Y" fmla="*/ 32316 h 32441"/>
                    <a:gd name="GluePoint5X" fmla="*/ 24178 w 28923"/>
                    <a:gd name="GluePoint5Y" fmla="*/ 15915 h 32441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</a:cxnLst>
                  <a:rect l="textAreaLeft" t="textAreaTop" r="textAreaRight" b="textAreaBottom"/>
                  <a:pathLst>
                    <a:path w="28923" h="32441">
                      <a:moveTo>
                        <a:pt x="24178" y="15915"/>
                      </a:moveTo>
                      <a:cubicBezTo>
                        <a:pt x="22092" y="9820"/>
                        <a:pt x="19991" y="-7672"/>
                        <a:pt x="11657" y="3830"/>
                      </a:cubicBezTo>
                      <a:cubicBezTo>
                        <a:pt x="7873" y="9909"/>
                        <a:pt x="703" y="12762"/>
                        <a:pt x="0" y="20021"/>
                      </a:cubicBezTo>
                      <a:cubicBezTo>
                        <a:pt x="3484" y="26609"/>
                        <a:pt x="16046" y="28557"/>
                        <a:pt x="23402" y="32316"/>
                      </a:cubicBezTo>
                      <a:cubicBezTo>
                        <a:pt x="34388" y="33811"/>
                        <a:pt x="25876" y="21597"/>
                        <a:pt x="24178" y="15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600" bIns="-126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63" name="Freeform 210"/>
                <p:cNvSpPr/>
                <p:nvPr/>
              </p:nvSpPr>
              <p:spPr>
                <a:xfrm>
                  <a:off x="9383400" y="3277080"/>
                  <a:ext cx="29880" cy="32760"/>
                </a:xfrm>
                <a:custGeom>
                  <a:avLst/>
                  <a:gdLst>
                    <a:gd name="textAreaLeft" fmla="*/ 0 w 29880"/>
                    <a:gd name="textAreaRight" fmla="*/ 31680 w 29880"/>
                    <a:gd name="textAreaTop" fmla="*/ 0 h 32760"/>
                    <a:gd name="textAreaBottom" fmla="*/ 34560 h 32760"/>
                    <a:gd name="GluePoint1X" fmla="*/ 23965 w 31615"/>
                    <a:gd name="GluePoint1Y" fmla="*/ 10249 h 34617"/>
                    <a:gd name="GluePoint2X" fmla="*/ 7886 w 31615"/>
                    <a:gd name="GluePoint2Y" fmla="*/ 13053 h 34617"/>
                    <a:gd name="GluePoint3X" fmla="*/ 5 w 31615"/>
                    <a:gd name="GluePoint3Y" fmla="*/ 25785 h 34617"/>
                    <a:gd name="GluePoint4X" fmla="*/ 25905 w 31615"/>
                    <a:gd name="GluePoint4Y" fmla="*/ 34523 h 34617"/>
                    <a:gd name="GluePoint5X" fmla="*/ 23965 w 31615"/>
                    <a:gd name="GluePoint5Y" fmla="*/ 10249 h 34617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</a:cxnLst>
                  <a:rect l="textAreaLeft" t="textAreaTop" r="textAreaRight" b="textAreaBottom"/>
                  <a:pathLst>
                    <a:path w="31615" h="34617">
                      <a:moveTo>
                        <a:pt x="23965" y="10249"/>
                      </a:moveTo>
                      <a:cubicBezTo>
                        <a:pt x="21224" y="-9256"/>
                        <a:pt x="13133" y="3345"/>
                        <a:pt x="7886" y="13053"/>
                      </a:cubicBezTo>
                      <a:cubicBezTo>
                        <a:pt x="5946" y="18922"/>
                        <a:pt x="-197" y="20021"/>
                        <a:pt x="5" y="25785"/>
                      </a:cubicBezTo>
                      <a:cubicBezTo>
                        <a:pt x="1379" y="31863"/>
                        <a:pt x="18322" y="30829"/>
                        <a:pt x="25905" y="34523"/>
                      </a:cubicBezTo>
                      <a:cubicBezTo>
                        <a:pt x="39695" y="36115"/>
                        <a:pt x="24207" y="17225"/>
                        <a:pt x="23965" y="102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64" name="Freeform 211"/>
                <p:cNvSpPr/>
                <p:nvPr/>
              </p:nvSpPr>
              <p:spPr>
                <a:xfrm>
                  <a:off x="9328320" y="3273480"/>
                  <a:ext cx="35280" cy="25920"/>
                </a:xfrm>
                <a:custGeom>
                  <a:avLst/>
                  <a:gdLst>
                    <a:gd name="textAreaLeft" fmla="*/ 0 w 35280"/>
                    <a:gd name="textAreaRight" fmla="*/ 37080 w 35280"/>
                    <a:gd name="textAreaTop" fmla="*/ 0 h 25920"/>
                    <a:gd name="textAreaBottom" fmla="*/ 27720 h 25920"/>
                    <a:gd name="GluePoint1X" fmla="*/ 28056 w 37222"/>
                    <a:gd name="GluePoint1Y" fmla="*/ 9151 h 27807"/>
                    <a:gd name="GluePoint2X" fmla="*/ 3555 w 37222"/>
                    <a:gd name="GluePoint2Y" fmla="*/ 13362 h 27807"/>
                    <a:gd name="GluePoint3X" fmla="*/ 612 w 37222"/>
                    <a:gd name="GluePoint3Y" fmla="*/ 22521 h 27807"/>
                    <a:gd name="GluePoint4X" fmla="*/ 4210 w 37222"/>
                    <a:gd name="GluePoint4Y" fmla="*/ 24534 h 27807"/>
                    <a:gd name="GluePoint5X" fmla="*/ 32074 w 37222"/>
                    <a:gd name="GluePoint5Y" fmla="*/ 27807 h 27807"/>
                    <a:gd name="GluePoint6X" fmla="*/ 28056 w 37222"/>
                    <a:gd name="GluePoint6Y" fmla="*/ 9151 h 27807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37222" h="27807">
                      <a:moveTo>
                        <a:pt x="28056" y="9151"/>
                      </a:moveTo>
                      <a:cubicBezTo>
                        <a:pt x="21654" y="-6191"/>
                        <a:pt x="15163" y="-492"/>
                        <a:pt x="3555" y="13362"/>
                      </a:cubicBezTo>
                      <a:cubicBezTo>
                        <a:pt x="1922" y="16434"/>
                        <a:pt x="-1360" y="19255"/>
                        <a:pt x="612" y="22521"/>
                      </a:cubicBezTo>
                      <a:cubicBezTo>
                        <a:pt x="1453" y="23693"/>
                        <a:pt x="2771" y="24437"/>
                        <a:pt x="4210" y="24534"/>
                      </a:cubicBezTo>
                      <a:cubicBezTo>
                        <a:pt x="14961" y="25310"/>
                        <a:pt x="23812" y="26352"/>
                        <a:pt x="32074" y="27807"/>
                      </a:cubicBezTo>
                      <a:cubicBezTo>
                        <a:pt x="45193" y="27072"/>
                        <a:pt x="29244" y="13993"/>
                        <a:pt x="28056" y="9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65" name="Afbeelding 141"/>
              <p:cNvGrpSpPr/>
              <p:nvPr/>
            </p:nvGrpSpPr>
            <p:grpSpPr>
              <a:xfrm>
                <a:off x="9331560" y="2380680"/>
                <a:ext cx="1159920" cy="940680"/>
                <a:chOff x="9331560" y="2380680"/>
                <a:chExt cx="1159920" cy="940680"/>
              </a:xfrm>
            </p:grpSpPr>
            <p:sp>
              <p:nvSpPr>
                <p:cNvPr id="266" name="Freeform 213"/>
                <p:cNvSpPr/>
                <p:nvPr/>
              </p:nvSpPr>
              <p:spPr>
                <a:xfrm>
                  <a:off x="10385640" y="2667960"/>
                  <a:ext cx="105840" cy="109080"/>
                </a:xfrm>
                <a:custGeom>
                  <a:avLst/>
                  <a:gdLst>
                    <a:gd name="textAreaLeft" fmla="*/ 0 w 105840"/>
                    <a:gd name="textAreaRight" fmla="*/ 107640 w 105840"/>
                    <a:gd name="textAreaTop" fmla="*/ 0 h 109080"/>
                    <a:gd name="textAreaBottom" fmla="*/ 110880 h 109080"/>
                    <a:gd name="GluePoint1X" fmla="*/ 107112 w 107561"/>
                    <a:gd name="GluePoint1Y" fmla="*/ 81621 h 110971"/>
                    <a:gd name="GluePoint2X" fmla="*/ 103175 w 107561"/>
                    <a:gd name="GluePoint2Y" fmla="*/ 81120 h 110971"/>
                    <a:gd name="GluePoint3X" fmla="*/ 86774 w 107561"/>
                    <a:gd name="GluePoint3Y" fmla="*/ 80974 h 110971"/>
                    <a:gd name="GluePoint4X" fmla="*/ 94979 w 107561"/>
                    <a:gd name="GluePoint4Y" fmla="*/ 50759 h 110971"/>
                    <a:gd name="GluePoint5X" fmla="*/ 83031 w 107561"/>
                    <a:gd name="GluePoint5Y" fmla="*/ 41980 h 110971"/>
                    <a:gd name="GluePoint6X" fmla="*/ 58570 w 107561"/>
                    <a:gd name="GluePoint6Y" fmla="*/ 45432 h 110971"/>
                    <a:gd name="GluePoint7X" fmla="*/ 45329 w 107561"/>
                    <a:gd name="GluePoint7Y" fmla="*/ 46580 h 110971"/>
                    <a:gd name="GluePoint8X" fmla="*/ 57705 w 107561"/>
                    <a:gd name="GluePoint8Y" fmla="*/ 17803 h 110971"/>
                    <a:gd name="GluePoint9X" fmla="*/ 54828 w 107561"/>
                    <a:gd name="GluePoint9Y" fmla="*/ 6293 h 110971"/>
                    <a:gd name="GluePoint10X" fmla="*/ 29793 w 107561"/>
                    <a:gd name="GluePoint10Y" fmla="*/ 537 h 110971"/>
                    <a:gd name="GluePoint11X" fmla="*/ 13965 w 107561"/>
                    <a:gd name="GluePoint11Y" fmla="*/ 1685 h 110971"/>
                    <a:gd name="GluePoint12X" fmla="*/ 5 w 107561"/>
                    <a:gd name="GluePoint12Y" fmla="*/ 18668 h 110971"/>
                    <a:gd name="GluePoint13X" fmla="*/ 30084 w 107561"/>
                    <a:gd name="GluePoint13Y" fmla="*/ 29031 h 110971"/>
                    <a:gd name="GluePoint14X" fmla="*/ 25751 w 107561"/>
                    <a:gd name="GluePoint14Y" fmla="*/ 65826 h 110971"/>
                    <a:gd name="GluePoint15X" fmla="*/ 63323 w 107561"/>
                    <a:gd name="GluePoint15Y" fmla="*/ 70903 h 110971"/>
                    <a:gd name="GluePoint16X" fmla="*/ 63469 w 107561"/>
                    <a:gd name="GluePoint16Y" fmla="*/ 81120 h 110971"/>
                    <a:gd name="GluePoint17X" fmla="*/ 72393 w 107561"/>
                    <a:gd name="GluePoint17Y" fmla="*/ 110907 h 110971"/>
                    <a:gd name="GluePoint18X" fmla="*/ 89086 w 107561"/>
                    <a:gd name="GluePoint18Y" fmla="*/ 107601 h 110971"/>
                    <a:gd name="GluePoint19X" fmla="*/ 107112 w 107561"/>
                    <a:gd name="GluePoint19Y" fmla="*/ 81621 h 110971"/>
                    <a:gd name="GluePoint20X" fmla="*/ 57374 w 107561"/>
                    <a:gd name="GluePoint20Y" fmla="*/ 19929 h 110971"/>
                    <a:gd name="GluePoint21X" fmla="*/ 56743 w 107561"/>
                    <a:gd name="GluePoint21Y" fmla="*/ 20034 h 110971"/>
                    <a:gd name="GluePoint22X" fmla="*/ 57374 w 107561"/>
                    <a:gd name="GluePoint22Y" fmla="*/ 19929 h 110971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  <a:cxn ang="0">
                      <a:pos x="GluePoint22X" y="GluePoint22Y"/>
                    </a:cxn>
                  </a:cxnLst>
                  <a:rect l="textAreaLeft" t="textAreaTop" r="textAreaRight" b="textAreaBottom"/>
                  <a:pathLst>
                    <a:path w="107561" h="110971">
                      <a:moveTo>
                        <a:pt x="107112" y="81621"/>
                      </a:moveTo>
                      <a:cubicBezTo>
                        <a:pt x="106077" y="79899"/>
                        <a:pt x="105156" y="80772"/>
                        <a:pt x="103175" y="81120"/>
                      </a:cubicBezTo>
                      <a:cubicBezTo>
                        <a:pt x="94017" y="82728"/>
                        <a:pt x="87582" y="81298"/>
                        <a:pt x="86774" y="80974"/>
                      </a:cubicBezTo>
                      <a:cubicBezTo>
                        <a:pt x="86556" y="74233"/>
                        <a:pt x="100508" y="57363"/>
                        <a:pt x="94979" y="50759"/>
                      </a:cubicBezTo>
                      <a:cubicBezTo>
                        <a:pt x="89320" y="47259"/>
                        <a:pt x="90072" y="41156"/>
                        <a:pt x="83031" y="41980"/>
                      </a:cubicBezTo>
                      <a:cubicBezTo>
                        <a:pt x="76015" y="44325"/>
                        <a:pt x="66185" y="44017"/>
                        <a:pt x="58570" y="45432"/>
                      </a:cubicBezTo>
                      <a:cubicBezTo>
                        <a:pt x="52564" y="47259"/>
                        <a:pt x="45661" y="46879"/>
                        <a:pt x="45329" y="46580"/>
                      </a:cubicBezTo>
                      <a:cubicBezTo>
                        <a:pt x="45241" y="39709"/>
                        <a:pt x="56072" y="25345"/>
                        <a:pt x="57705" y="17803"/>
                      </a:cubicBezTo>
                      <a:cubicBezTo>
                        <a:pt x="62353" y="12775"/>
                        <a:pt x="57204" y="10617"/>
                        <a:pt x="54828" y="6293"/>
                      </a:cubicBezTo>
                      <a:cubicBezTo>
                        <a:pt x="47876" y="1402"/>
                        <a:pt x="37278" y="1071"/>
                        <a:pt x="29793" y="537"/>
                      </a:cubicBezTo>
                      <a:cubicBezTo>
                        <a:pt x="24255" y="1895"/>
                        <a:pt x="17441" y="-2114"/>
                        <a:pt x="13965" y="1685"/>
                      </a:cubicBezTo>
                      <a:cubicBezTo>
                        <a:pt x="4766" y="11652"/>
                        <a:pt x="263" y="15613"/>
                        <a:pt x="5" y="18668"/>
                      </a:cubicBezTo>
                      <a:cubicBezTo>
                        <a:pt x="-432" y="23753"/>
                        <a:pt x="29219" y="27592"/>
                        <a:pt x="30084" y="29031"/>
                      </a:cubicBezTo>
                      <a:cubicBezTo>
                        <a:pt x="30949" y="30470"/>
                        <a:pt x="22825" y="60920"/>
                        <a:pt x="25751" y="65826"/>
                      </a:cubicBezTo>
                      <a:cubicBezTo>
                        <a:pt x="29518" y="72139"/>
                        <a:pt x="41182" y="69585"/>
                        <a:pt x="63323" y="70903"/>
                      </a:cubicBezTo>
                      <a:cubicBezTo>
                        <a:pt x="64140" y="71460"/>
                        <a:pt x="65748" y="75195"/>
                        <a:pt x="63469" y="81120"/>
                      </a:cubicBezTo>
                      <a:cubicBezTo>
                        <a:pt x="58789" y="93600"/>
                        <a:pt x="55054" y="112208"/>
                        <a:pt x="72393" y="110907"/>
                      </a:cubicBezTo>
                      <a:cubicBezTo>
                        <a:pt x="77316" y="110066"/>
                        <a:pt x="84955" y="111230"/>
                        <a:pt x="89086" y="107601"/>
                      </a:cubicBezTo>
                      <a:cubicBezTo>
                        <a:pt x="93055" y="100374"/>
                        <a:pt x="110572" y="87490"/>
                        <a:pt x="107112" y="81621"/>
                      </a:cubicBezTo>
                      <a:close/>
                      <a:moveTo>
                        <a:pt x="57374" y="19929"/>
                      </a:moveTo>
                      <a:cubicBezTo>
                        <a:pt x="57164" y="19994"/>
                        <a:pt x="56946" y="20010"/>
                        <a:pt x="56743" y="20034"/>
                      </a:cubicBezTo>
                      <a:cubicBezTo>
                        <a:pt x="56954" y="20010"/>
                        <a:pt x="57172" y="19978"/>
                        <a:pt x="57374" y="19929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67" name="Freeform 214"/>
                <p:cNvSpPr/>
                <p:nvPr/>
              </p:nvSpPr>
              <p:spPr>
                <a:xfrm>
                  <a:off x="9993960" y="2380680"/>
                  <a:ext cx="56160" cy="542160"/>
                </a:xfrm>
                <a:custGeom>
                  <a:avLst/>
                  <a:gdLst>
                    <a:gd name="textAreaLeft" fmla="*/ 0 w 56160"/>
                    <a:gd name="textAreaRight" fmla="*/ 57960 w 56160"/>
                    <a:gd name="textAreaTop" fmla="*/ 0 h 542160"/>
                    <a:gd name="textAreaBottom" fmla="*/ 543960 h 542160"/>
                    <a:gd name="GluePoint1X" fmla="*/ 53821 w 57850"/>
                    <a:gd name="GluePoint1Y" fmla="*/ 291102 h 543849"/>
                    <a:gd name="GluePoint2X" fmla="*/ 36716 w 57850"/>
                    <a:gd name="GluePoint2Y" fmla="*/ 265785 h 543849"/>
                    <a:gd name="GluePoint3X" fmla="*/ 56367 w 57850"/>
                    <a:gd name="GluePoint3Y" fmla="*/ 193512 h 543849"/>
                    <a:gd name="GluePoint4X" fmla="*/ 56723 w 57850"/>
                    <a:gd name="GluePoint4Y" fmla="*/ 164048 h 543849"/>
                    <a:gd name="GluePoint5X" fmla="*/ 40394 w 57850"/>
                    <a:gd name="GluePoint5Y" fmla="*/ 136589 h 543849"/>
                    <a:gd name="GluePoint6X" fmla="*/ 49796 w 57850"/>
                    <a:gd name="GluePoint6Y" fmla="*/ 79335 h 543849"/>
                    <a:gd name="GluePoint7X" fmla="*/ 51574 w 57850"/>
                    <a:gd name="GluePoint7Y" fmla="*/ 75212 h 543849"/>
                    <a:gd name="GluePoint8X" fmla="*/ 42803 w 57850"/>
                    <a:gd name="GluePoint8Y" fmla="*/ 30568 h 543849"/>
                    <a:gd name="GluePoint9X" fmla="*/ 36538 w 57850"/>
                    <a:gd name="GluePoint9Y" fmla="*/ 3990 h 543849"/>
                    <a:gd name="GluePoint10X" fmla="*/ 29740 w 57850"/>
                    <a:gd name="GluePoint10Y" fmla="*/ 450 h 543849"/>
                    <a:gd name="GluePoint11X" fmla="*/ 3299 w 57850"/>
                    <a:gd name="GluePoint11Y" fmla="*/ 20052 h 543849"/>
                    <a:gd name="GluePoint12X" fmla="*/ 5312 w 57850"/>
                    <a:gd name="GluePoint12Y" fmla="*/ 23867 h 543849"/>
                    <a:gd name="GluePoint13X" fmla="*/ 23386 w 57850"/>
                    <a:gd name="GluePoint13Y" fmla="*/ 56782 h 543849"/>
                    <a:gd name="GluePoint14X" fmla="*/ 1884 w 57850"/>
                    <a:gd name="GluePoint14Y" fmla="*/ 101322 h 543849"/>
                    <a:gd name="GluePoint15X" fmla="*/ 9911 w 57850"/>
                    <a:gd name="GluePoint15Y" fmla="*/ 139402 h 543849"/>
                    <a:gd name="GluePoint16X" fmla="*/ 16305 w 57850"/>
                    <a:gd name="GluePoint16Y" fmla="*/ 190804 h 543849"/>
                    <a:gd name="GluePoint17X" fmla="*/ 1286 w 57850"/>
                    <a:gd name="GluePoint17Y" fmla="*/ 236539 h 543849"/>
                    <a:gd name="GluePoint18X" fmla="*/ 8893 w 57850"/>
                    <a:gd name="GluePoint18Y" fmla="*/ 279324 h 543849"/>
                    <a:gd name="GluePoint19X" fmla="*/ 4835 w 57850"/>
                    <a:gd name="GluePoint19Y" fmla="*/ 376041 h 543849"/>
                    <a:gd name="GluePoint20X" fmla="*/ 21301 w 57850"/>
                    <a:gd name="GluePoint20Y" fmla="*/ 433942 h 543849"/>
                    <a:gd name="GluePoint21X" fmla="*/ 11948 w 57850"/>
                    <a:gd name="GluePoint21Y" fmla="*/ 487122 h 543849"/>
                    <a:gd name="GluePoint22X" fmla="*/ 38212 w 57850"/>
                    <a:gd name="GluePoint22Y" fmla="*/ 542824 h 543849"/>
                    <a:gd name="GluePoint23X" fmla="*/ 46069 w 57850"/>
                    <a:gd name="GluePoint23Y" fmla="*/ 539365 h 543849"/>
                    <a:gd name="GluePoint24X" fmla="*/ 46134 w 57850"/>
                    <a:gd name="GluePoint24Y" fmla="*/ 524192 h 543849"/>
                    <a:gd name="GluePoint25X" fmla="*/ 48316 w 57850"/>
                    <a:gd name="GluePoint25Y" fmla="*/ 471829 h 543849"/>
                    <a:gd name="GluePoint26X" fmla="*/ 50668 w 57850"/>
                    <a:gd name="GluePoint26Y" fmla="*/ 467949 h 543849"/>
                    <a:gd name="GluePoint27X" fmla="*/ 52657 w 57850"/>
                    <a:gd name="GluePoint27Y" fmla="*/ 433287 h 543849"/>
                    <a:gd name="GluePoint28X" fmla="*/ 27000 w 57850"/>
                    <a:gd name="GluePoint28Y" fmla="*/ 373511 h 543849"/>
                    <a:gd name="GluePoint29X" fmla="*/ 53247 w 57850"/>
                    <a:gd name="GluePoint29Y" fmla="*/ 340119 h 543849"/>
                    <a:gd name="GluePoint30X" fmla="*/ 56804 w 57850"/>
                    <a:gd name="GluePoint30Y" fmla="*/ 335576 h 543849"/>
                    <a:gd name="GluePoint31X" fmla="*/ 53821 w 57850"/>
                    <a:gd name="GluePoint31Y" fmla="*/ 291102 h 543849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  <a:cxn ang="0">
                      <a:pos x="GluePoint22X" y="GluePoint22Y"/>
                    </a:cxn>
                    <a:cxn ang="0">
                      <a:pos x="GluePoint23X" y="GluePoint23Y"/>
                    </a:cxn>
                    <a:cxn ang="0">
                      <a:pos x="GluePoint24X" y="GluePoint24Y"/>
                    </a:cxn>
                    <a:cxn ang="0">
                      <a:pos x="GluePoint25X" y="GluePoint25Y"/>
                    </a:cxn>
                    <a:cxn ang="0">
                      <a:pos x="GluePoint26X" y="GluePoint26Y"/>
                    </a:cxn>
                    <a:cxn ang="0">
                      <a:pos x="GluePoint27X" y="GluePoint27Y"/>
                    </a:cxn>
                    <a:cxn ang="0">
                      <a:pos x="GluePoint28X" y="GluePoint28Y"/>
                    </a:cxn>
                    <a:cxn ang="0">
                      <a:pos x="GluePoint29X" y="GluePoint29Y"/>
                    </a:cxn>
                    <a:cxn ang="0">
                      <a:pos x="GluePoint30X" y="GluePoint30Y"/>
                    </a:cxn>
                    <a:cxn ang="0">
                      <a:pos x="GluePoint31X" y="GluePoint31Y"/>
                    </a:cxn>
                  </a:cxnLst>
                  <a:rect l="textAreaLeft" t="textAreaTop" r="textAreaRight" b="textAreaBottom"/>
                  <a:pathLst>
                    <a:path w="57850" h="543849">
                      <a:moveTo>
                        <a:pt x="53821" y="291102"/>
                      </a:moveTo>
                      <a:cubicBezTo>
                        <a:pt x="46368" y="289024"/>
                        <a:pt x="41914" y="272405"/>
                        <a:pt x="36716" y="265785"/>
                      </a:cubicBezTo>
                      <a:cubicBezTo>
                        <a:pt x="12538" y="234769"/>
                        <a:pt x="37597" y="219443"/>
                        <a:pt x="56367" y="193512"/>
                      </a:cubicBezTo>
                      <a:cubicBezTo>
                        <a:pt x="58582" y="184693"/>
                        <a:pt x="56278" y="174613"/>
                        <a:pt x="56723" y="164048"/>
                      </a:cubicBezTo>
                      <a:cubicBezTo>
                        <a:pt x="52220" y="154930"/>
                        <a:pt x="45503" y="145950"/>
                        <a:pt x="40394" y="136589"/>
                      </a:cubicBezTo>
                      <a:cubicBezTo>
                        <a:pt x="22578" y="112307"/>
                        <a:pt x="22400" y="100093"/>
                        <a:pt x="49796" y="79335"/>
                      </a:cubicBezTo>
                      <a:cubicBezTo>
                        <a:pt x="51024" y="78333"/>
                        <a:pt x="51687" y="76797"/>
                        <a:pt x="51574" y="75212"/>
                      </a:cubicBezTo>
                      <a:cubicBezTo>
                        <a:pt x="50458" y="59919"/>
                        <a:pt x="46562" y="45005"/>
                        <a:pt x="42803" y="30568"/>
                      </a:cubicBezTo>
                      <a:cubicBezTo>
                        <a:pt x="40410" y="21410"/>
                        <a:pt x="38155" y="12761"/>
                        <a:pt x="36538" y="3990"/>
                      </a:cubicBezTo>
                      <a:cubicBezTo>
                        <a:pt x="36061" y="991"/>
                        <a:pt x="32497" y="-916"/>
                        <a:pt x="29740" y="450"/>
                      </a:cubicBezTo>
                      <a:cubicBezTo>
                        <a:pt x="24049" y="3715"/>
                        <a:pt x="5877" y="11637"/>
                        <a:pt x="3299" y="20052"/>
                      </a:cubicBezTo>
                      <a:cubicBezTo>
                        <a:pt x="3339" y="21572"/>
                        <a:pt x="4083" y="22978"/>
                        <a:pt x="5312" y="23867"/>
                      </a:cubicBezTo>
                      <a:cubicBezTo>
                        <a:pt x="14947" y="30843"/>
                        <a:pt x="22045" y="43760"/>
                        <a:pt x="23386" y="56782"/>
                      </a:cubicBezTo>
                      <a:cubicBezTo>
                        <a:pt x="24583" y="82140"/>
                        <a:pt x="7648" y="87952"/>
                        <a:pt x="1884" y="101322"/>
                      </a:cubicBezTo>
                      <a:cubicBezTo>
                        <a:pt x="-1576" y="109340"/>
                        <a:pt x="-1010" y="120083"/>
                        <a:pt x="9911" y="139402"/>
                      </a:cubicBezTo>
                      <a:cubicBezTo>
                        <a:pt x="21543" y="159441"/>
                        <a:pt x="20711" y="175591"/>
                        <a:pt x="16305" y="190804"/>
                      </a:cubicBezTo>
                      <a:cubicBezTo>
                        <a:pt x="11900" y="206017"/>
                        <a:pt x="3929" y="220276"/>
                        <a:pt x="1286" y="236539"/>
                      </a:cubicBezTo>
                      <a:cubicBezTo>
                        <a:pt x="-759" y="249141"/>
                        <a:pt x="397" y="262948"/>
                        <a:pt x="8893" y="279324"/>
                      </a:cubicBezTo>
                      <a:cubicBezTo>
                        <a:pt x="24623" y="314883"/>
                        <a:pt x="7260" y="343409"/>
                        <a:pt x="4835" y="376041"/>
                      </a:cubicBezTo>
                      <a:cubicBezTo>
                        <a:pt x="3533" y="393574"/>
                        <a:pt x="6532" y="412303"/>
                        <a:pt x="21301" y="433942"/>
                      </a:cubicBezTo>
                      <a:cubicBezTo>
                        <a:pt x="29635" y="455201"/>
                        <a:pt x="14899" y="467262"/>
                        <a:pt x="11948" y="487122"/>
                      </a:cubicBezTo>
                      <a:cubicBezTo>
                        <a:pt x="10954" y="507953"/>
                        <a:pt x="21204" y="529333"/>
                        <a:pt x="38212" y="542824"/>
                      </a:cubicBezTo>
                      <a:cubicBezTo>
                        <a:pt x="41106" y="545209"/>
                        <a:pt x="45915" y="543180"/>
                        <a:pt x="46069" y="539365"/>
                      </a:cubicBezTo>
                      <a:cubicBezTo>
                        <a:pt x="45907" y="534434"/>
                        <a:pt x="47993" y="528848"/>
                        <a:pt x="46134" y="524192"/>
                      </a:cubicBezTo>
                      <a:cubicBezTo>
                        <a:pt x="31494" y="502101"/>
                        <a:pt x="23629" y="485942"/>
                        <a:pt x="48316" y="471829"/>
                      </a:cubicBezTo>
                      <a:cubicBezTo>
                        <a:pt x="49690" y="471004"/>
                        <a:pt x="50571" y="469549"/>
                        <a:pt x="50668" y="467949"/>
                      </a:cubicBezTo>
                      <a:cubicBezTo>
                        <a:pt x="51445" y="455056"/>
                        <a:pt x="52091" y="443715"/>
                        <a:pt x="52657" y="433287"/>
                      </a:cubicBezTo>
                      <a:cubicBezTo>
                        <a:pt x="46150" y="413111"/>
                        <a:pt x="32408" y="393825"/>
                        <a:pt x="27000" y="373511"/>
                      </a:cubicBezTo>
                      <a:cubicBezTo>
                        <a:pt x="25262" y="357862"/>
                        <a:pt x="39246" y="343999"/>
                        <a:pt x="53247" y="340119"/>
                      </a:cubicBezTo>
                      <a:cubicBezTo>
                        <a:pt x="55300" y="339553"/>
                        <a:pt x="56747" y="337710"/>
                        <a:pt x="56804" y="335576"/>
                      </a:cubicBezTo>
                      <a:cubicBezTo>
                        <a:pt x="55737" y="327921"/>
                        <a:pt x="61420" y="290730"/>
                        <a:pt x="53821" y="291102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68" name="Freeform 215"/>
                <p:cNvSpPr/>
                <p:nvPr/>
              </p:nvSpPr>
              <p:spPr>
                <a:xfrm>
                  <a:off x="9802080" y="2385000"/>
                  <a:ext cx="70920" cy="534960"/>
                </a:xfrm>
                <a:custGeom>
                  <a:avLst/>
                  <a:gdLst>
                    <a:gd name="textAreaLeft" fmla="*/ 0 w 70920"/>
                    <a:gd name="textAreaRight" fmla="*/ 72720 w 70920"/>
                    <a:gd name="textAreaTop" fmla="*/ 0 h 534960"/>
                    <a:gd name="textAreaBottom" fmla="*/ 536760 h 534960"/>
                    <a:gd name="GluePoint1X" fmla="*/ 62868 w 72881"/>
                    <a:gd name="GluePoint1Y" fmla="*/ 392594 h 536784"/>
                    <a:gd name="GluePoint2X" fmla="*/ 67774 w 72881"/>
                    <a:gd name="GluePoint2Y" fmla="*/ 334548 h 536784"/>
                    <a:gd name="GluePoint3X" fmla="*/ 60111 w 72881"/>
                    <a:gd name="GluePoint3Y" fmla="*/ 274675 h 536784"/>
                    <a:gd name="GluePoint4X" fmla="*/ 71428 w 72881"/>
                    <a:gd name="GluePoint4Y" fmla="*/ 244758 h 536784"/>
                    <a:gd name="GluePoint5X" fmla="*/ 65560 w 72881"/>
                    <a:gd name="GluePoint5Y" fmla="*/ 206839 h 536784"/>
                    <a:gd name="GluePoint6X" fmla="*/ 65479 w 72881"/>
                    <a:gd name="GluePoint6Y" fmla="*/ 120437 h 536784"/>
                    <a:gd name="GluePoint7X" fmla="*/ 50071 w 72881"/>
                    <a:gd name="GluePoint7Y" fmla="*/ 58761 h 536784"/>
                    <a:gd name="GluePoint8X" fmla="*/ 58454 w 72881"/>
                    <a:gd name="GluePoint8Y" fmla="*/ 25716 h 536784"/>
                    <a:gd name="GluePoint9X" fmla="*/ 61308 w 72881"/>
                    <a:gd name="GluePoint9Y" fmla="*/ 21125 h 536784"/>
                    <a:gd name="GluePoint10X" fmla="*/ 17293 w 72881"/>
                    <a:gd name="GluePoint10Y" fmla="*/ 3358 h 536784"/>
                    <a:gd name="GluePoint11X" fmla="*/ 58 w 72881"/>
                    <a:gd name="GluePoint11Y" fmla="*/ 5937 h 536784"/>
                    <a:gd name="GluePoint12X" fmla="*/ 9209 w 72881"/>
                    <a:gd name="GluePoint12Y" fmla="*/ 58599 h 536784"/>
                    <a:gd name="GluePoint13X" fmla="*/ 23339 w 72881"/>
                    <a:gd name="GluePoint13Y" fmla="*/ 79543 h 536784"/>
                    <a:gd name="GluePoint14X" fmla="*/ 28610 w 72881"/>
                    <a:gd name="GluePoint14Y" fmla="*/ 112935 h 536784"/>
                    <a:gd name="GluePoint15X" fmla="*/ 15886 w 72881"/>
                    <a:gd name="GluePoint15Y" fmla="*/ 138155 h 536784"/>
                    <a:gd name="GluePoint16X" fmla="*/ 14310 w 72881"/>
                    <a:gd name="GluePoint16Y" fmla="*/ 142278 h 536784"/>
                    <a:gd name="GluePoint17X" fmla="*/ 17923 w 72881"/>
                    <a:gd name="GluePoint17Y" fmla="*/ 181902 h 536784"/>
                    <a:gd name="GluePoint18X" fmla="*/ 42061 w 72881"/>
                    <a:gd name="GluePoint18Y" fmla="*/ 222376 h 536784"/>
                    <a:gd name="GluePoint19X" fmla="*/ 22579 w 72881"/>
                    <a:gd name="GluePoint19Y" fmla="*/ 264077 h 536784"/>
                    <a:gd name="GluePoint20X" fmla="*/ 20954 w 72881"/>
                    <a:gd name="GluePoint20Y" fmla="*/ 267715 h 536784"/>
                    <a:gd name="GluePoint21X" fmla="*/ 20575 w 72881"/>
                    <a:gd name="GluePoint21Y" fmla="*/ 310775 h 536784"/>
                    <a:gd name="GluePoint22X" fmla="*/ 23897 w 72881"/>
                    <a:gd name="GluePoint22Y" fmla="*/ 315455 h 536784"/>
                    <a:gd name="GluePoint23X" fmla="*/ 35594 w 72881"/>
                    <a:gd name="GluePoint23Y" fmla="*/ 334499 h 536784"/>
                    <a:gd name="GluePoint24X" fmla="*/ 25134 w 72881"/>
                    <a:gd name="GluePoint24Y" fmla="*/ 387000 h 536784"/>
                    <a:gd name="GluePoint25X" fmla="*/ 18012 w 72881"/>
                    <a:gd name="GluePoint25Y" fmla="*/ 395140 h 536784"/>
                    <a:gd name="GluePoint26X" fmla="*/ 16234 w 72881"/>
                    <a:gd name="GluePoint26Y" fmla="*/ 438394 h 536784"/>
                    <a:gd name="GluePoint27X" fmla="*/ 39749 w 72881"/>
                    <a:gd name="GluePoint27Y" fmla="*/ 474228 h 536784"/>
                    <a:gd name="GluePoint28X" fmla="*/ 15264 w 72881"/>
                    <a:gd name="GluePoint28Y" fmla="*/ 508921 h 536784"/>
                    <a:gd name="GluePoint29X" fmla="*/ 12887 w 72881"/>
                    <a:gd name="GluePoint29Y" fmla="*/ 512882 h 536784"/>
                    <a:gd name="GluePoint30X" fmla="*/ 17284 w 72881"/>
                    <a:gd name="GluePoint30Y" fmla="*/ 536784 h 536784"/>
                    <a:gd name="GluePoint31X" fmla="*/ 70086 w 72881"/>
                    <a:gd name="GluePoint31Y" fmla="*/ 468262 h 536784"/>
                    <a:gd name="GluePoint32X" fmla="*/ 62868 w 72881"/>
                    <a:gd name="GluePoint32Y" fmla="*/ 392594 h 53678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  <a:cxn ang="0">
                      <a:pos x="GluePoint22X" y="GluePoint22Y"/>
                    </a:cxn>
                    <a:cxn ang="0">
                      <a:pos x="GluePoint23X" y="GluePoint23Y"/>
                    </a:cxn>
                    <a:cxn ang="0">
                      <a:pos x="GluePoint24X" y="GluePoint24Y"/>
                    </a:cxn>
                    <a:cxn ang="0">
                      <a:pos x="GluePoint25X" y="GluePoint25Y"/>
                    </a:cxn>
                    <a:cxn ang="0">
                      <a:pos x="GluePoint26X" y="GluePoint26Y"/>
                    </a:cxn>
                    <a:cxn ang="0">
                      <a:pos x="GluePoint27X" y="GluePoint27Y"/>
                    </a:cxn>
                    <a:cxn ang="0">
                      <a:pos x="GluePoint28X" y="GluePoint28Y"/>
                    </a:cxn>
                    <a:cxn ang="0">
                      <a:pos x="GluePoint29X" y="GluePoint29Y"/>
                    </a:cxn>
                    <a:cxn ang="0">
                      <a:pos x="GluePoint30X" y="GluePoint30Y"/>
                    </a:cxn>
                    <a:cxn ang="0">
                      <a:pos x="GluePoint31X" y="GluePoint31Y"/>
                    </a:cxn>
                    <a:cxn ang="0">
                      <a:pos x="GluePoint32X" y="GluePoint32Y"/>
                    </a:cxn>
                  </a:cxnLst>
                  <a:rect l="textAreaLeft" t="textAreaTop" r="textAreaRight" b="textAreaBottom"/>
                  <a:pathLst>
                    <a:path w="72881" h="536784">
                      <a:moveTo>
                        <a:pt x="62868" y="392594"/>
                      </a:moveTo>
                      <a:cubicBezTo>
                        <a:pt x="76400" y="373695"/>
                        <a:pt x="73150" y="354215"/>
                        <a:pt x="67774" y="334548"/>
                      </a:cubicBezTo>
                      <a:cubicBezTo>
                        <a:pt x="62326" y="314622"/>
                        <a:pt x="54687" y="294519"/>
                        <a:pt x="60111" y="274675"/>
                      </a:cubicBezTo>
                      <a:cubicBezTo>
                        <a:pt x="63086" y="264562"/>
                        <a:pt x="68631" y="255226"/>
                        <a:pt x="71428" y="244758"/>
                      </a:cubicBezTo>
                      <a:cubicBezTo>
                        <a:pt x="74985" y="233369"/>
                        <a:pt x="71622" y="218293"/>
                        <a:pt x="65560" y="206839"/>
                      </a:cubicBezTo>
                      <a:cubicBezTo>
                        <a:pt x="46022" y="163246"/>
                        <a:pt x="47032" y="165235"/>
                        <a:pt x="65479" y="120437"/>
                      </a:cubicBezTo>
                      <a:cubicBezTo>
                        <a:pt x="76925" y="97642"/>
                        <a:pt x="56765" y="78420"/>
                        <a:pt x="50071" y="58761"/>
                      </a:cubicBezTo>
                      <a:cubicBezTo>
                        <a:pt x="46248" y="46394"/>
                        <a:pt x="47242" y="30785"/>
                        <a:pt x="58454" y="25716"/>
                      </a:cubicBezTo>
                      <a:cubicBezTo>
                        <a:pt x="60249" y="24908"/>
                        <a:pt x="61372" y="23097"/>
                        <a:pt x="61308" y="21125"/>
                      </a:cubicBezTo>
                      <a:cubicBezTo>
                        <a:pt x="61534" y="13583"/>
                        <a:pt x="24673" y="7036"/>
                        <a:pt x="17293" y="3358"/>
                      </a:cubicBezTo>
                      <a:cubicBezTo>
                        <a:pt x="11812" y="1749"/>
                        <a:pt x="-968" y="-4580"/>
                        <a:pt x="58" y="5937"/>
                      </a:cubicBezTo>
                      <a:cubicBezTo>
                        <a:pt x="4795" y="22330"/>
                        <a:pt x="7786" y="39555"/>
                        <a:pt x="9209" y="58599"/>
                      </a:cubicBezTo>
                      <a:cubicBezTo>
                        <a:pt x="12531" y="65777"/>
                        <a:pt x="18319" y="73085"/>
                        <a:pt x="23339" y="79543"/>
                      </a:cubicBezTo>
                      <a:cubicBezTo>
                        <a:pt x="33872" y="92275"/>
                        <a:pt x="37421" y="96567"/>
                        <a:pt x="28610" y="112935"/>
                      </a:cubicBezTo>
                      <a:cubicBezTo>
                        <a:pt x="24026" y="120809"/>
                        <a:pt x="22329" y="132238"/>
                        <a:pt x="15886" y="138155"/>
                      </a:cubicBezTo>
                      <a:cubicBezTo>
                        <a:pt x="14730" y="139198"/>
                        <a:pt x="14140" y="140734"/>
                        <a:pt x="14310" y="142278"/>
                      </a:cubicBezTo>
                      <a:cubicBezTo>
                        <a:pt x="16023" y="158315"/>
                        <a:pt x="17131" y="170529"/>
                        <a:pt x="17923" y="181902"/>
                      </a:cubicBezTo>
                      <a:cubicBezTo>
                        <a:pt x="23436" y="194456"/>
                        <a:pt x="46507" y="207122"/>
                        <a:pt x="42061" y="222376"/>
                      </a:cubicBezTo>
                      <a:cubicBezTo>
                        <a:pt x="37469" y="235438"/>
                        <a:pt x="31318" y="256043"/>
                        <a:pt x="22579" y="264077"/>
                      </a:cubicBezTo>
                      <a:cubicBezTo>
                        <a:pt x="21545" y="264999"/>
                        <a:pt x="20954" y="266325"/>
                        <a:pt x="20954" y="267715"/>
                      </a:cubicBezTo>
                      <a:cubicBezTo>
                        <a:pt x="20995" y="281368"/>
                        <a:pt x="20865" y="295853"/>
                        <a:pt x="20575" y="310775"/>
                      </a:cubicBezTo>
                      <a:cubicBezTo>
                        <a:pt x="20534" y="312909"/>
                        <a:pt x="21868" y="314800"/>
                        <a:pt x="23897" y="315455"/>
                      </a:cubicBezTo>
                      <a:cubicBezTo>
                        <a:pt x="26290" y="322932"/>
                        <a:pt x="30986" y="328849"/>
                        <a:pt x="35594" y="334499"/>
                      </a:cubicBezTo>
                      <a:cubicBezTo>
                        <a:pt x="55027" y="354021"/>
                        <a:pt x="44647" y="372483"/>
                        <a:pt x="25134" y="387000"/>
                      </a:cubicBezTo>
                      <a:cubicBezTo>
                        <a:pt x="22709" y="389563"/>
                        <a:pt x="18335" y="391252"/>
                        <a:pt x="18012" y="395140"/>
                      </a:cubicBezTo>
                      <a:cubicBezTo>
                        <a:pt x="17454" y="409424"/>
                        <a:pt x="16856" y="423974"/>
                        <a:pt x="16234" y="438394"/>
                      </a:cubicBezTo>
                      <a:cubicBezTo>
                        <a:pt x="21003" y="451610"/>
                        <a:pt x="38965" y="459314"/>
                        <a:pt x="39749" y="474228"/>
                      </a:cubicBezTo>
                      <a:cubicBezTo>
                        <a:pt x="41406" y="490823"/>
                        <a:pt x="25126" y="503085"/>
                        <a:pt x="15264" y="508921"/>
                      </a:cubicBezTo>
                      <a:cubicBezTo>
                        <a:pt x="13857" y="509754"/>
                        <a:pt x="12960" y="511249"/>
                        <a:pt x="12887" y="512882"/>
                      </a:cubicBezTo>
                      <a:cubicBezTo>
                        <a:pt x="14027" y="519769"/>
                        <a:pt x="7584" y="536186"/>
                        <a:pt x="17284" y="536784"/>
                      </a:cubicBezTo>
                      <a:cubicBezTo>
                        <a:pt x="48988" y="535095"/>
                        <a:pt x="74443" y="498825"/>
                        <a:pt x="70086" y="468262"/>
                      </a:cubicBezTo>
                      <a:cubicBezTo>
                        <a:pt x="65794" y="437448"/>
                        <a:pt x="41883" y="424725"/>
                        <a:pt x="62868" y="39259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69" name="Freeform 216"/>
                <p:cNvSpPr/>
                <p:nvPr/>
              </p:nvSpPr>
              <p:spPr>
                <a:xfrm>
                  <a:off x="9331560" y="3246480"/>
                  <a:ext cx="146880" cy="74880"/>
                </a:xfrm>
                <a:custGeom>
                  <a:avLst/>
                  <a:gdLst>
                    <a:gd name="textAreaLeft" fmla="*/ 0 w 146880"/>
                    <a:gd name="textAreaRight" fmla="*/ 148680 w 146880"/>
                    <a:gd name="textAreaTop" fmla="*/ 0 h 74880"/>
                    <a:gd name="textAreaBottom" fmla="*/ 76680 h 74880"/>
                    <a:gd name="GluePoint1X" fmla="*/ 144869 w 148639"/>
                    <a:gd name="GluePoint1Y" fmla="*/ 31555 h 76659"/>
                    <a:gd name="GluePoint2X" fmla="*/ 104290 w 148639"/>
                    <a:gd name="GluePoint2Y" fmla="*/ 36300 h 76659"/>
                    <a:gd name="GluePoint3X" fmla="*/ 95438 w 148639"/>
                    <a:gd name="GluePoint3Y" fmla="*/ 22704 h 76659"/>
                    <a:gd name="GluePoint4X" fmla="*/ 86158 w 148639"/>
                    <a:gd name="GluePoint4Y" fmla="*/ 6303 h 76659"/>
                    <a:gd name="GluePoint5X" fmla="*/ 49249 w 148639"/>
                    <a:gd name="GluePoint5Y" fmla="*/ 23787 h 76659"/>
                    <a:gd name="GluePoint6X" fmla="*/ 41909 w 148639"/>
                    <a:gd name="GluePoint6Y" fmla="*/ 14936 h 76659"/>
                    <a:gd name="GluePoint7X" fmla="*/ 6293 w 148639"/>
                    <a:gd name="GluePoint7Y" fmla="*/ 8033 h 76659"/>
                    <a:gd name="GluePoint8X" fmla="*/ 731 w 148639"/>
                    <a:gd name="GluePoint8Y" fmla="*/ 29745 h 76659"/>
                    <a:gd name="GluePoint9X" fmla="*/ 1111 w 148639"/>
                    <a:gd name="GluePoint9Y" fmla="*/ 33067 h 76659"/>
                    <a:gd name="GluePoint10X" fmla="*/ 17949 w 148639"/>
                    <a:gd name="GluePoint10Y" fmla="*/ 27239 h 76659"/>
                    <a:gd name="GluePoint11X" fmla="*/ 48812 w 148639"/>
                    <a:gd name="GluePoint11Y" fmla="*/ 56808 h 76659"/>
                    <a:gd name="GluePoint12X" fmla="*/ 52054 w 148639"/>
                    <a:gd name="GluePoint12Y" fmla="*/ 55296 h 76659"/>
                    <a:gd name="GluePoint13X" fmla="*/ 71479 w 148639"/>
                    <a:gd name="GluePoint13Y" fmla="*/ 30690 h 76659"/>
                    <a:gd name="GluePoint14X" fmla="*/ 76660 w 148639"/>
                    <a:gd name="GluePoint14Y" fmla="*/ 42128 h 76659"/>
                    <a:gd name="GluePoint15X" fmla="*/ 85512 w 148639"/>
                    <a:gd name="GluePoint15Y" fmla="*/ 65869 h 76659"/>
                    <a:gd name="GluePoint16X" fmla="*/ 98898 w 148639"/>
                    <a:gd name="GluePoint16Y" fmla="*/ 73427 h 76659"/>
                    <a:gd name="GluePoint17X" fmla="*/ 122211 w 148639"/>
                    <a:gd name="GluePoint17Y" fmla="*/ 52273 h 76659"/>
                    <a:gd name="GluePoint18X" fmla="*/ 130198 w 148639"/>
                    <a:gd name="GluePoint18Y" fmla="*/ 72562 h 76659"/>
                    <a:gd name="GluePoint19X" fmla="*/ 138176 w 148639"/>
                    <a:gd name="GluePoint19Y" fmla="*/ 74001 h 76659"/>
                    <a:gd name="GluePoint20X" fmla="*/ 146405 w 148639"/>
                    <a:gd name="GluePoint20Y" fmla="*/ 49468 h 76659"/>
                    <a:gd name="GluePoint21X" fmla="*/ 144869 w 148639"/>
                    <a:gd name="GluePoint21Y" fmla="*/ 31555 h 76659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</a:cxnLst>
                  <a:rect l="textAreaLeft" t="textAreaTop" r="textAreaRight" b="textAreaBottom"/>
                  <a:pathLst>
                    <a:path w="148639" h="76659">
                      <a:moveTo>
                        <a:pt x="144869" y="31555"/>
                      </a:moveTo>
                      <a:cubicBezTo>
                        <a:pt x="137513" y="4565"/>
                        <a:pt x="117078" y="24774"/>
                        <a:pt x="104290" y="36300"/>
                      </a:cubicBezTo>
                      <a:cubicBezTo>
                        <a:pt x="101291" y="34514"/>
                        <a:pt x="97427" y="26018"/>
                        <a:pt x="95438" y="22704"/>
                      </a:cubicBezTo>
                      <a:cubicBezTo>
                        <a:pt x="92092" y="17410"/>
                        <a:pt x="90370" y="11250"/>
                        <a:pt x="86158" y="6303"/>
                      </a:cubicBezTo>
                      <a:cubicBezTo>
                        <a:pt x="75601" y="-3559"/>
                        <a:pt x="58593" y="17814"/>
                        <a:pt x="49249" y="23787"/>
                      </a:cubicBezTo>
                      <a:cubicBezTo>
                        <a:pt x="47632" y="22906"/>
                        <a:pt x="43768" y="17458"/>
                        <a:pt x="41909" y="14936"/>
                      </a:cubicBezTo>
                      <a:cubicBezTo>
                        <a:pt x="36396" y="5382"/>
                        <a:pt x="20011" y="-9290"/>
                        <a:pt x="6293" y="8033"/>
                      </a:cubicBezTo>
                      <a:cubicBezTo>
                        <a:pt x="6293" y="8033"/>
                        <a:pt x="731" y="29745"/>
                        <a:pt x="731" y="29745"/>
                      </a:cubicBezTo>
                      <a:cubicBezTo>
                        <a:pt x="182" y="31846"/>
                        <a:pt x="-764" y="31968"/>
                        <a:pt x="1111" y="33067"/>
                      </a:cubicBezTo>
                      <a:cubicBezTo>
                        <a:pt x="6074" y="36316"/>
                        <a:pt x="15128" y="25792"/>
                        <a:pt x="17949" y="27239"/>
                      </a:cubicBezTo>
                      <a:cubicBezTo>
                        <a:pt x="27520" y="35969"/>
                        <a:pt x="28749" y="57446"/>
                        <a:pt x="48812" y="56808"/>
                      </a:cubicBezTo>
                      <a:cubicBezTo>
                        <a:pt x="50696" y="56800"/>
                        <a:pt x="51318" y="57034"/>
                        <a:pt x="52054" y="55296"/>
                      </a:cubicBezTo>
                      <a:cubicBezTo>
                        <a:pt x="58383" y="50786"/>
                        <a:pt x="65157" y="33592"/>
                        <a:pt x="71479" y="30690"/>
                      </a:cubicBezTo>
                      <a:cubicBezTo>
                        <a:pt x="71859" y="30755"/>
                        <a:pt x="75698" y="36066"/>
                        <a:pt x="76660" y="42128"/>
                      </a:cubicBezTo>
                      <a:cubicBezTo>
                        <a:pt x="78875" y="49476"/>
                        <a:pt x="84049" y="58635"/>
                        <a:pt x="85512" y="65869"/>
                      </a:cubicBezTo>
                      <a:cubicBezTo>
                        <a:pt x="88430" y="72263"/>
                        <a:pt x="92253" y="69741"/>
                        <a:pt x="98898" y="73427"/>
                      </a:cubicBezTo>
                      <a:cubicBezTo>
                        <a:pt x="105325" y="76200"/>
                        <a:pt x="118089" y="53308"/>
                        <a:pt x="122211" y="52273"/>
                      </a:cubicBezTo>
                      <a:cubicBezTo>
                        <a:pt x="123836" y="54067"/>
                        <a:pt x="126827" y="61827"/>
                        <a:pt x="130198" y="72562"/>
                      </a:cubicBezTo>
                      <a:cubicBezTo>
                        <a:pt x="131426" y="76959"/>
                        <a:pt x="136867" y="78382"/>
                        <a:pt x="138176" y="74001"/>
                      </a:cubicBezTo>
                      <a:cubicBezTo>
                        <a:pt x="140820" y="66128"/>
                        <a:pt x="143568" y="57923"/>
                        <a:pt x="146405" y="49468"/>
                      </a:cubicBezTo>
                      <a:cubicBezTo>
                        <a:pt x="149679" y="40358"/>
                        <a:pt x="149509" y="40633"/>
                        <a:pt x="144869" y="3155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1680" bIns="3168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sp>
            <p:nvSpPr>
              <p:cNvPr id="270" name="Freeform 217"/>
              <p:cNvSpPr/>
              <p:nvPr/>
            </p:nvSpPr>
            <p:spPr>
              <a:xfrm>
                <a:off x="9465120" y="3635280"/>
                <a:ext cx="827640" cy="121680"/>
              </a:xfrm>
              <a:custGeom>
                <a:avLst/>
                <a:gdLst>
                  <a:gd name="textAreaLeft" fmla="*/ 0 w 827640"/>
                  <a:gd name="textAreaRight" fmla="*/ 829440 w 827640"/>
                  <a:gd name="textAreaTop" fmla="*/ 0 h 121680"/>
                  <a:gd name="textAreaBottom" fmla="*/ 123480 h 121680"/>
                  <a:gd name="GluePoint1X" fmla="*/ 829488 w 829488"/>
                  <a:gd name="GluePoint1Y" fmla="*/ 73599 h 123553"/>
                  <a:gd name="GluePoint2X" fmla="*/ 823425 w 829488"/>
                  <a:gd name="GluePoint2Y" fmla="*/ 29270 h 123553"/>
                  <a:gd name="GluePoint3X" fmla="*/ 803605 w 829488"/>
                  <a:gd name="GluePoint3Y" fmla="*/ 40805 h 123553"/>
                  <a:gd name="GluePoint4X" fmla="*/ 778036 w 829488"/>
                  <a:gd name="GluePoint4Y" fmla="*/ 15059 h 123553"/>
                  <a:gd name="GluePoint5X" fmla="*/ 755354 w 829488"/>
                  <a:gd name="GluePoint5Y" fmla="*/ 36035 h 123553"/>
                  <a:gd name="GluePoint6X" fmla="*/ 726916 w 829488"/>
                  <a:gd name="GluePoint6Y" fmla="*/ 7550 h 123553"/>
                  <a:gd name="GluePoint7X" fmla="*/ 702875 w 829488"/>
                  <a:gd name="GluePoint7Y" fmla="*/ 37086 h 123553"/>
                  <a:gd name="GluePoint8X" fmla="*/ 701331 w 829488"/>
                  <a:gd name="GluePoint8Y" fmla="*/ 36795 h 123553"/>
                  <a:gd name="GluePoint9X" fmla="*/ 676571 w 829488"/>
                  <a:gd name="GluePoint9Y" fmla="*/ 8496 h 123553"/>
                  <a:gd name="GluePoint10X" fmla="*/ 655885 w 829488"/>
                  <a:gd name="GluePoint10Y" fmla="*/ 31662 h 123553"/>
                  <a:gd name="GluePoint11X" fmla="*/ 631150 w 829488"/>
                  <a:gd name="GluePoint11Y" fmla="*/ 8285 h 123553"/>
                  <a:gd name="GluePoint12X" fmla="*/ 612929 w 829488"/>
                  <a:gd name="GluePoint12Y" fmla="*/ 29585 h 123553"/>
                  <a:gd name="GluePoint13X" fmla="*/ 590522 w 829488"/>
                  <a:gd name="GluePoint13Y" fmla="*/ 5295 h 123553"/>
                  <a:gd name="GluePoint14X" fmla="*/ 572802 w 829488"/>
                  <a:gd name="GluePoint14Y" fmla="*/ 27896 h 123553"/>
                  <a:gd name="GluePoint15X" fmla="*/ 549077 w 829488"/>
                  <a:gd name="GluePoint15Y" fmla="*/ 154 h 123553"/>
                  <a:gd name="GluePoint16X" fmla="*/ 531568 w 829488"/>
                  <a:gd name="GluePoint16Y" fmla="*/ 13240 h 123553"/>
                  <a:gd name="GluePoint17X" fmla="*/ 524107 w 829488"/>
                  <a:gd name="GluePoint17Y" fmla="*/ 18770 h 123553"/>
                  <a:gd name="GluePoint18X" fmla="*/ 504245 w 829488"/>
                  <a:gd name="GluePoint18Y" fmla="*/ 1010 h 123553"/>
                  <a:gd name="GluePoint19X" fmla="*/ 477279 w 829488"/>
                  <a:gd name="GluePoint19Y" fmla="*/ 24986 h 123553"/>
                  <a:gd name="GluePoint20X" fmla="*/ 452891 w 829488"/>
                  <a:gd name="GluePoint20Y" fmla="*/ 2150 h 123553"/>
                  <a:gd name="GluePoint21X" fmla="*/ 432391 w 829488"/>
                  <a:gd name="GluePoint21Y" fmla="*/ 21170 h 123553"/>
                  <a:gd name="GluePoint22X" fmla="*/ 425471 w 829488"/>
                  <a:gd name="GluePoint22Y" fmla="*/ 28025 h 123553"/>
                  <a:gd name="GluePoint23X" fmla="*/ 405076 w 829488"/>
                  <a:gd name="GluePoint23Y" fmla="*/ 6847 h 123553"/>
                  <a:gd name="GluePoint24X" fmla="*/ 382345 w 829488"/>
                  <a:gd name="GluePoint24Y" fmla="*/ 26942 h 123553"/>
                  <a:gd name="GluePoint25X" fmla="*/ 365927 w 829488"/>
                  <a:gd name="GluePoint25Y" fmla="*/ 13257 h 123553"/>
                  <a:gd name="GluePoint26X" fmla="*/ 340327 w 829488"/>
                  <a:gd name="GluePoint26Y" fmla="*/ 35348 h 123553"/>
                  <a:gd name="GluePoint27X" fmla="*/ 307976 w 829488"/>
                  <a:gd name="GluePoint27Y" fmla="*/ 11947 h 123553"/>
                  <a:gd name="GluePoint28X" fmla="*/ 285601 w 829488"/>
                  <a:gd name="GluePoint28Y" fmla="*/ 32301 h 123553"/>
                  <a:gd name="GluePoint29X" fmla="*/ 255934 w 829488"/>
                  <a:gd name="GluePoint29Y" fmla="*/ 7614 h 123553"/>
                  <a:gd name="GluePoint30X" fmla="*/ 234553 w 829488"/>
                  <a:gd name="GluePoint30Y" fmla="*/ 28332 h 123553"/>
                  <a:gd name="GluePoint31X" fmla="*/ 214158 w 829488"/>
                  <a:gd name="GluePoint31Y" fmla="*/ 9344 h 123553"/>
                  <a:gd name="GluePoint32X" fmla="*/ 182252 w 829488"/>
                  <a:gd name="GluePoint32Y" fmla="*/ 37062 h 123553"/>
                  <a:gd name="GluePoint33X" fmla="*/ 162529 w 829488"/>
                  <a:gd name="GluePoint33Y" fmla="*/ 11688 h 123553"/>
                  <a:gd name="GluePoint34X" fmla="*/ 132741 w 829488"/>
                  <a:gd name="GluePoint34Y" fmla="*/ 40748 h 123553"/>
                  <a:gd name="GluePoint35X" fmla="*/ 112346 w 829488"/>
                  <a:gd name="GluePoint35Y" fmla="*/ 15431 h 123553"/>
                  <a:gd name="GluePoint36X" fmla="*/ 94125 w 829488"/>
                  <a:gd name="GluePoint36Y" fmla="*/ 31008 h 123553"/>
                  <a:gd name="GluePoint37X" fmla="*/ 86034 w 829488"/>
                  <a:gd name="GluePoint37Y" fmla="*/ 38072 h 123553"/>
                  <a:gd name="GluePoint38X" fmla="*/ 65008 w 829488"/>
                  <a:gd name="GluePoint38Y" fmla="*/ 12836 h 123553"/>
                  <a:gd name="GluePoint39X" fmla="*/ 35940 w 829488"/>
                  <a:gd name="GluePoint39Y" fmla="*/ 46132 h 123553"/>
                  <a:gd name="GluePoint40X" fmla="*/ 11075 w 829488"/>
                  <a:gd name="GluePoint40Y" fmla="*/ 20548 h 123553"/>
                  <a:gd name="GluePoint41X" fmla="*/ 485 w 829488"/>
                  <a:gd name="GluePoint41Y" fmla="*/ 74294 h 123553"/>
                  <a:gd name="GluePoint42X" fmla="*/ 792 w 829488"/>
                  <a:gd name="GluePoint42Y" fmla="*/ 100807 h 123553"/>
                  <a:gd name="GluePoint43X" fmla="*/ 15213 w 829488"/>
                  <a:gd name="GluePoint43Y" fmla="*/ 121266 h 123553"/>
                  <a:gd name="GluePoint44X" fmla="*/ 18633 w 829488"/>
                  <a:gd name="GluePoint44Y" fmla="*/ 123554 h 123553"/>
                  <a:gd name="GluePoint45X" fmla="*/ 52325 w 829488"/>
                  <a:gd name="GluePoint45Y" fmla="*/ 89442 h 123553"/>
                  <a:gd name="GluePoint46X" fmla="*/ 96356 w 829488"/>
                  <a:gd name="GluePoint46Y" fmla="*/ 120821 h 123553"/>
                  <a:gd name="GluePoint47X" fmla="*/ 132692 w 829488"/>
                  <a:gd name="GluePoint47Y" fmla="*/ 81827 h 123553"/>
                  <a:gd name="GluePoint48X" fmla="*/ 155504 w 829488"/>
                  <a:gd name="GluePoint48Y" fmla="*/ 81706 h 123553"/>
                  <a:gd name="GluePoint49X" fmla="*/ 196334 w 829488"/>
                  <a:gd name="GluePoint49Y" fmla="*/ 107823 h 123553"/>
                  <a:gd name="GluePoint50X" fmla="*/ 202187 w 829488"/>
                  <a:gd name="GluePoint50Y" fmla="*/ 107573 h 123553"/>
                  <a:gd name="GluePoint51X" fmla="*/ 264301 w 829488"/>
                  <a:gd name="GluePoint51Y" fmla="*/ 56074 h 123553"/>
                  <a:gd name="GluePoint52X" fmla="*/ 319875 w 829488"/>
                  <a:gd name="GluePoint52Y" fmla="*/ 103790 h 123553"/>
                  <a:gd name="GluePoint53X" fmla="*/ 326577 w 829488"/>
                  <a:gd name="GluePoint53Y" fmla="*/ 103620 h 123553"/>
                  <a:gd name="GluePoint54X" fmla="*/ 387567 w 829488"/>
                  <a:gd name="GluePoint54Y" fmla="*/ 51539 h 123553"/>
                  <a:gd name="GluePoint55X" fmla="*/ 391633 w 829488"/>
                  <a:gd name="GluePoint55Y" fmla="*/ 51814 h 123553"/>
                  <a:gd name="GluePoint56X" fmla="*/ 447790 w 829488"/>
                  <a:gd name="GluePoint56Y" fmla="*/ 94631 h 123553"/>
                  <a:gd name="GluePoint57X" fmla="*/ 454354 w 829488"/>
                  <a:gd name="GluePoint57Y" fmla="*/ 94890 h 123553"/>
                  <a:gd name="GluePoint58X" fmla="*/ 508409 w 829488"/>
                  <a:gd name="GluePoint58Y" fmla="*/ 54991 h 123553"/>
                  <a:gd name="GluePoint59X" fmla="*/ 514875 w 829488"/>
                  <a:gd name="GluePoint59Y" fmla="*/ 55403 h 123553"/>
                  <a:gd name="GluePoint60X" fmla="*/ 569496 w 829488"/>
                  <a:gd name="GluePoint60Y" fmla="*/ 98285 h 123553"/>
                  <a:gd name="GluePoint61X" fmla="*/ 633559 w 829488"/>
                  <a:gd name="GluePoint61Y" fmla="*/ 57448 h 123553"/>
                  <a:gd name="GluePoint62X" fmla="*/ 694703 w 829488"/>
                  <a:gd name="GluePoint62Y" fmla="*/ 103450 h 123553"/>
                  <a:gd name="GluePoint63X" fmla="*/ 701945 w 829488"/>
                  <a:gd name="GluePoint63Y" fmla="*/ 102844 h 123553"/>
                  <a:gd name="GluePoint64X" fmla="*/ 747990 w 829488"/>
                  <a:gd name="GluePoint64Y" fmla="*/ 63163 h 123553"/>
                  <a:gd name="GluePoint65X" fmla="*/ 787163 w 829488"/>
                  <a:gd name="GluePoint65Y" fmla="*/ 106538 h 123553"/>
                  <a:gd name="GluePoint66X" fmla="*/ 793751 w 829488"/>
                  <a:gd name="GluePoint66Y" fmla="*/ 107500 h 123553"/>
                  <a:gd name="GluePoint67X" fmla="*/ 829488 w 829488"/>
                  <a:gd name="GluePoint67Y" fmla="*/ 73599 h 1235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</a:cxnLst>
                <a:rect l="textAreaLeft" t="textAreaTop" r="textAreaRight" b="textAreaBottom"/>
                <a:pathLst>
                  <a:path w="829488" h="123553">
                    <a:moveTo>
                      <a:pt x="829488" y="73599"/>
                    </a:moveTo>
                    <a:cubicBezTo>
                      <a:pt x="827564" y="58968"/>
                      <a:pt x="825527" y="44054"/>
                      <a:pt x="823425" y="29270"/>
                    </a:cubicBezTo>
                    <a:cubicBezTo>
                      <a:pt x="817880" y="16619"/>
                      <a:pt x="806822" y="35769"/>
                      <a:pt x="803605" y="40805"/>
                    </a:cubicBezTo>
                    <a:cubicBezTo>
                      <a:pt x="789482" y="25196"/>
                      <a:pt x="784438" y="15075"/>
                      <a:pt x="778036" y="15059"/>
                    </a:cubicBezTo>
                    <a:cubicBezTo>
                      <a:pt x="773008" y="15051"/>
                      <a:pt x="767140" y="21291"/>
                      <a:pt x="755354" y="36035"/>
                    </a:cubicBezTo>
                    <a:cubicBezTo>
                      <a:pt x="738701" y="19198"/>
                      <a:pt x="733520" y="6822"/>
                      <a:pt x="726916" y="7550"/>
                    </a:cubicBezTo>
                    <a:cubicBezTo>
                      <a:pt x="721783" y="8116"/>
                      <a:pt x="715793" y="16603"/>
                      <a:pt x="702875" y="37086"/>
                    </a:cubicBezTo>
                    <a:cubicBezTo>
                      <a:pt x="702713" y="37434"/>
                      <a:pt x="702010" y="37272"/>
                      <a:pt x="701331" y="36795"/>
                    </a:cubicBezTo>
                    <a:cubicBezTo>
                      <a:pt x="684388" y="22148"/>
                      <a:pt x="682335" y="7954"/>
                      <a:pt x="676571" y="8496"/>
                    </a:cubicBezTo>
                    <a:cubicBezTo>
                      <a:pt x="672861" y="8843"/>
                      <a:pt x="667623" y="15302"/>
                      <a:pt x="655885" y="31662"/>
                    </a:cubicBezTo>
                    <a:cubicBezTo>
                      <a:pt x="639872" y="16450"/>
                      <a:pt x="635693" y="7703"/>
                      <a:pt x="631150" y="8285"/>
                    </a:cubicBezTo>
                    <a:cubicBezTo>
                      <a:pt x="627472" y="8754"/>
                      <a:pt x="623559" y="15350"/>
                      <a:pt x="612929" y="29585"/>
                    </a:cubicBezTo>
                    <a:cubicBezTo>
                      <a:pt x="601596" y="15682"/>
                      <a:pt x="596972" y="4050"/>
                      <a:pt x="590522" y="5295"/>
                    </a:cubicBezTo>
                    <a:cubicBezTo>
                      <a:pt x="586245" y="6127"/>
                      <a:pt x="581169" y="12626"/>
                      <a:pt x="572802" y="27896"/>
                    </a:cubicBezTo>
                    <a:cubicBezTo>
                      <a:pt x="556619" y="16078"/>
                      <a:pt x="558260" y="-1843"/>
                      <a:pt x="549077" y="154"/>
                    </a:cubicBezTo>
                    <a:cubicBezTo>
                      <a:pt x="545480" y="938"/>
                      <a:pt x="540217" y="4777"/>
                      <a:pt x="531568" y="13240"/>
                    </a:cubicBezTo>
                    <a:cubicBezTo>
                      <a:pt x="528480" y="16159"/>
                      <a:pt x="525562" y="18923"/>
                      <a:pt x="524107" y="18770"/>
                    </a:cubicBezTo>
                    <a:cubicBezTo>
                      <a:pt x="510252" y="8972"/>
                      <a:pt x="510203" y="-833"/>
                      <a:pt x="504245" y="1010"/>
                    </a:cubicBezTo>
                    <a:cubicBezTo>
                      <a:pt x="500155" y="2271"/>
                      <a:pt x="493292" y="9013"/>
                      <a:pt x="477279" y="24986"/>
                    </a:cubicBezTo>
                    <a:cubicBezTo>
                      <a:pt x="461661" y="18050"/>
                      <a:pt x="461944" y="-218"/>
                      <a:pt x="452891" y="2150"/>
                    </a:cubicBezTo>
                    <a:cubicBezTo>
                      <a:pt x="448776" y="3225"/>
                      <a:pt x="442729" y="8560"/>
                      <a:pt x="432391" y="21170"/>
                    </a:cubicBezTo>
                    <a:cubicBezTo>
                      <a:pt x="429949" y="24088"/>
                      <a:pt x="426611" y="28114"/>
                      <a:pt x="425471" y="28025"/>
                    </a:cubicBezTo>
                    <a:cubicBezTo>
                      <a:pt x="412190" y="18155"/>
                      <a:pt x="410460" y="7146"/>
                      <a:pt x="405076" y="6847"/>
                    </a:cubicBezTo>
                    <a:cubicBezTo>
                      <a:pt x="401220" y="6628"/>
                      <a:pt x="395497" y="11882"/>
                      <a:pt x="382345" y="26942"/>
                    </a:cubicBezTo>
                    <a:cubicBezTo>
                      <a:pt x="378045" y="25956"/>
                      <a:pt x="371448" y="14308"/>
                      <a:pt x="365927" y="13257"/>
                    </a:cubicBezTo>
                    <a:cubicBezTo>
                      <a:pt x="356340" y="16539"/>
                      <a:pt x="347230" y="33012"/>
                      <a:pt x="340327" y="35348"/>
                    </a:cubicBezTo>
                    <a:cubicBezTo>
                      <a:pt x="334919" y="35486"/>
                      <a:pt x="314290" y="4519"/>
                      <a:pt x="307976" y="11947"/>
                    </a:cubicBezTo>
                    <a:cubicBezTo>
                      <a:pt x="301574" y="17622"/>
                      <a:pt x="289845" y="30636"/>
                      <a:pt x="285601" y="32301"/>
                    </a:cubicBezTo>
                    <a:cubicBezTo>
                      <a:pt x="280791" y="30789"/>
                      <a:pt x="263775" y="3783"/>
                      <a:pt x="255934" y="7614"/>
                    </a:cubicBezTo>
                    <a:cubicBezTo>
                      <a:pt x="242604" y="15318"/>
                      <a:pt x="239355" y="21736"/>
                      <a:pt x="234553" y="28332"/>
                    </a:cubicBezTo>
                    <a:cubicBezTo>
                      <a:pt x="221927" y="16280"/>
                      <a:pt x="217966" y="9870"/>
                      <a:pt x="214158" y="9344"/>
                    </a:cubicBezTo>
                    <a:cubicBezTo>
                      <a:pt x="209268" y="8673"/>
                      <a:pt x="204652" y="17743"/>
                      <a:pt x="182252" y="37062"/>
                    </a:cubicBezTo>
                    <a:cubicBezTo>
                      <a:pt x="169707" y="19958"/>
                      <a:pt x="167548" y="10686"/>
                      <a:pt x="162529" y="11688"/>
                    </a:cubicBezTo>
                    <a:cubicBezTo>
                      <a:pt x="158042" y="12586"/>
                      <a:pt x="151260" y="21688"/>
                      <a:pt x="132741" y="40748"/>
                    </a:cubicBezTo>
                    <a:cubicBezTo>
                      <a:pt x="119718" y="28033"/>
                      <a:pt x="120300" y="13144"/>
                      <a:pt x="112346" y="15431"/>
                    </a:cubicBezTo>
                    <a:cubicBezTo>
                      <a:pt x="108732" y="16466"/>
                      <a:pt x="103349" y="21057"/>
                      <a:pt x="94125" y="31008"/>
                    </a:cubicBezTo>
                    <a:cubicBezTo>
                      <a:pt x="91062" y="34095"/>
                      <a:pt x="87254" y="37951"/>
                      <a:pt x="86034" y="38072"/>
                    </a:cubicBezTo>
                    <a:cubicBezTo>
                      <a:pt x="72122" y="23522"/>
                      <a:pt x="69147" y="13410"/>
                      <a:pt x="65008" y="12836"/>
                    </a:cubicBezTo>
                    <a:cubicBezTo>
                      <a:pt x="60789" y="12254"/>
                      <a:pt x="55365" y="21558"/>
                      <a:pt x="35940" y="46132"/>
                    </a:cubicBezTo>
                    <a:cubicBezTo>
                      <a:pt x="29206" y="40198"/>
                      <a:pt x="18495" y="22294"/>
                      <a:pt x="11075" y="20548"/>
                    </a:cubicBezTo>
                    <a:cubicBezTo>
                      <a:pt x="-2102" y="28324"/>
                      <a:pt x="1479" y="53730"/>
                      <a:pt x="485" y="74294"/>
                    </a:cubicBezTo>
                    <a:cubicBezTo>
                      <a:pt x="1399" y="84794"/>
                      <a:pt x="-1245" y="93136"/>
                      <a:pt x="792" y="100807"/>
                    </a:cubicBezTo>
                    <a:cubicBezTo>
                      <a:pt x="5634" y="107516"/>
                      <a:pt x="10945" y="114225"/>
                      <a:pt x="15213" y="121266"/>
                    </a:cubicBezTo>
                    <a:cubicBezTo>
                      <a:pt x="15957" y="122495"/>
                      <a:pt x="17210" y="123335"/>
                      <a:pt x="18633" y="123554"/>
                    </a:cubicBezTo>
                    <a:cubicBezTo>
                      <a:pt x="25884" y="122745"/>
                      <a:pt x="52075" y="91018"/>
                      <a:pt x="52325" y="89442"/>
                    </a:cubicBezTo>
                    <a:cubicBezTo>
                      <a:pt x="53368" y="89563"/>
                      <a:pt x="90811" y="122883"/>
                      <a:pt x="96356" y="120821"/>
                    </a:cubicBezTo>
                    <a:cubicBezTo>
                      <a:pt x="102112" y="118679"/>
                      <a:pt x="108142" y="105609"/>
                      <a:pt x="132692" y="81827"/>
                    </a:cubicBezTo>
                    <a:cubicBezTo>
                      <a:pt x="138819" y="73720"/>
                      <a:pt x="144947" y="74076"/>
                      <a:pt x="155504" y="81706"/>
                    </a:cubicBezTo>
                    <a:cubicBezTo>
                      <a:pt x="168834" y="89531"/>
                      <a:pt x="182568" y="98326"/>
                      <a:pt x="196334" y="107823"/>
                    </a:cubicBezTo>
                    <a:cubicBezTo>
                      <a:pt x="198121" y="109060"/>
                      <a:pt x="200513" y="108955"/>
                      <a:pt x="202187" y="107573"/>
                    </a:cubicBezTo>
                    <a:cubicBezTo>
                      <a:pt x="219008" y="93661"/>
                      <a:pt x="259006" y="55670"/>
                      <a:pt x="264301" y="56074"/>
                    </a:cubicBezTo>
                    <a:cubicBezTo>
                      <a:pt x="270000" y="56502"/>
                      <a:pt x="308728" y="93694"/>
                      <a:pt x="319875" y="103790"/>
                    </a:cubicBezTo>
                    <a:cubicBezTo>
                      <a:pt x="321799" y="105536"/>
                      <a:pt x="324750" y="105455"/>
                      <a:pt x="326577" y="103620"/>
                    </a:cubicBezTo>
                    <a:cubicBezTo>
                      <a:pt x="345597" y="84632"/>
                      <a:pt x="369589" y="72030"/>
                      <a:pt x="387567" y="51539"/>
                    </a:cubicBezTo>
                    <a:cubicBezTo>
                      <a:pt x="388731" y="50432"/>
                      <a:pt x="390671" y="50957"/>
                      <a:pt x="391633" y="51814"/>
                    </a:cubicBezTo>
                    <a:cubicBezTo>
                      <a:pt x="408657" y="68660"/>
                      <a:pt x="431121" y="78166"/>
                      <a:pt x="447790" y="94631"/>
                    </a:cubicBezTo>
                    <a:cubicBezTo>
                      <a:pt x="449576" y="96410"/>
                      <a:pt x="452430" y="96523"/>
                      <a:pt x="454354" y="94890"/>
                    </a:cubicBezTo>
                    <a:cubicBezTo>
                      <a:pt x="461289" y="89013"/>
                      <a:pt x="499104" y="65370"/>
                      <a:pt x="508409" y="54991"/>
                    </a:cubicBezTo>
                    <a:cubicBezTo>
                      <a:pt x="510551" y="52841"/>
                      <a:pt x="513566" y="54312"/>
                      <a:pt x="514875" y="55403"/>
                    </a:cubicBezTo>
                    <a:cubicBezTo>
                      <a:pt x="532805" y="70381"/>
                      <a:pt x="552569" y="82159"/>
                      <a:pt x="569496" y="98285"/>
                    </a:cubicBezTo>
                    <a:cubicBezTo>
                      <a:pt x="574734" y="103547"/>
                      <a:pt x="622169" y="68466"/>
                      <a:pt x="633559" y="57448"/>
                    </a:cubicBezTo>
                    <a:cubicBezTo>
                      <a:pt x="639500" y="52946"/>
                      <a:pt x="681494" y="90824"/>
                      <a:pt x="694703" y="103450"/>
                    </a:cubicBezTo>
                    <a:cubicBezTo>
                      <a:pt x="696683" y="105455"/>
                      <a:pt x="700321" y="105156"/>
                      <a:pt x="701945" y="102844"/>
                    </a:cubicBezTo>
                    <a:cubicBezTo>
                      <a:pt x="712575" y="89434"/>
                      <a:pt x="737392" y="60948"/>
                      <a:pt x="747990" y="63163"/>
                    </a:cubicBezTo>
                    <a:cubicBezTo>
                      <a:pt x="760754" y="78061"/>
                      <a:pt x="774972" y="91180"/>
                      <a:pt x="787163" y="106538"/>
                    </a:cubicBezTo>
                    <a:cubicBezTo>
                      <a:pt x="788755" y="108551"/>
                      <a:pt x="791649" y="108979"/>
                      <a:pt x="793751" y="107500"/>
                    </a:cubicBezTo>
                    <a:cubicBezTo>
                      <a:pt x="801705" y="101931"/>
                      <a:pt x="828623" y="80413"/>
                      <a:pt x="829488" y="7359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805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grpSp>
            <p:nvGrpSpPr>
              <p:cNvPr id="271" name="Afbeelding 141"/>
              <p:cNvGrpSpPr/>
              <p:nvPr/>
            </p:nvGrpSpPr>
            <p:grpSpPr>
              <a:xfrm>
                <a:off x="9316080" y="2609640"/>
                <a:ext cx="1207800" cy="1415520"/>
                <a:chOff x="9316080" y="2609640"/>
                <a:chExt cx="1207800" cy="1415520"/>
              </a:xfrm>
            </p:grpSpPr>
            <p:sp>
              <p:nvSpPr>
                <p:cNvPr id="272" name="Freeform 219"/>
                <p:cNvSpPr/>
                <p:nvPr/>
              </p:nvSpPr>
              <p:spPr>
                <a:xfrm>
                  <a:off x="10423440" y="2609640"/>
                  <a:ext cx="100440" cy="123840"/>
                </a:xfrm>
                <a:custGeom>
                  <a:avLst/>
                  <a:gdLst>
                    <a:gd name="textAreaLeft" fmla="*/ 0 w 100440"/>
                    <a:gd name="textAreaRight" fmla="*/ 102240 w 100440"/>
                    <a:gd name="textAreaTop" fmla="*/ 0 h 123840"/>
                    <a:gd name="textAreaBottom" fmla="*/ 125640 h 123840"/>
                    <a:gd name="GluePoint1X" fmla="*/ 100735 w 102219"/>
                    <a:gd name="GluePoint1Y" fmla="*/ 98878 h 125771"/>
                    <a:gd name="GluePoint2X" fmla="*/ 31750 w 102219"/>
                    <a:gd name="GluePoint2Y" fmla="*/ 2719 h 125771"/>
                    <a:gd name="GluePoint3X" fmla="*/ 21387 w 102219"/>
                    <a:gd name="GluePoint3Y" fmla="*/ 4683 h 125771"/>
                    <a:gd name="GluePoint4X" fmla="*/ 1113 w 102219"/>
                    <a:gd name="GluePoint4Y" fmla="*/ 30162 h 125771"/>
                    <a:gd name="GluePoint5X" fmla="*/ 855 w 102219"/>
                    <a:gd name="GluePoint5Y" fmla="*/ 36006 h 125771"/>
                    <a:gd name="GluePoint6X" fmla="*/ 82200 w 102219"/>
                    <a:gd name="GluePoint6Y" fmla="*/ 125771 h 125771"/>
                    <a:gd name="GluePoint7X" fmla="*/ 85991 w 102219"/>
                    <a:gd name="GluePoint7Y" fmla="*/ 123953 h 125771"/>
                    <a:gd name="GluePoint8X" fmla="*/ 101083 w 102219"/>
                    <a:gd name="GluePoint8Y" fmla="*/ 105507 h 125771"/>
                    <a:gd name="GluePoint9X" fmla="*/ 100735 w 102219"/>
                    <a:gd name="GluePoint9Y" fmla="*/ 98878 h 125771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</a:cxnLst>
                  <a:rect l="textAreaLeft" t="textAreaTop" r="textAreaRight" b="textAreaBottom"/>
                  <a:pathLst>
                    <a:path w="102219" h="125771">
                      <a:moveTo>
                        <a:pt x="100735" y="98878"/>
                      </a:moveTo>
                      <a:cubicBezTo>
                        <a:pt x="73097" y="72211"/>
                        <a:pt x="49243" y="38957"/>
                        <a:pt x="31750" y="2719"/>
                      </a:cubicBezTo>
                      <a:cubicBezTo>
                        <a:pt x="28929" y="-2414"/>
                        <a:pt x="23472" y="569"/>
                        <a:pt x="21387" y="4683"/>
                      </a:cubicBezTo>
                      <a:cubicBezTo>
                        <a:pt x="14904" y="13203"/>
                        <a:pt x="9916" y="19516"/>
                        <a:pt x="1113" y="30162"/>
                      </a:cubicBezTo>
                      <a:cubicBezTo>
                        <a:pt x="-269" y="31835"/>
                        <a:pt x="-374" y="34220"/>
                        <a:pt x="855" y="36006"/>
                      </a:cubicBezTo>
                      <a:cubicBezTo>
                        <a:pt x="29745" y="76399"/>
                        <a:pt x="53745" y="107641"/>
                        <a:pt x="82200" y="125771"/>
                      </a:cubicBezTo>
                      <a:cubicBezTo>
                        <a:pt x="83622" y="125771"/>
                        <a:pt x="85037" y="125149"/>
                        <a:pt x="85991" y="123953"/>
                      </a:cubicBezTo>
                      <a:cubicBezTo>
                        <a:pt x="91997" y="116460"/>
                        <a:pt x="96936" y="110421"/>
                        <a:pt x="101083" y="105507"/>
                      </a:cubicBezTo>
                      <a:cubicBezTo>
                        <a:pt x="102724" y="103550"/>
                        <a:pt x="102570" y="100657"/>
                        <a:pt x="100735" y="98878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73" name="Freeform 220"/>
                <p:cNvSpPr/>
                <p:nvPr/>
              </p:nvSpPr>
              <p:spPr>
                <a:xfrm>
                  <a:off x="9465480" y="3792240"/>
                  <a:ext cx="857160" cy="232920"/>
                </a:xfrm>
                <a:custGeom>
                  <a:avLst/>
                  <a:gdLst>
                    <a:gd name="textAreaLeft" fmla="*/ 0 w 857160"/>
                    <a:gd name="textAreaRight" fmla="*/ 858960 w 857160"/>
                    <a:gd name="textAreaTop" fmla="*/ 0 h 232920"/>
                    <a:gd name="textAreaBottom" fmla="*/ 234720 h 232920"/>
                    <a:gd name="GluePoint1X" fmla="*/ 844143 w 859076"/>
                    <a:gd name="GluePoint1Y" fmla="*/ 45469 h 234718"/>
                    <a:gd name="GluePoint2X" fmla="*/ 793443 w 859076"/>
                    <a:gd name="GluePoint2Y" fmla="*/ 421 h 234718"/>
                    <a:gd name="GluePoint3X" fmla="*/ 748103 w 859076"/>
                    <a:gd name="GluePoint3Y" fmla="*/ 45469 h 234718"/>
                    <a:gd name="GluePoint4X" fmla="*/ 743463 w 859076"/>
                    <a:gd name="GluePoint4Y" fmla="*/ 46051 h 234718"/>
                    <a:gd name="GluePoint5X" fmla="*/ 639702 w 859076"/>
                    <a:gd name="GluePoint5Y" fmla="*/ 50505 h 234718"/>
                    <a:gd name="GluePoint6X" fmla="*/ 633267 w 859076"/>
                    <a:gd name="GluePoint6Y" fmla="*/ 50788 h 234718"/>
                    <a:gd name="GluePoint7X" fmla="*/ 569205 w 859076"/>
                    <a:gd name="GluePoint7Y" fmla="*/ 9951 h 234718"/>
                    <a:gd name="GluePoint8X" fmla="*/ 514576 w 859076"/>
                    <a:gd name="GluePoint8Y" fmla="*/ 52841 h 234718"/>
                    <a:gd name="GluePoint9X" fmla="*/ 508117 w 859076"/>
                    <a:gd name="GluePoint9Y" fmla="*/ 53254 h 234718"/>
                    <a:gd name="GluePoint10X" fmla="*/ 454063 w 859076"/>
                    <a:gd name="GluePoint10Y" fmla="*/ 13346 h 234718"/>
                    <a:gd name="GluePoint11X" fmla="*/ 447507 w 859076"/>
                    <a:gd name="GluePoint11Y" fmla="*/ 13605 h 234718"/>
                    <a:gd name="GluePoint12X" fmla="*/ 391334 w 859076"/>
                    <a:gd name="GluePoint12Y" fmla="*/ 56439 h 234718"/>
                    <a:gd name="GluePoint13X" fmla="*/ 387276 w 859076"/>
                    <a:gd name="GluePoint13Y" fmla="*/ 56713 h 234718"/>
                    <a:gd name="GluePoint14X" fmla="*/ 326277 w 859076"/>
                    <a:gd name="GluePoint14Y" fmla="*/ 4649 h 234718"/>
                    <a:gd name="GluePoint15X" fmla="*/ 258092 w 859076"/>
                    <a:gd name="GluePoint15Y" fmla="*/ 48873 h 234718"/>
                    <a:gd name="GluePoint16X" fmla="*/ 202340 w 859076"/>
                    <a:gd name="GluePoint16Y" fmla="*/ 1229 h 234718"/>
                    <a:gd name="GluePoint17X" fmla="*/ 195760 w 859076"/>
                    <a:gd name="GluePoint17Y" fmla="*/ 1343 h 234718"/>
                    <a:gd name="GluePoint18X" fmla="*/ 150937 w 859076"/>
                    <a:gd name="GluePoint18Y" fmla="*/ 52453 h 234718"/>
                    <a:gd name="GluePoint19X" fmla="*/ 134996 w 859076"/>
                    <a:gd name="GluePoint19Y" fmla="*/ 48557 h 234718"/>
                    <a:gd name="GluePoint20X" fmla="*/ 93503 w 859076"/>
                    <a:gd name="GluePoint20Y" fmla="*/ 15270 h 234718"/>
                    <a:gd name="GluePoint21X" fmla="*/ 55178 w 859076"/>
                    <a:gd name="GluePoint21Y" fmla="*/ 51516 h 234718"/>
                    <a:gd name="GluePoint22X" fmla="*/ 35050 w 859076"/>
                    <a:gd name="GluePoint22Y" fmla="*/ 41072 h 234718"/>
                    <a:gd name="GluePoint23X" fmla="*/ 15100 w 859076"/>
                    <a:gd name="GluePoint23Y" fmla="*/ 35745 h 234718"/>
                    <a:gd name="GluePoint24X" fmla="*/ 0 w 859076"/>
                    <a:gd name="GluePoint24Y" fmla="*/ 52631 h 234718"/>
                    <a:gd name="GluePoint25X" fmla="*/ 8011 w 859076"/>
                    <a:gd name="GluePoint25Y" fmla="*/ 222826 h 234718"/>
                    <a:gd name="GluePoint26X" fmla="*/ 12311 w 859076"/>
                    <a:gd name="GluePoint26Y" fmla="*/ 227328 h 234718"/>
                    <a:gd name="GluePoint27X" fmla="*/ 853504 w 859076"/>
                    <a:gd name="GluePoint27Y" fmla="*/ 233989 h 234718"/>
                    <a:gd name="GluePoint28X" fmla="*/ 859058 w 859076"/>
                    <a:gd name="GluePoint28Y" fmla="*/ 228880 h 234718"/>
                    <a:gd name="GluePoint29X" fmla="*/ 844143 w 859076"/>
                    <a:gd name="GluePoint29Y" fmla="*/ 45469 h 23471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  <a:cxn ang="0">
                      <a:pos x="GluePoint22X" y="GluePoint22Y"/>
                    </a:cxn>
                    <a:cxn ang="0">
                      <a:pos x="GluePoint23X" y="GluePoint23Y"/>
                    </a:cxn>
                    <a:cxn ang="0">
                      <a:pos x="GluePoint24X" y="GluePoint24Y"/>
                    </a:cxn>
                    <a:cxn ang="0">
                      <a:pos x="GluePoint25X" y="GluePoint25Y"/>
                    </a:cxn>
                    <a:cxn ang="0">
                      <a:pos x="GluePoint26X" y="GluePoint26Y"/>
                    </a:cxn>
                    <a:cxn ang="0">
                      <a:pos x="GluePoint27X" y="GluePoint27Y"/>
                    </a:cxn>
                    <a:cxn ang="0">
                      <a:pos x="GluePoint28X" y="GluePoint28Y"/>
                    </a:cxn>
                    <a:cxn ang="0">
                      <a:pos x="GluePoint29X" y="GluePoint29Y"/>
                    </a:cxn>
                  </a:cxnLst>
                  <a:rect l="textAreaLeft" t="textAreaTop" r="textAreaRight" b="textAreaBottom"/>
                  <a:pathLst>
                    <a:path w="859076" h="234718">
                      <a:moveTo>
                        <a:pt x="844143" y="45469"/>
                      </a:moveTo>
                      <a:cubicBezTo>
                        <a:pt x="830482" y="28365"/>
                        <a:pt x="811203" y="14139"/>
                        <a:pt x="793443" y="421"/>
                      </a:cubicBezTo>
                      <a:cubicBezTo>
                        <a:pt x="787373" y="-4477"/>
                        <a:pt x="755483" y="36287"/>
                        <a:pt x="748103" y="45469"/>
                      </a:cubicBezTo>
                      <a:cubicBezTo>
                        <a:pt x="747383" y="46367"/>
                        <a:pt x="744400" y="46747"/>
                        <a:pt x="743463" y="46051"/>
                      </a:cubicBezTo>
                      <a:cubicBezTo>
                        <a:pt x="671826" y="-9408"/>
                        <a:pt x="726148" y="-12827"/>
                        <a:pt x="639702" y="50505"/>
                      </a:cubicBezTo>
                      <a:cubicBezTo>
                        <a:pt x="638845" y="51200"/>
                        <a:pt x="635838" y="53278"/>
                        <a:pt x="633267" y="50788"/>
                      </a:cubicBezTo>
                      <a:cubicBezTo>
                        <a:pt x="621877" y="39779"/>
                        <a:pt x="574184" y="4657"/>
                        <a:pt x="569205" y="9951"/>
                      </a:cubicBezTo>
                      <a:cubicBezTo>
                        <a:pt x="552278" y="26086"/>
                        <a:pt x="532514" y="37863"/>
                        <a:pt x="514576" y="52841"/>
                      </a:cubicBezTo>
                      <a:cubicBezTo>
                        <a:pt x="513275" y="53933"/>
                        <a:pt x="510259" y="55404"/>
                        <a:pt x="508117" y="53254"/>
                      </a:cubicBezTo>
                      <a:cubicBezTo>
                        <a:pt x="498813" y="42883"/>
                        <a:pt x="460998" y="19223"/>
                        <a:pt x="454063" y="13346"/>
                      </a:cubicBezTo>
                      <a:cubicBezTo>
                        <a:pt x="452139" y="11722"/>
                        <a:pt x="449293" y="11827"/>
                        <a:pt x="447507" y="13605"/>
                      </a:cubicBezTo>
                      <a:cubicBezTo>
                        <a:pt x="430814" y="30079"/>
                        <a:pt x="408382" y="39577"/>
                        <a:pt x="391334" y="56439"/>
                      </a:cubicBezTo>
                      <a:cubicBezTo>
                        <a:pt x="390372" y="57287"/>
                        <a:pt x="388448" y="57797"/>
                        <a:pt x="387276" y="56713"/>
                      </a:cubicBezTo>
                      <a:cubicBezTo>
                        <a:pt x="369419" y="36174"/>
                        <a:pt x="345225" y="23644"/>
                        <a:pt x="326277" y="4649"/>
                      </a:cubicBezTo>
                      <a:cubicBezTo>
                        <a:pt x="317685" y="-3734"/>
                        <a:pt x="267089" y="53181"/>
                        <a:pt x="258092" y="48873"/>
                      </a:cubicBezTo>
                      <a:cubicBezTo>
                        <a:pt x="252531" y="48363"/>
                        <a:pt x="214490" y="12045"/>
                        <a:pt x="202340" y="1229"/>
                      </a:cubicBezTo>
                      <a:cubicBezTo>
                        <a:pt x="200448" y="-452"/>
                        <a:pt x="197595" y="-403"/>
                        <a:pt x="195760" y="1343"/>
                      </a:cubicBezTo>
                      <a:cubicBezTo>
                        <a:pt x="179172" y="16838"/>
                        <a:pt x="170612" y="41161"/>
                        <a:pt x="150937" y="52453"/>
                      </a:cubicBezTo>
                      <a:cubicBezTo>
                        <a:pt x="145302" y="55792"/>
                        <a:pt x="141600" y="53165"/>
                        <a:pt x="134996" y="48557"/>
                      </a:cubicBezTo>
                      <a:cubicBezTo>
                        <a:pt x="117260" y="36473"/>
                        <a:pt x="104076" y="25900"/>
                        <a:pt x="93503" y="15270"/>
                      </a:cubicBezTo>
                      <a:cubicBezTo>
                        <a:pt x="84886" y="7074"/>
                        <a:pt x="55324" y="50125"/>
                        <a:pt x="55178" y="51516"/>
                      </a:cubicBezTo>
                      <a:cubicBezTo>
                        <a:pt x="49859" y="57797"/>
                        <a:pt x="41558" y="46706"/>
                        <a:pt x="35050" y="41072"/>
                      </a:cubicBezTo>
                      <a:cubicBezTo>
                        <a:pt x="28858" y="35058"/>
                        <a:pt x="21381" y="25180"/>
                        <a:pt x="15100" y="35745"/>
                      </a:cubicBezTo>
                      <a:cubicBezTo>
                        <a:pt x="11681" y="41597"/>
                        <a:pt x="752" y="47329"/>
                        <a:pt x="0" y="52631"/>
                      </a:cubicBezTo>
                      <a:cubicBezTo>
                        <a:pt x="1285" y="105294"/>
                        <a:pt x="3904" y="160972"/>
                        <a:pt x="8011" y="222826"/>
                      </a:cubicBezTo>
                      <a:cubicBezTo>
                        <a:pt x="8164" y="225170"/>
                        <a:pt x="9975" y="227069"/>
                        <a:pt x="12311" y="227328"/>
                      </a:cubicBezTo>
                      <a:cubicBezTo>
                        <a:pt x="295746" y="256404"/>
                        <a:pt x="569738" y="187057"/>
                        <a:pt x="853504" y="233989"/>
                      </a:cubicBezTo>
                      <a:cubicBezTo>
                        <a:pt x="856422" y="234490"/>
                        <a:pt x="859341" y="231855"/>
                        <a:pt x="859058" y="228880"/>
                      </a:cubicBezTo>
                      <a:cubicBezTo>
                        <a:pt x="856843" y="192877"/>
                        <a:pt x="846164" y="65468"/>
                        <a:pt x="844143" y="454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74" name="Freeform 221"/>
                <p:cNvSpPr/>
                <p:nvPr/>
              </p:nvSpPr>
              <p:spPr>
                <a:xfrm>
                  <a:off x="9316080" y="3299400"/>
                  <a:ext cx="145440" cy="63720"/>
                </a:xfrm>
                <a:custGeom>
                  <a:avLst/>
                  <a:gdLst>
                    <a:gd name="textAreaLeft" fmla="*/ 0 w 145440"/>
                    <a:gd name="textAreaRight" fmla="*/ 147240 w 145440"/>
                    <a:gd name="textAreaTop" fmla="*/ 0 h 63720"/>
                    <a:gd name="textAreaBottom" fmla="*/ 65520 h 63720"/>
                    <a:gd name="GluePoint1X" fmla="*/ 144438 w 147072"/>
                    <a:gd name="GluePoint1Y" fmla="*/ 34765 h 65653"/>
                    <a:gd name="GluePoint2X" fmla="*/ 14470 w 147072"/>
                    <a:gd name="GluePoint2Y" fmla="*/ 47 h 65653"/>
                    <a:gd name="GluePoint3X" fmla="*/ 9103 w 147072"/>
                    <a:gd name="GluePoint3Y" fmla="*/ 3628 h 65653"/>
                    <a:gd name="GluePoint4X" fmla="*/ 170 w 147072"/>
                    <a:gd name="GluePoint4Y" fmla="*/ 37707 h 65653"/>
                    <a:gd name="GluePoint5X" fmla="*/ 4907 w 147072"/>
                    <a:gd name="GluePoint5Y" fmla="*/ 43794 h 65653"/>
                    <a:gd name="GluePoint6X" fmla="*/ 123744 w 147072"/>
                    <a:gd name="GluePoint6Y" fmla="*/ 62725 h 65653"/>
                    <a:gd name="GluePoint7X" fmla="*/ 141859 w 147072"/>
                    <a:gd name="GluePoint7Y" fmla="*/ 56081 h 65653"/>
                    <a:gd name="GluePoint8X" fmla="*/ 144438 w 147072"/>
                    <a:gd name="GluePoint8Y" fmla="*/ 34765 h 65653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</a:cxnLst>
                  <a:rect l="textAreaLeft" t="textAreaTop" r="textAreaRight" b="textAreaBottom"/>
                  <a:pathLst>
                    <a:path w="147072" h="65653">
                      <a:moveTo>
                        <a:pt x="144438" y="34765"/>
                      </a:moveTo>
                      <a:cubicBezTo>
                        <a:pt x="109751" y="18735"/>
                        <a:pt x="67240" y="7378"/>
                        <a:pt x="14470" y="47"/>
                      </a:cubicBezTo>
                      <a:cubicBezTo>
                        <a:pt x="12029" y="-293"/>
                        <a:pt x="9725" y="1243"/>
                        <a:pt x="9103" y="3628"/>
                      </a:cubicBezTo>
                      <a:lnTo>
                        <a:pt x="170" y="37707"/>
                      </a:lnTo>
                      <a:cubicBezTo>
                        <a:pt x="-686" y="40674"/>
                        <a:pt x="1811" y="43923"/>
                        <a:pt x="4907" y="43794"/>
                      </a:cubicBezTo>
                      <a:cubicBezTo>
                        <a:pt x="47079" y="43446"/>
                        <a:pt x="88160" y="49994"/>
                        <a:pt x="123744" y="62725"/>
                      </a:cubicBezTo>
                      <a:cubicBezTo>
                        <a:pt x="134261" y="65667"/>
                        <a:pt x="138812" y="69701"/>
                        <a:pt x="141859" y="56081"/>
                      </a:cubicBezTo>
                      <a:cubicBezTo>
                        <a:pt x="142449" y="50163"/>
                        <a:pt x="151390" y="39251"/>
                        <a:pt x="144438" y="34765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75" name="Afbeelding 141"/>
              <p:cNvGrpSpPr/>
              <p:nvPr/>
            </p:nvGrpSpPr>
            <p:grpSpPr>
              <a:xfrm>
                <a:off x="9300240" y="2549880"/>
                <a:ext cx="1245960" cy="1558800"/>
                <a:chOff x="9300240" y="2549880"/>
                <a:chExt cx="1245960" cy="1558800"/>
              </a:xfrm>
            </p:grpSpPr>
            <p:sp>
              <p:nvSpPr>
                <p:cNvPr id="276" name="Freeform 223"/>
                <p:cNvSpPr/>
                <p:nvPr/>
              </p:nvSpPr>
              <p:spPr>
                <a:xfrm>
                  <a:off x="10454040" y="2549880"/>
                  <a:ext cx="92160" cy="156960"/>
                </a:xfrm>
                <a:custGeom>
                  <a:avLst/>
                  <a:gdLst>
                    <a:gd name="textAreaLeft" fmla="*/ 0 w 92160"/>
                    <a:gd name="textAreaRight" fmla="*/ 93960 w 92160"/>
                    <a:gd name="textAreaTop" fmla="*/ 0 h 156960"/>
                    <a:gd name="textAreaBottom" fmla="*/ 158760 h 156960"/>
                    <a:gd name="GluePoint1X" fmla="*/ 94128 w 94133"/>
                    <a:gd name="GluePoint1Y" fmla="*/ 124813 h 158859"/>
                    <a:gd name="GluePoint2X" fmla="*/ 93950 w 94133"/>
                    <a:gd name="GluePoint2Y" fmla="*/ 59556 h 158859"/>
                    <a:gd name="GluePoint3X" fmla="*/ 84994 w 94133"/>
                    <a:gd name="GluePoint3Y" fmla="*/ 56840 h 158859"/>
                    <a:gd name="GluePoint4X" fmla="*/ 63726 w 94133"/>
                    <a:gd name="GluePoint4Y" fmla="*/ 82262 h 158859"/>
                    <a:gd name="GluePoint5X" fmla="*/ 46290 w 94133"/>
                    <a:gd name="GluePoint5Y" fmla="*/ 4258 h 158859"/>
                    <a:gd name="GluePoint6X" fmla="*/ 37341 w 94133"/>
                    <a:gd name="GluePoint6Y" fmla="*/ 2253 h 158859"/>
                    <a:gd name="GluePoint7X" fmla="*/ 84 w 94133"/>
                    <a:gd name="GluePoint7Y" fmla="*/ 57131 h 158859"/>
                    <a:gd name="GluePoint8X" fmla="*/ 73935 w 94133"/>
                    <a:gd name="GluePoint8Y" fmla="*/ 158860 h 158859"/>
                    <a:gd name="GluePoint9X" fmla="*/ 88769 w 94133"/>
                    <a:gd name="GluePoint9Y" fmla="*/ 142806 h 158859"/>
                    <a:gd name="GluePoint10X" fmla="*/ 94128 w 94133"/>
                    <a:gd name="GluePoint10Y" fmla="*/ 124813 h 158859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</a:cxnLst>
                  <a:rect l="textAreaLeft" t="textAreaTop" r="textAreaRight" b="textAreaBottom"/>
                  <a:pathLst>
                    <a:path w="94133" h="158859">
                      <a:moveTo>
                        <a:pt x="94128" y="124813"/>
                      </a:moveTo>
                      <a:cubicBezTo>
                        <a:pt x="94128" y="124813"/>
                        <a:pt x="93417" y="80969"/>
                        <a:pt x="93950" y="59556"/>
                      </a:cubicBezTo>
                      <a:cubicBezTo>
                        <a:pt x="94225" y="54787"/>
                        <a:pt x="87427" y="52701"/>
                        <a:pt x="84994" y="56840"/>
                      </a:cubicBezTo>
                      <a:cubicBezTo>
                        <a:pt x="80394" y="64099"/>
                        <a:pt x="70831" y="74526"/>
                        <a:pt x="63726" y="82262"/>
                      </a:cubicBezTo>
                      <a:cubicBezTo>
                        <a:pt x="55052" y="56193"/>
                        <a:pt x="49281" y="30351"/>
                        <a:pt x="46290" y="4258"/>
                      </a:cubicBezTo>
                      <a:cubicBezTo>
                        <a:pt x="45926" y="-172"/>
                        <a:pt x="39564" y="-1643"/>
                        <a:pt x="37341" y="2253"/>
                      </a:cubicBezTo>
                      <a:cubicBezTo>
                        <a:pt x="32628" y="9844"/>
                        <a:pt x="-1921" y="50123"/>
                        <a:pt x="84" y="57131"/>
                      </a:cubicBezTo>
                      <a:cubicBezTo>
                        <a:pt x="23631" y="97604"/>
                        <a:pt x="45829" y="136008"/>
                        <a:pt x="73935" y="158860"/>
                      </a:cubicBezTo>
                      <a:cubicBezTo>
                        <a:pt x="79287" y="157978"/>
                        <a:pt x="89351" y="144827"/>
                        <a:pt x="88769" y="142806"/>
                      </a:cubicBezTo>
                      <a:cubicBezTo>
                        <a:pt x="91420" y="137317"/>
                        <a:pt x="94266" y="127989"/>
                        <a:pt x="94128" y="124813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77" name="Freeform 224"/>
                <p:cNvSpPr/>
                <p:nvPr/>
              </p:nvSpPr>
              <p:spPr>
                <a:xfrm>
                  <a:off x="9472680" y="4018320"/>
                  <a:ext cx="854640" cy="90360"/>
                </a:xfrm>
                <a:custGeom>
                  <a:avLst/>
                  <a:gdLst>
                    <a:gd name="textAreaLeft" fmla="*/ 0 w 854640"/>
                    <a:gd name="textAreaRight" fmla="*/ 856440 w 854640"/>
                    <a:gd name="textAreaTop" fmla="*/ 0 h 90360"/>
                    <a:gd name="textAreaBottom" fmla="*/ 92160 h 90360"/>
                    <a:gd name="GluePoint1X" fmla="*/ 852179 w 856410"/>
                    <a:gd name="GluePoint1Y" fmla="*/ 20482 h 92023"/>
                    <a:gd name="GluePoint2X" fmla="*/ 665682 w 856410"/>
                    <a:gd name="GluePoint2Y" fmla="*/ 622 h 92023"/>
                    <a:gd name="GluePoint3X" fmla="*/ 183036 w 856410"/>
                    <a:gd name="GluePoint3Y" fmla="*/ 21056 h 92023"/>
                    <a:gd name="GluePoint4X" fmla="*/ 0 w 856410"/>
                    <a:gd name="GluePoint4Y" fmla="*/ 4081 h 92023"/>
                    <a:gd name="GluePoint5X" fmla="*/ 5182 w 856410"/>
                    <a:gd name="GluePoint5Y" fmla="*/ 63655 h 92023"/>
                    <a:gd name="GluePoint6X" fmla="*/ 12085 w 856410"/>
                    <a:gd name="GluePoint6Y" fmla="*/ 70559 h 92023"/>
                    <a:gd name="GluePoint7X" fmla="*/ 99291 w 856410"/>
                    <a:gd name="GluePoint7Y" fmla="*/ 86960 h 92023"/>
                    <a:gd name="GluePoint8X" fmla="*/ 850530 w 856410"/>
                    <a:gd name="GluePoint8Y" fmla="*/ 87000 h 92023"/>
                    <a:gd name="GluePoint9X" fmla="*/ 854911 w 856410"/>
                    <a:gd name="GluePoint9Y" fmla="*/ 55604 h 92023"/>
                    <a:gd name="GluePoint10X" fmla="*/ 852179 w 856410"/>
                    <a:gd name="GluePoint10Y" fmla="*/ 20482 h 92023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</a:cxnLst>
                  <a:rect l="textAreaLeft" t="textAreaTop" r="textAreaRight" b="textAreaBottom"/>
                  <a:pathLst>
                    <a:path w="856410" h="92023">
                      <a:moveTo>
                        <a:pt x="852179" y="20482"/>
                      </a:moveTo>
                      <a:cubicBezTo>
                        <a:pt x="794939" y="7541"/>
                        <a:pt x="733762" y="2651"/>
                        <a:pt x="665682" y="622"/>
                      </a:cubicBezTo>
                      <a:cubicBezTo>
                        <a:pt x="513978" y="-3897"/>
                        <a:pt x="340981" y="17580"/>
                        <a:pt x="183036" y="21056"/>
                      </a:cubicBezTo>
                      <a:cubicBezTo>
                        <a:pt x="119960" y="22439"/>
                        <a:pt x="56747" y="8535"/>
                        <a:pt x="0" y="4081"/>
                      </a:cubicBezTo>
                      <a:cubicBezTo>
                        <a:pt x="1027" y="18736"/>
                        <a:pt x="3888" y="46955"/>
                        <a:pt x="5182" y="63655"/>
                      </a:cubicBezTo>
                      <a:cubicBezTo>
                        <a:pt x="5335" y="65660"/>
                        <a:pt x="10161" y="69993"/>
                        <a:pt x="12085" y="70559"/>
                      </a:cubicBezTo>
                      <a:cubicBezTo>
                        <a:pt x="44985" y="77381"/>
                        <a:pt x="66269" y="83799"/>
                        <a:pt x="99291" y="86960"/>
                      </a:cubicBezTo>
                      <a:cubicBezTo>
                        <a:pt x="345379" y="110514"/>
                        <a:pt x="603245" y="41693"/>
                        <a:pt x="850530" y="87000"/>
                      </a:cubicBezTo>
                      <a:cubicBezTo>
                        <a:pt x="861612" y="88843"/>
                        <a:pt x="853326" y="61174"/>
                        <a:pt x="854911" y="55604"/>
                      </a:cubicBezTo>
                      <a:cubicBezTo>
                        <a:pt x="854418" y="45840"/>
                        <a:pt x="852656" y="28808"/>
                        <a:pt x="852179" y="20482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78" name="Freeform 225"/>
                <p:cNvSpPr/>
                <p:nvPr/>
              </p:nvSpPr>
              <p:spPr>
                <a:xfrm>
                  <a:off x="9300240" y="3344400"/>
                  <a:ext cx="150120" cy="57960"/>
                </a:xfrm>
                <a:custGeom>
                  <a:avLst/>
                  <a:gdLst>
                    <a:gd name="textAreaLeft" fmla="*/ 0 w 150120"/>
                    <a:gd name="textAreaRight" fmla="*/ 151920 w 150120"/>
                    <a:gd name="textAreaTop" fmla="*/ 0 h 57960"/>
                    <a:gd name="textAreaBottom" fmla="*/ 59760 h 57960"/>
                    <a:gd name="GluePoint1X" fmla="*/ 148771 w 151983"/>
                    <a:gd name="GluePoint1Y" fmla="*/ 22099 h 59693"/>
                    <a:gd name="GluePoint2X" fmla="*/ 17873 w 151983"/>
                    <a:gd name="GluePoint2Y" fmla="*/ 7 h 59693"/>
                    <a:gd name="GluePoint3X" fmla="*/ 12934 w 151983"/>
                    <a:gd name="GluePoint3Y" fmla="*/ 3620 h 59693"/>
                    <a:gd name="GluePoint4X" fmla="*/ 170 w 151983"/>
                    <a:gd name="GluePoint4Y" fmla="*/ 52031 h 59693"/>
                    <a:gd name="GluePoint5X" fmla="*/ 4681 w 151983"/>
                    <a:gd name="GluePoint5Y" fmla="*/ 56129 h 59693"/>
                    <a:gd name="GluePoint6X" fmla="*/ 136346 w 151983"/>
                    <a:gd name="GluePoint6Y" fmla="*/ 59581 h 59693"/>
                    <a:gd name="GluePoint7X" fmla="*/ 142336 w 151983"/>
                    <a:gd name="GluePoint7Y" fmla="*/ 56283 h 59693"/>
                    <a:gd name="GluePoint8X" fmla="*/ 151729 w 151983"/>
                    <a:gd name="GluePoint8Y" fmla="*/ 28209 h 59693"/>
                    <a:gd name="GluePoint9X" fmla="*/ 148771 w 151983"/>
                    <a:gd name="GluePoint9Y" fmla="*/ 22099 h 59693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</a:cxnLst>
                  <a:rect l="textAreaLeft" t="textAreaTop" r="textAreaRight" b="textAreaBottom"/>
                  <a:pathLst>
                    <a:path w="151983" h="59693">
                      <a:moveTo>
                        <a:pt x="148771" y="22099"/>
                      </a:moveTo>
                      <a:cubicBezTo>
                        <a:pt x="114504" y="9788"/>
                        <a:pt x="72914" y="2763"/>
                        <a:pt x="17873" y="7"/>
                      </a:cubicBezTo>
                      <a:cubicBezTo>
                        <a:pt x="15578" y="-114"/>
                        <a:pt x="13516" y="1397"/>
                        <a:pt x="12934" y="3620"/>
                      </a:cubicBezTo>
                      <a:cubicBezTo>
                        <a:pt x="7203" y="25413"/>
                        <a:pt x="2692" y="42525"/>
                        <a:pt x="170" y="52031"/>
                      </a:cubicBezTo>
                      <a:cubicBezTo>
                        <a:pt x="-662" y="54909"/>
                        <a:pt x="1674" y="56057"/>
                        <a:pt x="4681" y="56129"/>
                      </a:cubicBezTo>
                      <a:cubicBezTo>
                        <a:pt x="9078" y="57512"/>
                        <a:pt x="129992" y="57980"/>
                        <a:pt x="136346" y="59581"/>
                      </a:cubicBezTo>
                      <a:cubicBezTo>
                        <a:pt x="139830" y="60025"/>
                        <a:pt x="141689" y="59193"/>
                        <a:pt x="142336" y="56283"/>
                      </a:cubicBezTo>
                      <a:cubicBezTo>
                        <a:pt x="144470" y="49913"/>
                        <a:pt x="147687" y="40294"/>
                        <a:pt x="151729" y="28209"/>
                      </a:cubicBezTo>
                      <a:cubicBezTo>
                        <a:pt x="152570" y="25704"/>
                        <a:pt x="151260" y="22988"/>
                        <a:pt x="148771" y="22099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79" name="Afbeelding 141"/>
              <p:cNvGrpSpPr/>
              <p:nvPr/>
            </p:nvGrpSpPr>
            <p:grpSpPr>
              <a:xfrm>
                <a:off x="9054000" y="2234520"/>
                <a:ext cx="1060920" cy="2835360"/>
                <a:chOff x="9054000" y="2234520"/>
                <a:chExt cx="1060920" cy="2835360"/>
              </a:xfrm>
            </p:grpSpPr>
            <p:sp>
              <p:nvSpPr>
                <p:cNvPr id="280" name="Freeform 227"/>
                <p:cNvSpPr/>
                <p:nvPr/>
              </p:nvSpPr>
              <p:spPr>
                <a:xfrm>
                  <a:off x="9690840" y="2255400"/>
                  <a:ext cx="424080" cy="77400"/>
                </a:xfrm>
                <a:custGeom>
                  <a:avLst/>
                  <a:gdLst>
                    <a:gd name="textAreaLeft" fmla="*/ 0 w 424080"/>
                    <a:gd name="textAreaRight" fmla="*/ 425880 w 424080"/>
                    <a:gd name="textAreaTop" fmla="*/ 0 h 77400"/>
                    <a:gd name="textAreaBottom" fmla="*/ 79200 h 77400"/>
                    <a:gd name="GluePoint1X" fmla="*/ 423369 w 425897"/>
                    <a:gd name="GluePoint1Y" fmla="*/ 62145 h 79184"/>
                    <a:gd name="GluePoint2X" fmla="*/ 394398 w 425897"/>
                    <a:gd name="GluePoint2Y" fmla="*/ 45857 h 79184"/>
                    <a:gd name="GluePoint3X" fmla="*/ 49835 w 425897"/>
                    <a:gd name="GluePoint3Y" fmla="*/ 0 h 79184"/>
                    <a:gd name="GluePoint4X" fmla="*/ 5925 w 425897"/>
                    <a:gd name="GluePoint4Y" fmla="*/ 11163 h 79184"/>
                    <a:gd name="GluePoint5X" fmla="*/ 0 w 425897"/>
                    <a:gd name="GluePoint5Y" fmla="*/ 17444 h 79184"/>
                    <a:gd name="GluePoint6X" fmla="*/ 309965 w 425897"/>
                    <a:gd name="GluePoint6Y" fmla="*/ 79184 h 79184"/>
                    <a:gd name="GluePoint7X" fmla="*/ 423369 w 425897"/>
                    <a:gd name="GluePoint7Y" fmla="*/ 62145 h 7918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</a:cxnLst>
                  <a:rect l="textAreaLeft" t="textAreaTop" r="textAreaRight" b="textAreaBottom"/>
                  <a:pathLst>
                    <a:path w="425897" h="79184">
                      <a:moveTo>
                        <a:pt x="423369" y="62145"/>
                      </a:moveTo>
                      <a:cubicBezTo>
                        <a:pt x="412545" y="56470"/>
                        <a:pt x="403071" y="51143"/>
                        <a:pt x="394398" y="45857"/>
                      </a:cubicBezTo>
                      <a:cubicBezTo>
                        <a:pt x="278633" y="51661"/>
                        <a:pt x="165535" y="52768"/>
                        <a:pt x="49835" y="0"/>
                      </a:cubicBezTo>
                      <a:cubicBezTo>
                        <a:pt x="35358" y="4114"/>
                        <a:pt x="20403" y="7695"/>
                        <a:pt x="5925" y="11163"/>
                      </a:cubicBezTo>
                      <a:cubicBezTo>
                        <a:pt x="3290" y="11551"/>
                        <a:pt x="32" y="14275"/>
                        <a:pt x="0" y="17444"/>
                      </a:cubicBezTo>
                      <a:cubicBezTo>
                        <a:pt x="93002" y="65006"/>
                        <a:pt x="208322" y="76549"/>
                        <a:pt x="309965" y="79184"/>
                      </a:cubicBezTo>
                      <a:cubicBezTo>
                        <a:pt x="320538" y="78190"/>
                        <a:pt x="445041" y="79305"/>
                        <a:pt x="423369" y="6214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81" name="Freeform 228"/>
                <p:cNvSpPr/>
                <p:nvPr/>
              </p:nvSpPr>
              <p:spPr>
                <a:xfrm>
                  <a:off x="9758160" y="2234520"/>
                  <a:ext cx="300240" cy="57960"/>
                </a:xfrm>
                <a:custGeom>
                  <a:avLst/>
                  <a:gdLst>
                    <a:gd name="textAreaLeft" fmla="*/ 0 w 300240"/>
                    <a:gd name="textAreaRight" fmla="*/ 302040 w 300240"/>
                    <a:gd name="textAreaTop" fmla="*/ 0 h 57960"/>
                    <a:gd name="textAreaBottom" fmla="*/ 59760 h 57960"/>
                    <a:gd name="GluePoint1X" fmla="*/ 3268 w 302158"/>
                    <a:gd name="GluePoint1Y" fmla="*/ 23812 h 59882"/>
                    <a:gd name="GluePoint2X" fmla="*/ 297502 w 302158"/>
                    <a:gd name="GluePoint2Y" fmla="*/ 57496 h 59882"/>
                    <a:gd name="GluePoint3X" fmla="*/ 300194 w 302158"/>
                    <a:gd name="GluePoint3Y" fmla="*/ 48725 h 59882"/>
                    <a:gd name="GluePoint4X" fmla="*/ 268466 w 302158"/>
                    <a:gd name="GluePoint4Y" fmla="*/ 21298 h 59882"/>
                    <a:gd name="GluePoint5X" fmla="*/ 261950 w 302158"/>
                    <a:gd name="GluePoint5Y" fmla="*/ 20611 h 59882"/>
                    <a:gd name="GluePoint6X" fmla="*/ 56474 w 302158"/>
                    <a:gd name="GluePoint6Y" fmla="*/ 6449 h 59882"/>
                    <a:gd name="GluePoint7X" fmla="*/ 44074 w 302158"/>
                    <a:gd name="GluePoint7Y" fmla="*/ 1737 h 59882"/>
                    <a:gd name="GluePoint8X" fmla="*/ 35432 w 302158"/>
                    <a:gd name="GluePoint8Y" fmla="*/ 815 h 59882"/>
                    <a:gd name="GluePoint9X" fmla="*/ 3219 w 302158"/>
                    <a:gd name="GluePoint9Y" fmla="*/ 14605 h 59882"/>
                    <a:gd name="GluePoint10X" fmla="*/ 3268 w 302158"/>
                    <a:gd name="GluePoint10Y" fmla="*/ 23812 h 59882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</a:cxnLst>
                  <a:rect l="textAreaLeft" t="textAreaTop" r="textAreaRight" b="textAreaBottom"/>
                  <a:pathLst>
                    <a:path w="302158" h="59882">
                      <a:moveTo>
                        <a:pt x="3268" y="23812"/>
                      </a:moveTo>
                      <a:cubicBezTo>
                        <a:pt x="101047" y="59072"/>
                        <a:pt x="196457" y="63857"/>
                        <a:pt x="297502" y="57496"/>
                      </a:cubicBezTo>
                      <a:cubicBezTo>
                        <a:pt x="301940" y="57487"/>
                        <a:pt x="303936" y="51255"/>
                        <a:pt x="300194" y="48725"/>
                      </a:cubicBezTo>
                      <a:cubicBezTo>
                        <a:pt x="289281" y="40755"/>
                        <a:pt x="277883" y="31912"/>
                        <a:pt x="268466" y="21298"/>
                      </a:cubicBezTo>
                      <a:cubicBezTo>
                        <a:pt x="266800" y="19415"/>
                        <a:pt x="263971" y="19124"/>
                        <a:pt x="261950" y="20611"/>
                      </a:cubicBezTo>
                      <a:cubicBezTo>
                        <a:pt x="233803" y="35097"/>
                        <a:pt x="104329" y="25453"/>
                        <a:pt x="56474" y="6449"/>
                      </a:cubicBezTo>
                      <a:cubicBezTo>
                        <a:pt x="49514" y="3685"/>
                        <a:pt x="47744" y="2602"/>
                        <a:pt x="44074" y="1737"/>
                      </a:cubicBezTo>
                      <a:cubicBezTo>
                        <a:pt x="41398" y="1106"/>
                        <a:pt x="36798" y="-1214"/>
                        <a:pt x="35432" y="815"/>
                      </a:cubicBezTo>
                      <a:cubicBezTo>
                        <a:pt x="25304" y="6854"/>
                        <a:pt x="13970" y="10936"/>
                        <a:pt x="3219" y="14605"/>
                      </a:cubicBezTo>
                      <a:cubicBezTo>
                        <a:pt x="-1057" y="15923"/>
                        <a:pt x="-1105" y="22535"/>
                        <a:pt x="3268" y="23812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82" name="Freeform 229"/>
                <p:cNvSpPr/>
                <p:nvPr/>
              </p:nvSpPr>
              <p:spPr>
                <a:xfrm>
                  <a:off x="9054000" y="3634920"/>
                  <a:ext cx="348840" cy="1434960"/>
                </a:xfrm>
                <a:custGeom>
                  <a:avLst/>
                  <a:gdLst>
                    <a:gd name="textAreaLeft" fmla="*/ 0 w 348840"/>
                    <a:gd name="textAreaRight" fmla="*/ 350640 w 348840"/>
                    <a:gd name="textAreaTop" fmla="*/ 0 h 1434960"/>
                    <a:gd name="textAreaBottom" fmla="*/ 1436760 h 1434960"/>
                    <a:gd name="GluePoint1X" fmla="*/ 350512 w 350540"/>
                    <a:gd name="GluePoint1Y" fmla="*/ 1352834 h 1436780"/>
                    <a:gd name="GluePoint2X" fmla="*/ 263493 w 350540"/>
                    <a:gd name="GluePoint2Y" fmla="*/ 139 h 1436780"/>
                    <a:gd name="GluePoint3X" fmla="*/ 240826 w 350540"/>
                    <a:gd name="GluePoint3Y" fmla="*/ 8343 h 1436780"/>
                    <a:gd name="GluePoint4X" fmla="*/ 225492 w 350540"/>
                    <a:gd name="GluePoint4Y" fmla="*/ 510 h 1436780"/>
                    <a:gd name="GluePoint5X" fmla="*/ 210820 w 350540"/>
                    <a:gd name="GluePoint5Y" fmla="*/ 12797 h 1436780"/>
                    <a:gd name="GluePoint6X" fmla="*/ 183627 w 350540"/>
                    <a:gd name="GluePoint6Y" fmla="*/ 16119 h 1436780"/>
                    <a:gd name="GluePoint7X" fmla="*/ 181727 w 350540"/>
                    <a:gd name="GluePoint7Y" fmla="*/ 24938 h 1436780"/>
                    <a:gd name="GluePoint8X" fmla="*/ 141819 w 350540"/>
                    <a:gd name="GluePoint8Y" fmla="*/ 164578 h 1436780"/>
                    <a:gd name="GluePoint9X" fmla="*/ 105709 w 350540"/>
                    <a:gd name="GluePoint9Y" fmla="*/ 449102 h 1436780"/>
                    <a:gd name="GluePoint10X" fmla="*/ 6847 w 350540"/>
                    <a:gd name="GluePoint10Y" fmla="*/ 1308157 h 1436780"/>
                    <a:gd name="GluePoint11X" fmla="*/ 5982 w 350540"/>
                    <a:gd name="GluePoint11Y" fmla="*/ 1359963 h 1436780"/>
                    <a:gd name="GluePoint12X" fmla="*/ 106566 w 350540"/>
                    <a:gd name="GluePoint12Y" fmla="*/ 1380681 h 1436780"/>
                    <a:gd name="GluePoint13X" fmla="*/ 135061 w 350540"/>
                    <a:gd name="GluePoint13Y" fmla="*/ 1419529 h 1436780"/>
                    <a:gd name="GluePoint14X" fmla="*/ 257810 w 350540"/>
                    <a:gd name="GluePoint14Y" fmla="*/ 1434095 h 1436780"/>
                    <a:gd name="GluePoint15X" fmla="*/ 265433 w 350540"/>
                    <a:gd name="GluePoint15Y" fmla="*/ 1413483 h 1436780"/>
                    <a:gd name="GluePoint16X" fmla="*/ 314217 w 350540"/>
                    <a:gd name="GluePoint16Y" fmla="*/ 1419093 h 1436780"/>
                    <a:gd name="GluePoint17X" fmla="*/ 338823 w 350540"/>
                    <a:gd name="GluePoint17Y" fmla="*/ 1412618 h 1436780"/>
                    <a:gd name="GluePoint18X" fmla="*/ 344910 w 350540"/>
                    <a:gd name="GluePoint18Y" fmla="*/ 1359195 h 1436780"/>
                    <a:gd name="GluePoint19X" fmla="*/ 350512 w 350540"/>
                    <a:gd name="GluePoint19Y" fmla="*/ 1352834 h 1436780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</a:cxnLst>
                  <a:rect l="textAreaLeft" t="textAreaTop" r="textAreaRight" b="textAreaBottom"/>
                  <a:pathLst>
                    <a:path w="350540" h="1436780">
                      <a:moveTo>
                        <a:pt x="350512" y="1352834"/>
                      </a:moveTo>
                      <a:cubicBezTo>
                        <a:pt x="317830" y="967041"/>
                        <a:pt x="294946" y="454502"/>
                        <a:pt x="263493" y="139"/>
                      </a:cubicBezTo>
                      <a:cubicBezTo>
                        <a:pt x="257090" y="-1381"/>
                        <a:pt x="252806" y="10130"/>
                        <a:pt x="240826" y="8343"/>
                      </a:cubicBezTo>
                      <a:cubicBezTo>
                        <a:pt x="233009" y="8578"/>
                        <a:pt x="231659" y="1060"/>
                        <a:pt x="225492" y="510"/>
                      </a:cubicBezTo>
                      <a:cubicBezTo>
                        <a:pt x="218370" y="1408"/>
                        <a:pt x="220860" y="12037"/>
                        <a:pt x="210820" y="12797"/>
                      </a:cubicBezTo>
                      <a:cubicBezTo>
                        <a:pt x="209122" y="12926"/>
                        <a:pt x="182802" y="7737"/>
                        <a:pt x="183627" y="16119"/>
                      </a:cubicBezTo>
                      <a:cubicBezTo>
                        <a:pt x="183312" y="17097"/>
                        <a:pt x="181929" y="22610"/>
                        <a:pt x="181727" y="24938"/>
                      </a:cubicBezTo>
                      <a:cubicBezTo>
                        <a:pt x="172229" y="79105"/>
                        <a:pt x="140436" y="95506"/>
                        <a:pt x="141819" y="164578"/>
                      </a:cubicBezTo>
                      <a:cubicBezTo>
                        <a:pt x="136217" y="248612"/>
                        <a:pt x="131730" y="377516"/>
                        <a:pt x="105709" y="449102"/>
                      </a:cubicBezTo>
                      <a:cubicBezTo>
                        <a:pt x="59819" y="734096"/>
                        <a:pt x="68549" y="1024845"/>
                        <a:pt x="6847" y="1308157"/>
                      </a:cubicBezTo>
                      <a:cubicBezTo>
                        <a:pt x="3897" y="1323192"/>
                        <a:pt x="-6458" y="1345664"/>
                        <a:pt x="5982" y="1359963"/>
                      </a:cubicBezTo>
                      <a:cubicBezTo>
                        <a:pt x="30095" y="1376259"/>
                        <a:pt x="79300" y="1393719"/>
                        <a:pt x="106566" y="1380681"/>
                      </a:cubicBezTo>
                      <a:cubicBezTo>
                        <a:pt x="108635" y="1399919"/>
                        <a:pt x="107439" y="1414097"/>
                        <a:pt x="135061" y="1419529"/>
                      </a:cubicBezTo>
                      <a:cubicBezTo>
                        <a:pt x="152360" y="1424832"/>
                        <a:pt x="213633" y="1443706"/>
                        <a:pt x="257810" y="1434095"/>
                      </a:cubicBezTo>
                      <a:cubicBezTo>
                        <a:pt x="265117" y="1432503"/>
                        <a:pt x="263339" y="1420111"/>
                        <a:pt x="265433" y="1413483"/>
                      </a:cubicBezTo>
                      <a:cubicBezTo>
                        <a:pt x="270485" y="1413992"/>
                        <a:pt x="306772" y="1418381"/>
                        <a:pt x="314217" y="1419093"/>
                      </a:cubicBezTo>
                      <a:cubicBezTo>
                        <a:pt x="320457" y="1417937"/>
                        <a:pt x="337263" y="1420693"/>
                        <a:pt x="338823" y="1412618"/>
                      </a:cubicBezTo>
                      <a:cubicBezTo>
                        <a:pt x="340440" y="1392280"/>
                        <a:pt x="335129" y="1380616"/>
                        <a:pt x="344910" y="1359195"/>
                      </a:cubicBezTo>
                      <a:cubicBezTo>
                        <a:pt x="347529" y="1357886"/>
                        <a:pt x="350884" y="1356285"/>
                        <a:pt x="350512" y="135283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  <p:grpSp>
            <p:nvGrpSpPr>
              <p:cNvPr id="283" name="Afbeelding 141"/>
              <p:cNvGrpSpPr/>
              <p:nvPr/>
            </p:nvGrpSpPr>
            <p:grpSpPr>
              <a:xfrm>
                <a:off x="9042120" y="2108880"/>
                <a:ext cx="1594080" cy="3204000"/>
                <a:chOff x="9042120" y="2108880"/>
                <a:chExt cx="1594080" cy="3204000"/>
              </a:xfrm>
            </p:grpSpPr>
            <p:sp>
              <p:nvSpPr>
                <p:cNvPr id="284" name="Freeform 231"/>
                <p:cNvSpPr/>
                <p:nvPr/>
              </p:nvSpPr>
              <p:spPr>
                <a:xfrm>
                  <a:off x="9042120" y="2108880"/>
                  <a:ext cx="1594080" cy="3204000"/>
                </a:xfrm>
                <a:custGeom>
                  <a:avLst/>
                  <a:gdLst>
                    <a:gd name="textAreaLeft" fmla="*/ 0 w 1594080"/>
                    <a:gd name="textAreaRight" fmla="*/ 1595880 w 1594080"/>
                    <a:gd name="textAreaTop" fmla="*/ 0 h 3204000"/>
                    <a:gd name="textAreaBottom" fmla="*/ 3205800 h 3204000"/>
                    <a:gd name="GluePoint1X" fmla="*/ 1592555 w 1596026"/>
                    <a:gd name="GluePoint1Y" fmla="*/ 320791 h 3205741"/>
                    <a:gd name="GluePoint2X" fmla="*/ 1593258 w 1596026"/>
                    <a:gd name="GluePoint2Y" fmla="*/ 315941 h 3205741"/>
                    <a:gd name="GluePoint3X" fmla="*/ 1563705 w 1596026"/>
                    <a:gd name="GluePoint3Y" fmla="*/ 228584 h 3205741"/>
                    <a:gd name="GluePoint4X" fmla="*/ 1478819 w 1596026"/>
                    <a:gd name="GluePoint4Y" fmla="*/ 186963 h 3205741"/>
                    <a:gd name="GluePoint5X" fmla="*/ 1480024 w 1596026"/>
                    <a:gd name="GluePoint5Y" fmla="*/ 227024 h 3205741"/>
                    <a:gd name="GluePoint6X" fmla="*/ 1447390 w 1596026"/>
                    <a:gd name="GluePoint6Y" fmla="*/ 238478 h 3205741"/>
                    <a:gd name="GluePoint7X" fmla="*/ 1451335 w 1596026"/>
                    <a:gd name="GluePoint7Y" fmla="*/ 264733 h 3205741"/>
                    <a:gd name="GluePoint8X" fmla="*/ 1449128 w 1596026"/>
                    <a:gd name="GluePoint8Y" fmla="*/ 268548 h 3205741"/>
                    <a:gd name="GluePoint9X" fmla="*/ 1449775 w 1596026"/>
                    <a:gd name="GluePoint9Y" fmla="*/ 328470 h 3205741"/>
                    <a:gd name="GluePoint10X" fmla="*/ 1442273 w 1596026"/>
                    <a:gd name="GluePoint10Y" fmla="*/ 353496 h 3205741"/>
                    <a:gd name="GluePoint11X" fmla="*/ 1446372 w 1596026"/>
                    <a:gd name="GluePoint11Y" fmla="*/ 429544 h 3205741"/>
                    <a:gd name="GluePoint12X" fmla="*/ 1370322 w 1596026"/>
                    <a:gd name="GluePoint12Y" fmla="*/ 524062 h 3205741"/>
                    <a:gd name="GluePoint13X" fmla="*/ 1245697 w 1596026"/>
                    <a:gd name="GluePoint13Y" fmla="*/ 664421 h 3205741"/>
                    <a:gd name="GluePoint14X" fmla="*/ 1241025 w 1596026"/>
                    <a:gd name="GluePoint14Y" fmla="*/ 458522 h 3205741"/>
                    <a:gd name="GluePoint15X" fmla="*/ 1158524 w 1596026"/>
                    <a:gd name="GluePoint15Y" fmla="*/ 232788 h 3205741"/>
                    <a:gd name="GluePoint16X" fmla="*/ 1048393 w 1596026"/>
                    <a:gd name="GluePoint16Y" fmla="*/ 178702 h 3205741"/>
                    <a:gd name="GluePoint17X" fmla="*/ 980087 w 1596026"/>
                    <a:gd name="GluePoint17Y" fmla="*/ 134284 h 3205741"/>
                    <a:gd name="GluePoint18X" fmla="*/ 976239 w 1596026"/>
                    <a:gd name="GluePoint18Y" fmla="*/ 133961 h 3205741"/>
                    <a:gd name="GluePoint19X" fmla="*/ 968301 w 1596026"/>
                    <a:gd name="GluePoint19Y" fmla="*/ 114375 h 3205741"/>
                    <a:gd name="GluePoint20X" fmla="*/ 968220 w 1596026"/>
                    <a:gd name="GluePoint20Y" fmla="*/ 90149 h 3205741"/>
                    <a:gd name="GluePoint21X" fmla="*/ 959700 w 1596026"/>
                    <a:gd name="GluePoint21Y" fmla="*/ 91305 h 3205741"/>
                    <a:gd name="GluePoint22X" fmla="*/ 959692 w 1596026"/>
                    <a:gd name="GluePoint22Y" fmla="*/ 91305 h 3205741"/>
                    <a:gd name="GluePoint23X" fmla="*/ 964954 w 1596026"/>
                    <a:gd name="GluePoint23Y" fmla="*/ 135804 h 3205741"/>
                    <a:gd name="GluePoint24X" fmla="*/ 779372 w 1596026"/>
                    <a:gd name="GluePoint24Y" fmla="*/ 122774 h 3205741"/>
                    <a:gd name="GluePoint25X" fmla="*/ 791602 w 1596026"/>
                    <a:gd name="GluePoint25Y" fmla="*/ 67896 h 3205741"/>
                    <a:gd name="GluePoint26X" fmla="*/ 782193 w 1596026"/>
                    <a:gd name="GluePoint26Y" fmla="*/ 2785 h 3205741"/>
                    <a:gd name="GluePoint27X" fmla="*/ 774481 w 1596026"/>
                    <a:gd name="GluePoint27Y" fmla="*/ 4911 h 3205741"/>
                    <a:gd name="GluePoint28X" fmla="*/ 767416 w 1596026"/>
                    <a:gd name="GluePoint28Y" fmla="*/ 119653 h 3205741"/>
                    <a:gd name="GluePoint29X" fmla="*/ 765799 w 1596026"/>
                    <a:gd name="GluePoint29Y" fmla="*/ 120696 h 3205741"/>
                    <a:gd name="GluePoint30X" fmla="*/ 756811 w 1596026"/>
                    <a:gd name="GluePoint30Y" fmla="*/ 125481 h 3205741"/>
                    <a:gd name="GluePoint31X" fmla="*/ 749471 w 1596026"/>
                    <a:gd name="GluePoint31Y" fmla="*/ 119839 h 3205741"/>
                    <a:gd name="GluePoint32X" fmla="*/ 668384 w 1596026"/>
                    <a:gd name="GluePoint32Y" fmla="*/ 139587 h 3205741"/>
                    <a:gd name="GluePoint33X" fmla="*/ 456320 w 1596026"/>
                    <a:gd name="GluePoint33Y" fmla="*/ 284739 h 3205741"/>
                    <a:gd name="GluePoint34X" fmla="*/ 374150 w 1596026"/>
                    <a:gd name="GluePoint34Y" fmla="*/ 703722 h 3205741"/>
                    <a:gd name="GluePoint35X" fmla="*/ 276751 w 1596026"/>
                    <a:gd name="GluePoint35Y" fmla="*/ 1157988 h 3205741"/>
                    <a:gd name="GluePoint36X" fmla="*/ 243156 w 1596026"/>
                    <a:gd name="GluePoint36Y" fmla="*/ 1292091 h 3205741"/>
                    <a:gd name="GluePoint37X" fmla="*/ 258846 w 1596026"/>
                    <a:gd name="GluePoint37Y" fmla="*/ 1300934 h 3205741"/>
                    <a:gd name="GluePoint38X" fmla="*/ 238928 w 1596026"/>
                    <a:gd name="GluePoint38Y" fmla="*/ 1364840 h 3205741"/>
                    <a:gd name="GluePoint39X" fmla="*/ 185932 w 1596026"/>
                    <a:gd name="GluePoint39Y" fmla="*/ 1464629 h 3205741"/>
                    <a:gd name="GluePoint40X" fmla="*/ 191817 w 1596026"/>
                    <a:gd name="GluePoint40Y" fmla="*/ 1529320 h 3205741"/>
                    <a:gd name="GluePoint41X" fmla="*/ 190508 w 1596026"/>
                    <a:gd name="GluePoint41Y" fmla="*/ 1537961 h 3205741"/>
                    <a:gd name="GluePoint42X" fmla="*/ 142637 w 1596026"/>
                    <a:gd name="GluePoint42Y" fmla="*/ 1661870 h 3205741"/>
                    <a:gd name="GluePoint43X" fmla="*/ 133292 w 1596026"/>
                    <a:gd name="GluePoint43Y" fmla="*/ 1820651 h 3205741"/>
                    <a:gd name="GluePoint44X" fmla="*/ 20267 w 1596026"/>
                    <a:gd name="GluePoint44Y" fmla="*/ 2771702 h 3205741"/>
                    <a:gd name="GluePoint45X" fmla="*/ 7423 w 1596026"/>
                    <a:gd name="GluePoint45Y" fmla="*/ 2828819 h 3205741"/>
                    <a:gd name="GluePoint46X" fmla="*/ 42602 w 1596026"/>
                    <a:gd name="GluePoint46Y" fmla="*/ 2908900 h 3205741"/>
                    <a:gd name="GluePoint47X" fmla="*/ 107311 w 1596026"/>
                    <a:gd name="GluePoint47Y" fmla="*/ 2918301 h 3205741"/>
                    <a:gd name="GluePoint48X" fmla="*/ 168051 w 1596026"/>
                    <a:gd name="GluePoint48Y" fmla="*/ 2962598 h 3205741"/>
                    <a:gd name="GluePoint49X" fmla="*/ 279985 w 1596026"/>
                    <a:gd name="GluePoint49Y" fmla="*/ 2972653 h 3205741"/>
                    <a:gd name="GluePoint50X" fmla="*/ 289046 w 1596026"/>
                    <a:gd name="GluePoint50Y" fmla="*/ 2945760 h 3205741"/>
                    <a:gd name="GluePoint51X" fmla="*/ 350878 w 1596026"/>
                    <a:gd name="GluePoint51Y" fmla="*/ 2951434 h 3205741"/>
                    <a:gd name="GluePoint52X" fmla="*/ 358993 w 1596026"/>
                    <a:gd name="GluePoint52Y" fmla="*/ 2943319 h 3205741"/>
                    <a:gd name="GluePoint53X" fmla="*/ 363690 w 1596026"/>
                    <a:gd name="GluePoint53Y" fmla="*/ 2898319 h 3205741"/>
                    <a:gd name="GluePoint54X" fmla="*/ 375104 w 1596026"/>
                    <a:gd name="GluePoint54Y" fmla="*/ 2875354 h 3205741"/>
                    <a:gd name="GluePoint55X" fmla="*/ 282717 w 1596026"/>
                    <a:gd name="GluePoint55Y" fmla="*/ 1515231 h 3205741"/>
                    <a:gd name="GluePoint56X" fmla="*/ 348347 w 1596026"/>
                    <a:gd name="GluePoint56Y" fmla="*/ 1423897 h 3205741"/>
                    <a:gd name="GluePoint57X" fmla="*/ 376300 w 1596026"/>
                    <a:gd name="GluePoint57Y" fmla="*/ 1326380 h 3205741"/>
                    <a:gd name="GluePoint58X" fmla="*/ 380237 w 1596026"/>
                    <a:gd name="GluePoint58Y" fmla="*/ 1297975 h 3205741"/>
                    <a:gd name="GluePoint59X" fmla="*/ 393575 w 1596026"/>
                    <a:gd name="GluePoint59Y" fmla="*/ 1297708 h 3205741"/>
                    <a:gd name="GluePoint60X" fmla="*/ 393535 w 1596026"/>
                    <a:gd name="GluePoint60Y" fmla="*/ 1297830 h 3205741"/>
                    <a:gd name="GluePoint61X" fmla="*/ 403356 w 1596026"/>
                    <a:gd name="GluePoint61Y" fmla="*/ 1301968 h 3205741"/>
                    <a:gd name="GluePoint62X" fmla="*/ 416977 w 1596026"/>
                    <a:gd name="GluePoint62Y" fmla="*/ 1261980 h 3205741"/>
                    <a:gd name="GluePoint63X" fmla="*/ 419063 w 1596026"/>
                    <a:gd name="GluePoint63Y" fmla="*/ 1255853 h 3205741"/>
                    <a:gd name="GluePoint64X" fmla="*/ 584065 w 1596026"/>
                    <a:gd name="GluePoint64Y" fmla="*/ 760733 h 3205741"/>
                    <a:gd name="GluePoint65X" fmla="*/ 568075 w 1596026"/>
                    <a:gd name="GluePoint65Y" fmla="*/ 918609 h 3205741"/>
                    <a:gd name="GluePoint66X" fmla="*/ 484750 w 1596026"/>
                    <a:gd name="GluePoint66Y" fmla="*/ 1162798 h 3205741"/>
                    <a:gd name="GluePoint67X" fmla="*/ 421617 w 1596026"/>
                    <a:gd name="GluePoint67Y" fmla="*/ 1944164 h 3205741"/>
                    <a:gd name="GluePoint68X" fmla="*/ 423945 w 1596026"/>
                    <a:gd name="GluePoint68Y" fmla="*/ 1977815 h 3205741"/>
                    <a:gd name="GluePoint69X" fmla="*/ 429862 w 1596026"/>
                    <a:gd name="GluePoint69Y" fmla="*/ 1985615 h 3205741"/>
                    <a:gd name="GluePoint70X" fmla="*/ 440743 w 1596026"/>
                    <a:gd name="GluePoint70Y" fmla="*/ 1994523 h 3205741"/>
                    <a:gd name="GluePoint71X" fmla="*/ 484992 w 1596026"/>
                    <a:gd name="GluePoint71Y" fmla="*/ 2569085 h 3205741"/>
                    <a:gd name="GluePoint72X" fmla="*/ 506996 w 1596026"/>
                    <a:gd name="GluePoint72Y" fmla="*/ 2658964 h 3205741"/>
                    <a:gd name="GluePoint73X" fmla="*/ 671335 w 1596026"/>
                    <a:gd name="GluePoint73Y" fmla="*/ 2853077 h 3205741"/>
                    <a:gd name="GluePoint74X" fmla="*/ 661699 w 1596026"/>
                    <a:gd name="GluePoint74Y" fmla="*/ 2880730 h 3205741"/>
                    <a:gd name="GluePoint75X" fmla="*/ 700250 w 1596026"/>
                    <a:gd name="GluePoint75Y" fmla="*/ 2904681 h 3205741"/>
                    <a:gd name="GluePoint76X" fmla="*/ 752017 w 1596026"/>
                    <a:gd name="GluePoint76Y" fmla="*/ 2941088 h 3205741"/>
                    <a:gd name="GluePoint77X" fmla="*/ 704663 w 1596026"/>
                    <a:gd name="GluePoint77Y" fmla="*/ 3088431 h 3205741"/>
                    <a:gd name="GluePoint78X" fmla="*/ 686766 w 1596026"/>
                    <a:gd name="GluePoint78Y" fmla="*/ 3123011 h 3205741"/>
                    <a:gd name="GluePoint79X" fmla="*/ 678513 w 1596026"/>
                    <a:gd name="GluePoint79Y" fmla="*/ 3146663 h 3205741"/>
                    <a:gd name="GluePoint80X" fmla="*/ 675457 w 1596026"/>
                    <a:gd name="GluePoint80Y" fmla="*/ 3176038 h 3205741"/>
                    <a:gd name="GluePoint81X" fmla="*/ 770900 w 1596026"/>
                    <a:gd name="GluePoint81Y" fmla="*/ 3205154 h 3205741"/>
                    <a:gd name="GluePoint82X" fmla="*/ 885776 w 1596026"/>
                    <a:gd name="GluePoint82Y" fmla="*/ 3104007 h 3205741"/>
                    <a:gd name="GluePoint83X" fmla="*/ 918304 w 1596026"/>
                    <a:gd name="GluePoint83Y" fmla="*/ 3085981 h 3205741"/>
                    <a:gd name="GluePoint84X" fmla="*/ 918231 w 1596026"/>
                    <a:gd name="GluePoint84Y" fmla="*/ 3043811 h 3205741"/>
                    <a:gd name="GluePoint85X" fmla="*/ 913494 w 1596026"/>
                    <a:gd name="GluePoint85Y" fmla="*/ 2951103 h 3205741"/>
                    <a:gd name="GluePoint86X" fmla="*/ 914400 w 1596026"/>
                    <a:gd name="GluePoint86Y" fmla="*/ 2918616 h 3205741"/>
                    <a:gd name="GluePoint87X" fmla="*/ 915572 w 1596026"/>
                    <a:gd name="GluePoint87Y" fmla="*/ 2890470 h 3205741"/>
                    <a:gd name="GluePoint88X" fmla="*/ 888225 w 1596026"/>
                    <a:gd name="GluePoint88Y" fmla="*/ 2834331 h 3205741"/>
                    <a:gd name="GluePoint89X" fmla="*/ 895234 w 1596026"/>
                    <a:gd name="GluePoint89Y" fmla="*/ 2808368 h 3205741"/>
                    <a:gd name="GluePoint90X" fmla="*/ 913632 w 1596026"/>
                    <a:gd name="GluePoint90Y" fmla="*/ 2728917 h 3205741"/>
                    <a:gd name="GluePoint91X" fmla="*/ 905742 w 1596026"/>
                    <a:gd name="GluePoint91Y" fmla="*/ 2603439 h 3205741"/>
                    <a:gd name="GluePoint92X" fmla="*/ 925870 w 1596026"/>
                    <a:gd name="GluePoint92Y" fmla="*/ 2427385 h 3205741"/>
                    <a:gd name="GluePoint93X" fmla="*/ 903624 w 1596026"/>
                    <a:gd name="GluePoint93Y" fmla="*/ 2318785 h 3205741"/>
                    <a:gd name="GluePoint94X" fmla="*/ 969869 w 1596026"/>
                    <a:gd name="GluePoint94Y" fmla="*/ 2533664 h 3205741"/>
                    <a:gd name="GluePoint95X" fmla="*/ 1134014 w 1596026"/>
                    <a:gd name="GluePoint95Y" fmla="*/ 2862858 h 3205741"/>
                    <a:gd name="GluePoint96X" fmla="*/ 1140708 w 1596026"/>
                    <a:gd name="GluePoint96Y" fmla="*/ 2928583 h 3205741"/>
                    <a:gd name="GluePoint97X" fmla="*/ 1241849 w 1596026"/>
                    <a:gd name="GluePoint97Y" fmla="*/ 2953358 h 3205741"/>
                    <a:gd name="GluePoint98X" fmla="*/ 1236902 w 1596026"/>
                    <a:gd name="GluePoint98Y" fmla="*/ 3046503 h 3205741"/>
                    <a:gd name="GluePoint99X" fmla="*/ 1227396 w 1596026"/>
                    <a:gd name="GluePoint99Y" fmla="*/ 3126948 h 3205741"/>
                    <a:gd name="GluePoint100X" fmla="*/ 1282413 w 1596026"/>
                    <a:gd name="GluePoint100Y" fmla="*/ 3188252 h 3205741"/>
                    <a:gd name="GluePoint101X" fmla="*/ 1393222 w 1596026"/>
                    <a:gd name="GluePoint101Y" fmla="*/ 3172635 h 3205741"/>
                    <a:gd name="GluePoint102X" fmla="*/ 1418023 w 1596026"/>
                    <a:gd name="GluePoint102Y" fmla="*/ 3121467 h 3205741"/>
                    <a:gd name="GluePoint103X" fmla="*/ 1413399 w 1596026"/>
                    <a:gd name="GluePoint103Y" fmla="*/ 3083047 h 3205741"/>
                    <a:gd name="GluePoint104X" fmla="*/ 1400983 w 1596026"/>
                    <a:gd name="GluePoint104Y" fmla="*/ 3037740 h 3205741"/>
                    <a:gd name="GluePoint105X" fmla="*/ 1375002 w 1596026"/>
                    <a:gd name="GluePoint105Y" fmla="*/ 2899734 h 3205741"/>
                    <a:gd name="GluePoint106X" fmla="*/ 1447301 w 1596026"/>
                    <a:gd name="GluePoint106Y" fmla="*/ 2693981 h 3205741"/>
                    <a:gd name="GluePoint107X" fmla="*/ 1410675 w 1596026"/>
                    <a:gd name="GluePoint107Y" fmla="*/ 2571033 h 3205741"/>
                    <a:gd name="GluePoint108X" fmla="*/ 1297731 w 1596026"/>
                    <a:gd name="GluePoint108Y" fmla="*/ 2017779 h 3205741"/>
                    <a:gd name="GluePoint109X" fmla="*/ 1304182 w 1596026"/>
                    <a:gd name="GluePoint109Y" fmla="*/ 2009946 h 3205741"/>
                    <a:gd name="GluePoint110X" fmla="*/ 1277134 w 1596026"/>
                    <a:gd name="GluePoint110Y" fmla="*/ 1682976 h 3205741"/>
                    <a:gd name="GluePoint111X" fmla="*/ 1146980 w 1596026"/>
                    <a:gd name="GluePoint111Y" fmla="*/ 895313 h 3205741"/>
                    <a:gd name="GluePoint112X" fmla="*/ 1216095 w 1596026"/>
                    <a:gd name="GluePoint112Y" fmla="*/ 906969 h 3205741"/>
                    <a:gd name="GluePoint113X" fmla="*/ 1313235 w 1596026"/>
                    <a:gd name="GluePoint113Y" fmla="*/ 836903 h 3205741"/>
                    <a:gd name="GluePoint114X" fmla="*/ 1492933 w 1596026"/>
                    <a:gd name="GluePoint114Y" fmla="*/ 615040 h 3205741"/>
                    <a:gd name="GluePoint115X" fmla="*/ 1496070 w 1596026"/>
                    <a:gd name="GluePoint115Y" fmla="*/ 611475 h 3205741"/>
                    <a:gd name="GluePoint116X" fmla="*/ 1507435 w 1596026"/>
                    <a:gd name="GluePoint116Y" fmla="*/ 600247 h 3205741"/>
                    <a:gd name="GluePoint117X" fmla="*/ 1514347 w 1596026"/>
                    <a:gd name="GluePoint117Y" fmla="*/ 593845 h 3205741"/>
                    <a:gd name="GluePoint118X" fmla="*/ 1514169 w 1596026"/>
                    <a:gd name="GluePoint118Y" fmla="*/ 566823 h 3205741"/>
                    <a:gd name="GluePoint119X" fmla="*/ 1513506 w 1596026"/>
                    <a:gd name="GluePoint119Y" fmla="*/ 480275 h 3205741"/>
                    <a:gd name="GluePoint120X" fmla="*/ 1594940 w 1596026"/>
                    <a:gd name="GluePoint120Y" fmla="*/ 332140 h 3205741"/>
                    <a:gd name="GluePoint121X" fmla="*/ 1592555 w 1596026"/>
                    <a:gd name="GluePoint121Y" fmla="*/ 320791 h 3205741"/>
                    <a:gd name="GluePoint122X" fmla="*/ 1479991 w 1596026"/>
                    <a:gd name="GluePoint122Y" fmla="*/ 198102 h 3205741"/>
                    <a:gd name="GluePoint123X" fmla="*/ 1560108 w 1596026"/>
                    <a:gd name="GluePoint123Y" fmla="*/ 250094 h 3205741"/>
                    <a:gd name="GluePoint124X" fmla="*/ 1540085 w 1596026"/>
                    <a:gd name="GluePoint124Y" fmla="*/ 232658 h 3205741"/>
                    <a:gd name="GluePoint125X" fmla="*/ 1492957 w 1596026"/>
                    <a:gd name="GluePoint125Y" fmla="*/ 225998 h 3205741"/>
                    <a:gd name="GluePoint126X" fmla="*/ 1490670 w 1596026"/>
                    <a:gd name="GluePoint126Y" fmla="*/ 223605 h 3205741"/>
                    <a:gd name="GluePoint127X" fmla="*/ 1479991 w 1596026"/>
                    <a:gd name="GluePoint127Y" fmla="*/ 198102 h 3205741"/>
                    <a:gd name="GluePoint128X" fmla="*/ 1552857 w 1596026"/>
                    <a:gd name="GluePoint128Y" fmla="*/ 255946 h 3205741"/>
                    <a:gd name="GluePoint129X" fmla="*/ 1473662 w 1596026"/>
                    <a:gd name="GluePoint129Y" fmla="*/ 291772 h 3205741"/>
                    <a:gd name="GluePoint130X" fmla="*/ 1468424 w 1596026"/>
                    <a:gd name="GluePoint130Y" fmla="*/ 294803 h 3205741"/>
                    <a:gd name="GluePoint131X" fmla="*/ 1467292 w 1596026"/>
                    <a:gd name="GluePoint131Y" fmla="*/ 267699 h 3205741"/>
                    <a:gd name="GluePoint132X" fmla="*/ 1510491 w 1596026"/>
                    <a:gd name="GluePoint132Y" fmla="*/ 251387 h 3205741"/>
                    <a:gd name="GluePoint133X" fmla="*/ 1548694 w 1596026"/>
                    <a:gd name="GluePoint133Y" fmla="*/ 249124 h 3205741"/>
                    <a:gd name="GluePoint134X" fmla="*/ 1552857 w 1596026"/>
                    <a:gd name="GluePoint134Y" fmla="*/ 255946 h 3205741"/>
                    <a:gd name="GluePoint135X" fmla="*/ 1458069 w 1596026"/>
                    <a:gd name="GluePoint135Y" fmla="*/ 241558 h 3205741"/>
                    <a:gd name="GluePoint136X" fmla="*/ 1517572 w 1596026"/>
                    <a:gd name="GluePoint136Y" fmla="*/ 236829 h 3205741"/>
                    <a:gd name="GluePoint137X" fmla="*/ 1456670 w 1596026"/>
                    <a:gd name="GluePoint137Y" fmla="*/ 260150 h 3205741"/>
                    <a:gd name="GluePoint138X" fmla="*/ 1458069 w 1596026"/>
                    <a:gd name="GluePoint138Y" fmla="*/ 241558 h 3205741"/>
                    <a:gd name="GluePoint139X" fmla="*/ 1378575 w 1596026"/>
                    <a:gd name="GluePoint139Y" fmla="*/ 543195 h 3205741"/>
                    <a:gd name="GluePoint140X" fmla="*/ 1388655 w 1596026"/>
                    <a:gd name="GluePoint140Y" fmla="*/ 558885 h 3205741"/>
                    <a:gd name="GluePoint141X" fmla="*/ 1366813 w 1596026"/>
                    <a:gd name="GluePoint141Y" fmla="*/ 557066 h 3205741"/>
                    <a:gd name="GluePoint142X" fmla="*/ 1378575 w 1596026"/>
                    <a:gd name="GluePoint142Y" fmla="*/ 543195 h 3205741"/>
                    <a:gd name="GluePoint143X" fmla="*/ 1234178 w 1596026"/>
                    <a:gd name="GluePoint143Y" fmla="*/ 703318 h 3205741"/>
                    <a:gd name="GluePoint144X" fmla="*/ 1264289 w 1596026"/>
                    <a:gd name="GluePoint144Y" fmla="*/ 672932 h 3205741"/>
                    <a:gd name="GluePoint145X" fmla="*/ 1269414 w 1596026"/>
                    <a:gd name="GluePoint145Y" fmla="*/ 673417 h 3205741"/>
                    <a:gd name="GluePoint146X" fmla="*/ 1285323 w 1596026"/>
                    <a:gd name="GluePoint146Y" fmla="*/ 675673 h 3205741"/>
                    <a:gd name="GluePoint147X" fmla="*/ 1284846 w 1596026"/>
                    <a:gd name="GluePoint147Y" fmla="*/ 685648 h 3205741"/>
                    <a:gd name="GluePoint148X" fmla="*/ 1281111 w 1596026"/>
                    <a:gd name="GluePoint148Y" fmla="*/ 714376 h 3205741"/>
                    <a:gd name="GluePoint149X" fmla="*/ 1265316 w 1596026"/>
                    <a:gd name="GluePoint149Y" fmla="*/ 721052 h 3205741"/>
                    <a:gd name="GluePoint150X" fmla="*/ 1231413 w 1596026"/>
                    <a:gd name="GluePoint150Y" fmla="*/ 722176 h 3205741"/>
                    <a:gd name="GluePoint151X" fmla="*/ 1234178 w 1596026"/>
                    <a:gd name="GluePoint151Y" fmla="*/ 703318 h 3205741"/>
                    <a:gd name="GluePoint152X" fmla="*/ 753981 w 1596026"/>
                    <a:gd name="GluePoint152Y" fmla="*/ 130493 h 3205741"/>
                    <a:gd name="GluePoint153X" fmla="*/ 756382 w 1596026"/>
                    <a:gd name="GluePoint153Y" fmla="*/ 127866 h 3205741"/>
                    <a:gd name="GluePoint154X" fmla="*/ 761426 w 1596026"/>
                    <a:gd name="GluePoint154Y" fmla="*/ 134187 h 3205741"/>
                    <a:gd name="GluePoint155X" fmla="*/ 928894 w 1596026"/>
                    <a:gd name="GluePoint155Y" fmla="*/ 157750 h 3205741"/>
                    <a:gd name="GluePoint156X" fmla="*/ 980879 w 1596026"/>
                    <a:gd name="GluePoint156Y" fmla="*/ 150014 h 3205741"/>
                    <a:gd name="GluePoint157X" fmla="*/ 1013383 w 1596026"/>
                    <a:gd name="GluePoint157Y" fmla="*/ 178144 h 3205741"/>
                    <a:gd name="GluePoint158X" fmla="*/ 837355 w 1596026"/>
                    <a:gd name="GluePoint158Y" fmla="*/ 174280 h 3205741"/>
                    <a:gd name="GluePoint159X" fmla="*/ 720839 w 1596026"/>
                    <a:gd name="GluePoint159Y" fmla="*/ 144704 h 3205741"/>
                    <a:gd name="GluePoint160X" fmla="*/ 753981 w 1596026"/>
                    <a:gd name="GluePoint160Y" fmla="*/ 130493 h 3205741"/>
                    <a:gd name="GluePoint161X" fmla="*/ 699910 w 1596026"/>
                    <a:gd name="GluePoint161Y" fmla="*/ 151170 h 3205741"/>
                    <a:gd name="GluePoint162X" fmla="*/ 1040625 w 1596026"/>
                    <a:gd name="GluePoint162Y" fmla="*/ 196493 h 3205741"/>
                    <a:gd name="GluePoint163X" fmla="*/ 1069871 w 1596026"/>
                    <a:gd name="GluePoint163Y" fmla="*/ 212943 h 3205741"/>
                    <a:gd name="GluePoint164X" fmla="*/ 653648 w 1596026"/>
                    <a:gd name="GluePoint164Y" fmla="*/ 162891 h 3205741"/>
                    <a:gd name="GluePoint165X" fmla="*/ 699910 w 1596026"/>
                    <a:gd name="GluePoint165Y" fmla="*/ 151170 h 3205741"/>
                    <a:gd name="GluePoint166X" fmla="*/ 975471 w 1596026"/>
                    <a:gd name="GluePoint166Y" fmla="*/ 387502 h 3205741"/>
                    <a:gd name="GluePoint167X" fmla="*/ 988227 w 1596026"/>
                    <a:gd name="GluePoint167Y" fmla="*/ 410944 h 3205741"/>
                    <a:gd name="GluePoint168X" fmla="*/ 1003820 w 1596026"/>
                    <a:gd name="GluePoint168Y" fmla="*/ 435946 h 3205741"/>
                    <a:gd name="GluePoint169X" fmla="*/ 1004338 w 1596026"/>
                    <a:gd name="GluePoint169Y" fmla="*/ 462516 h 3205741"/>
                    <a:gd name="GluePoint170X" fmla="*/ 973103 w 1596026"/>
                    <a:gd name="GluePoint170Y" fmla="*/ 512858 h 3205741"/>
                    <a:gd name="GluePoint171X" fmla="*/ 984573 w 1596026"/>
                    <a:gd name="GluePoint171Y" fmla="*/ 540212 h 3205741"/>
                    <a:gd name="GluePoint172X" fmla="*/ 1004726 w 1596026"/>
                    <a:gd name="GluePoint172Y" fmla="*/ 567631 h 3205741"/>
                    <a:gd name="GluePoint173X" fmla="*/ 1003901 w 1596026"/>
                    <a:gd name="GluePoint173Y" fmla="*/ 607239 h 3205741"/>
                    <a:gd name="GluePoint174X" fmla="*/ 974129 w 1596026"/>
                    <a:gd name="GluePoint174Y" fmla="*/ 645975 h 3205741"/>
                    <a:gd name="GluePoint175X" fmla="*/ 986190 w 1596026"/>
                    <a:gd name="GluePoint175Y" fmla="*/ 675058 h 3205741"/>
                    <a:gd name="GluePoint176X" fmla="*/ 999754 w 1596026"/>
                    <a:gd name="GluePoint176Y" fmla="*/ 704829 h 3205741"/>
                    <a:gd name="GluePoint177X" fmla="*/ 997766 w 1596026"/>
                    <a:gd name="GluePoint177Y" fmla="*/ 739458 h 3205741"/>
                    <a:gd name="GluePoint178X" fmla="*/ 994015 w 1596026"/>
                    <a:gd name="GluePoint178Y" fmla="*/ 798644 h 3205741"/>
                    <a:gd name="GluePoint179X" fmla="*/ 993174 w 1596026"/>
                    <a:gd name="GluePoint179Y" fmla="*/ 810810 h 3205741"/>
                    <a:gd name="GluePoint180X" fmla="*/ 968681 w 1596026"/>
                    <a:gd name="GluePoint180Y" fmla="*/ 759715 h 3205741"/>
                    <a:gd name="GluePoint181X" fmla="*/ 977686 w 1596026"/>
                    <a:gd name="GluePoint181Y" fmla="*/ 703754 h 3205741"/>
                    <a:gd name="GluePoint182X" fmla="*/ 967792 w 1596026"/>
                    <a:gd name="GluePoint182Y" fmla="*/ 614757 h 3205741"/>
                    <a:gd name="GluePoint183X" fmla="*/ 956766 w 1596026"/>
                    <a:gd name="GluePoint183Y" fmla="*/ 522356 h 3205741"/>
                    <a:gd name="GluePoint184X" fmla="*/ 966070 w 1596026"/>
                    <a:gd name="GluePoint184Y" fmla="*/ 408770 h 3205741"/>
                    <a:gd name="GluePoint185X" fmla="*/ 971486 w 1596026"/>
                    <a:gd name="GluePoint185Y" fmla="*/ 357788 h 3205741"/>
                    <a:gd name="GluePoint186X" fmla="*/ 960120 w 1596026"/>
                    <a:gd name="GluePoint186Y" fmla="*/ 291731 h 3205741"/>
                    <a:gd name="GluePoint187X" fmla="*/ 983716 w 1596026"/>
                    <a:gd name="GluePoint187Y" fmla="*/ 276664 h 3205741"/>
                    <a:gd name="GluePoint188X" fmla="*/ 998687 w 1596026"/>
                    <a:gd name="GluePoint188Y" fmla="*/ 347352 h 3205741"/>
                    <a:gd name="GluePoint189X" fmla="*/ 975471 w 1596026"/>
                    <a:gd name="GluePoint189Y" fmla="*/ 387502 h 3205741"/>
                    <a:gd name="GluePoint190X" fmla="*/ 1000207 w 1596026"/>
                    <a:gd name="GluePoint190Y" fmla="*/ 361038 h 3205741"/>
                    <a:gd name="GluePoint191X" fmla="*/ 1003182 w 1596026"/>
                    <a:gd name="GluePoint191Y" fmla="*/ 410669 h 3205741"/>
                    <a:gd name="GluePoint192X" fmla="*/ 989682 w 1596026"/>
                    <a:gd name="GluePoint192Y" fmla="*/ 388060 h 3205741"/>
                    <a:gd name="GluePoint193X" fmla="*/ 1000207 w 1596026"/>
                    <a:gd name="GluePoint193Y" fmla="*/ 361038 h 3205741"/>
                    <a:gd name="GluePoint194X" fmla="*/ 1004621 w 1596026"/>
                    <a:gd name="GluePoint194Y" fmla="*/ 481034 h 3205741"/>
                    <a:gd name="GluePoint195X" fmla="*/ 1004920 w 1596026"/>
                    <a:gd name="GluePoint195Y" fmla="*/ 547293 h 3205741"/>
                    <a:gd name="GluePoint196X" fmla="*/ 1004895 w 1596026"/>
                    <a:gd name="GluePoint196Y" fmla="*/ 549953 h 3205741"/>
                    <a:gd name="GluePoint197X" fmla="*/ 1004621 w 1596026"/>
                    <a:gd name="GluePoint197Y" fmla="*/ 481034 h 3205741"/>
                    <a:gd name="GluePoint198X" fmla="*/ 1003562 w 1596026"/>
                    <a:gd name="GluePoint198Y" fmla="*/ 618556 h 3205741"/>
                    <a:gd name="GluePoint199X" fmla="*/ 1001193 w 1596026"/>
                    <a:gd name="GluePoint199Y" fmla="*/ 676845 h 3205741"/>
                    <a:gd name="GluePoint200X" fmla="*/ 1003562 w 1596026"/>
                    <a:gd name="GluePoint200Y" fmla="*/ 618556 h 3205741"/>
                    <a:gd name="GluePoint201X" fmla="*/ 996747 w 1596026"/>
                    <a:gd name="GluePoint201Y" fmla="*/ 755908 h 3205741"/>
                    <a:gd name="GluePoint202X" fmla="*/ 995858 w 1596026"/>
                    <a:gd name="GluePoint202Y" fmla="*/ 770005 h 3205741"/>
                    <a:gd name="GluePoint203X" fmla="*/ 995502 w 1596026"/>
                    <a:gd name="GluePoint203Y" fmla="*/ 775591 h 3205741"/>
                    <a:gd name="GluePoint204X" fmla="*/ 996747 w 1596026"/>
                    <a:gd name="GluePoint204Y" fmla="*/ 755908 h 3205741"/>
                    <a:gd name="GluePoint205X" fmla="*/ 777666 w 1596026"/>
                    <a:gd name="GluePoint205Y" fmla="*/ 789057 h 3205741"/>
                    <a:gd name="GluePoint206X" fmla="*/ 804512 w 1596026"/>
                    <a:gd name="GluePoint206Y" fmla="*/ 749692 h 3205741"/>
                    <a:gd name="GluePoint207X" fmla="*/ 781013 w 1596026"/>
                    <a:gd name="GluePoint207Y" fmla="*/ 714553 h 3205741"/>
                    <a:gd name="GluePoint208X" fmla="*/ 782791 w 1596026"/>
                    <a:gd name="GluePoint208Y" fmla="*/ 671267 h 3205741"/>
                    <a:gd name="GluePoint209X" fmla="*/ 810954 w 1596026"/>
                    <a:gd name="GluePoint209Y" fmla="*/ 633631 h 3205741"/>
                    <a:gd name="GluePoint210X" fmla="*/ 788547 w 1596026"/>
                    <a:gd name="GluePoint210Y" fmla="*/ 590127 h 3205741"/>
                    <a:gd name="GluePoint211X" fmla="*/ 785362 w 1596026"/>
                    <a:gd name="GluePoint211Y" fmla="*/ 586813 h 3205741"/>
                    <a:gd name="GluePoint212X" fmla="*/ 785742 w 1596026"/>
                    <a:gd name="GluePoint212Y" fmla="*/ 543648 h 3205741"/>
                    <a:gd name="GluePoint213X" fmla="*/ 806621 w 1596026"/>
                    <a:gd name="GluePoint213Y" fmla="*/ 499788 h 3205741"/>
                    <a:gd name="GluePoint214X" fmla="*/ 800429 w 1596026"/>
                    <a:gd name="GluePoint214Y" fmla="*/ 478238 h 3205741"/>
                    <a:gd name="GluePoint215X" fmla="*/ 782702 w 1596026"/>
                    <a:gd name="GluePoint215Y" fmla="*/ 457520 h 3205741"/>
                    <a:gd name="GluePoint216X" fmla="*/ 779073 w 1596026"/>
                    <a:gd name="GluePoint216Y" fmla="*/ 417726 h 3205741"/>
                    <a:gd name="GluePoint217X" fmla="*/ 792790 w 1596026"/>
                    <a:gd name="GluePoint217Y" fmla="*/ 391253 h 3205741"/>
                    <a:gd name="GluePoint218X" fmla="*/ 782953 w 1596026"/>
                    <a:gd name="GluePoint218Y" fmla="*/ 347441 h 3205741"/>
                    <a:gd name="GluePoint219X" fmla="*/ 773988 w 1596026"/>
                    <a:gd name="GluePoint219Y" fmla="*/ 334201 h 3205741"/>
                    <a:gd name="GluePoint220X" fmla="*/ 764668 w 1596026"/>
                    <a:gd name="GluePoint220Y" fmla="*/ 280552 h 3205741"/>
                    <a:gd name="GluePoint221X" fmla="*/ 816395 w 1596026"/>
                    <a:gd name="GluePoint221Y" fmla="*/ 297244 h 3205741"/>
                    <a:gd name="GluePoint222X" fmla="*/ 805369 w 1596026"/>
                    <a:gd name="GluePoint222Y" fmla="*/ 336149 h 3205741"/>
                    <a:gd name="GluePoint223X" fmla="*/ 822991 w 1596026"/>
                    <a:gd name="GluePoint223Y" fmla="*/ 389604 h 3205741"/>
                    <a:gd name="GluePoint224X" fmla="*/ 824915 w 1596026"/>
                    <a:gd name="GluePoint224Y" fmla="*/ 493378 h 3205741"/>
                    <a:gd name="GluePoint225X" fmla="*/ 826677 w 1596026"/>
                    <a:gd name="GluePoint225Y" fmla="*/ 519454 h 3205741"/>
                    <a:gd name="GluePoint226X" fmla="*/ 815400 w 1596026"/>
                    <a:gd name="GluePoint226Y" fmla="*/ 549274 h 3205741"/>
                    <a:gd name="GluePoint227X" fmla="*/ 827728 w 1596026"/>
                    <a:gd name="GluePoint227Y" fmla="*/ 633542 h 3205741"/>
                    <a:gd name="GluePoint228X" fmla="*/ 810211 w 1596026"/>
                    <a:gd name="GluePoint228Y" fmla="*/ 685801 h 3205741"/>
                    <a:gd name="GluePoint229X" fmla="*/ 825173 w 1596026"/>
                    <a:gd name="GluePoint229Y" fmla="*/ 744680 h 3205741"/>
                    <a:gd name="GluePoint230X" fmla="*/ 776825 w 1596026"/>
                    <a:gd name="GluePoint230Y" fmla="*/ 807892 h 3205741"/>
                    <a:gd name="GluePoint231X" fmla="*/ 777666 w 1596026"/>
                    <a:gd name="GluePoint231Y" fmla="*/ 789057 h 3205741"/>
                    <a:gd name="GluePoint232X" fmla="*/ 776219 w 1596026"/>
                    <a:gd name="GluePoint232Y" fmla="*/ 383816 h 3205741"/>
                    <a:gd name="GluePoint233X" fmla="*/ 775063 w 1596026"/>
                    <a:gd name="GluePoint233Y" fmla="*/ 353835 h 3205741"/>
                    <a:gd name="GluePoint234X" fmla="*/ 776963 w 1596026"/>
                    <a:gd name="GluePoint234Y" fmla="*/ 395125 h 3205741"/>
                    <a:gd name="GluePoint235X" fmla="*/ 776219 w 1596026"/>
                    <a:gd name="GluePoint235Y" fmla="*/ 383816 h 3205741"/>
                    <a:gd name="GluePoint236X" fmla="*/ 778394 w 1596026"/>
                    <a:gd name="GluePoint236Y" fmla="*/ 773117 h 3205741"/>
                    <a:gd name="GluePoint237X" fmla="*/ 780196 w 1596026"/>
                    <a:gd name="GluePoint237Y" fmla="*/ 733282 h 3205741"/>
                    <a:gd name="GluePoint238X" fmla="*/ 778394 w 1596026"/>
                    <a:gd name="GluePoint238Y" fmla="*/ 773117 h 3205741"/>
                    <a:gd name="GluePoint239X" fmla="*/ 784925 w 1596026"/>
                    <a:gd name="GluePoint239Y" fmla="*/ 605720 h 3205741"/>
                    <a:gd name="GluePoint240X" fmla="*/ 783446 w 1596026"/>
                    <a:gd name="GluePoint240Y" fmla="*/ 653912 h 3205741"/>
                    <a:gd name="GluePoint241X" fmla="*/ 784925 w 1596026"/>
                    <a:gd name="GluePoint241Y" fmla="*/ 605720 h 3205741"/>
                    <a:gd name="GluePoint242X" fmla="*/ 783907 w 1596026"/>
                    <a:gd name="GluePoint242Y" fmla="*/ 476201 h 3205741"/>
                    <a:gd name="GluePoint243X" fmla="*/ 794617 w 1596026"/>
                    <a:gd name="GluePoint243Y" fmla="*/ 489425 h 3205741"/>
                    <a:gd name="GluePoint244X" fmla="*/ 785483 w 1596026"/>
                    <a:gd name="GluePoint244Y" fmla="*/ 519721 h 3205741"/>
                    <a:gd name="GluePoint245X" fmla="*/ 784618 w 1596026"/>
                    <a:gd name="GluePoint245Y" fmla="*/ 490702 h 3205741"/>
                    <a:gd name="GluePoint246X" fmla="*/ 783907 w 1596026"/>
                    <a:gd name="GluePoint246Y" fmla="*/ 476201 h 3205741"/>
                    <a:gd name="GluePoint247X" fmla="*/ 836927 w 1596026"/>
                    <a:gd name="GluePoint247Y" fmla="*/ 764848 h 3205741"/>
                    <a:gd name="GluePoint248X" fmla="*/ 887368 w 1596026"/>
                    <a:gd name="GluePoint248Y" fmla="*/ 807204 h 3205741"/>
                    <a:gd name="GluePoint249X" fmla="*/ 810485 w 1596026"/>
                    <a:gd name="GluePoint249Y" fmla="*/ 807528 h 3205741"/>
                    <a:gd name="GluePoint250X" fmla="*/ 836927 w 1596026"/>
                    <a:gd name="GluePoint250Y" fmla="*/ 764848 h 3205741"/>
                    <a:gd name="GluePoint251X" fmla="*/ 838317 w 1596026"/>
                    <a:gd name="GluePoint251Y" fmla="*/ 753378 h 3205741"/>
                    <a:gd name="GluePoint252X" fmla="*/ 822708 w 1596026"/>
                    <a:gd name="GluePoint252Y" fmla="*/ 689245 h 3205741"/>
                    <a:gd name="GluePoint253X" fmla="*/ 840791 w 1596026"/>
                    <a:gd name="GluePoint253Y" fmla="*/ 635935 h 3205741"/>
                    <a:gd name="GluePoint254X" fmla="*/ 828366 w 1596026"/>
                    <a:gd name="GluePoint254Y" fmla="*/ 551020 h 3205741"/>
                    <a:gd name="GluePoint255X" fmla="*/ 839255 w 1596026"/>
                    <a:gd name="GluePoint255Y" fmla="*/ 521111 h 3205741"/>
                    <a:gd name="GluePoint256X" fmla="*/ 818650 w 1596026"/>
                    <a:gd name="GluePoint256Y" fmla="*/ 443398 h 3205741"/>
                    <a:gd name="GluePoint257X" fmla="*/ 835084 w 1596026"/>
                    <a:gd name="GluePoint257Y" fmla="*/ 386371 h 3205741"/>
                    <a:gd name="GluePoint258X" fmla="*/ 823484 w 1596026"/>
                    <a:gd name="GluePoint258Y" fmla="*/ 299984 h 3205741"/>
                    <a:gd name="GluePoint259X" fmla="*/ 888961 w 1596026"/>
                    <a:gd name="GluePoint259Y" fmla="*/ 344960 h 3205741"/>
                    <a:gd name="GluePoint260X" fmla="*/ 905904 w 1596026"/>
                    <a:gd name="GluePoint260Y" fmla="*/ 344960 h 3205741"/>
                    <a:gd name="GluePoint261X" fmla="*/ 953193 w 1596026"/>
                    <a:gd name="GluePoint261Y" fmla="*/ 297495 h 3205741"/>
                    <a:gd name="GluePoint262X" fmla="*/ 969239 w 1596026"/>
                    <a:gd name="GluePoint262Y" fmla="*/ 337806 h 3205741"/>
                    <a:gd name="GluePoint263X" fmla="*/ 945756 w 1596026"/>
                    <a:gd name="GluePoint263Y" fmla="*/ 378061 h 3205741"/>
                    <a:gd name="GluePoint264X" fmla="*/ 963354 w 1596026"/>
                    <a:gd name="GluePoint264Y" fmla="*/ 435339 h 3205741"/>
                    <a:gd name="GluePoint265X" fmla="*/ 943921 w 1596026"/>
                    <a:gd name="GluePoint265Y" fmla="*/ 520732 h 3205741"/>
                    <a:gd name="GluePoint266X" fmla="*/ 960104 w 1596026"/>
                    <a:gd name="GluePoint266Y" fmla="*/ 582585 h 3205741"/>
                    <a:gd name="GluePoint267X" fmla="*/ 954874 w 1596026"/>
                    <a:gd name="GluePoint267Y" fmla="*/ 613003 h 3205741"/>
                    <a:gd name="GluePoint268X" fmla="*/ 957833 w 1596026"/>
                    <a:gd name="GluePoint268Y" fmla="*/ 749239 h 3205741"/>
                    <a:gd name="GluePoint269X" fmla="*/ 940857 w 1596026"/>
                    <a:gd name="GluePoint269Y" fmla="*/ 764557 h 3205741"/>
                    <a:gd name="GluePoint270X" fmla="*/ 903430 w 1596026"/>
                    <a:gd name="GluePoint270Y" fmla="*/ 803535 h 3205741"/>
                    <a:gd name="GluePoint271X" fmla="*/ 838317 w 1596026"/>
                    <a:gd name="GluePoint271Y" fmla="*/ 753378 h 3205741"/>
                    <a:gd name="GluePoint272X" fmla="*/ 937923 w 1596026"/>
                    <a:gd name="GluePoint272Y" fmla="*/ 787950 h 3205741"/>
                    <a:gd name="GluePoint273X" fmla="*/ 955820 w 1596026"/>
                    <a:gd name="GluePoint273Y" fmla="*/ 766545 h 3205741"/>
                    <a:gd name="GluePoint274X" fmla="*/ 974671 w 1596026"/>
                    <a:gd name="GluePoint274Y" fmla="*/ 811699 h 3205741"/>
                    <a:gd name="GluePoint275X" fmla="*/ 916865 w 1596026"/>
                    <a:gd name="GluePoint275Y" fmla="*/ 807851 h 3205741"/>
                    <a:gd name="GluePoint276X" fmla="*/ 937923 w 1596026"/>
                    <a:gd name="GluePoint276Y" fmla="*/ 787950 h 3205741"/>
                    <a:gd name="GluePoint277X" fmla="*/ 973555 w 1596026"/>
                    <a:gd name="GluePoint277Y" fmla="*/ 253004 h 3205741"/>
                    <a:gd name="GluePoint278X" fmla="*/ 897004 w 1596026"/>
                    <a:gd name="GluePoint278Y" fmla="*/ 318188 h 3205741"/>
                    <a:gd name="GluePoint279X" fmla="*/ 725406 w 1596026"/>
                    <a:gd name="GluePoint279Y" fmla="*/ 242439 h 3205741"/>
                    <a:gd name="GluePoint280X" fmla="*/ 670575 w 1596026"/>
                    <a:gd name="GluePoint280Y" fmla="*/ 185274 h 3205741"/>
                    <a:gd name="GluePoint281X" fmla="*/ 1014482 w 1596026"/>
                    <a:gd name="GluePoint281Y" fmla="*/ 237694 h 3205741"/>
                    <a:gd name="GluePoint282X" fmla="*/ 973555 w 1596026"/>
                    <a:gd name="GluePoint282Y" fmla="*/ 253004 h 3205741"/>
                    <a:gd name="GluePoint283X" fmla="*/ 317234 w 1596026"/>
                    <a:gd name="GluePoint283Y" fmla="*/ 1082773 h 3205741"/>
                    <a:gd name="GluePoint284X" fmla="*/ 320532 w 1596026"/>
                    <a:gd name="GluePoint284Y" fmla="*/ 1070139 h 3205741"/>
                    <a:gd name="GluePoint285X" fmla="*/ 325730 w 1596026"/>
                    <a:gd name="GluePoint285Y" fmla="*/ 1050213 h 3205741"/>
                    <a:gd name="GluePoint286X" fmla="*/ 339084 w 1596026"/>
                    <a:gd name="GluePoint286Y" fmla="*/ 1073728 h 3205741"/>
                    <a:gd name="GluePoint287X" fmla="*/ 341088 w 1596026"/>
                    <a:gd name="GluePoint287Y" fmla="*/ 1088601 h 3205741"/>
                    <a:gd name="GluePoint288X" fmla="*/ 329852 w 1596026"/>
                    <a:gd name="GluePoint288Y" fmla="*/ 1094874 h 3205741"/>
                    <a:gd name="GluePoint289X" fmla="*/ 311090 w 1596026"/>
                    <a:gd name="GluePoint289Y" fmla="*/ 1106320 h 3205741"/>
                    <a:gd name="GluePoint290X" fmla="*/ 317234 w 1596026"/>
                    <a:gd name="GluePoint290Y" fmla="*/ 1082773 h 3205741"/>
                    <a:gd name="GluePoint291X" fmla="*/ 291997 w 1596026"/>
                    <a:gd name="GluePoint291Y" fmla="*/ 1179320 h 3205741"/>
                    <a:gd name="GluePoint292X" fmla="*/ 319044 w 1596026"/>
                    <a:gd name="GluePoint292Y" fmla="*/ 1187630 h 3205741"/>
                    <a:gd name="GluePoint293X" fmla="*/ 290695 w 1596026"/>
                    <a:gd name="GluePoint293Y" fmla="*/ 1184299 h 3205741"/>
                    <a:gd name="GluePoint294X" fmla="*/ 291997 w 1596026"/>
                    <a:gd name="GluePoint294Y" fmla="*/ 1179320 h 3205741"/>
                    <a:gd name="GluePoint295X" fmla="*/ 107012 w 1596026"/>
                    <a:gd name="GluePoint295Y" fmla="*/ 2899766 h 3205741"/>
                    <a:gd name="GluePoint296X" fmla="*/ 68146 w 1596026"/>
                    <a:gd name="GluePoint296Y" fmla="*/ 2896783 h 3205741"/>
                    <a:gd name="GluePoint297X" fmla="*/ 23234 w 1596026"/>
                    <a:gd name="GluePoint297Y" fmla="*/ 2878297 h 3205741"/>
                    <a:gd name="GluePoint298X" fmla="*/ 25441 w 1596026"/>
                    <a:gd name="GluePoint298Y" fmla="*/ 2835972 h 3205741"/>
                    <a:gd name="GluePoint299X" fmla="*/ 87539 w 1596026"/>
                    <a:gd name="GluePoint299Y" fmla="*/ 2317678 h 3205741"/>
                    <a:gd name="GluePoint300X" fmla="*/ 126219 w 1596026"/>
                    <a:gd name="GluePoint300Y" fmla="*/ 1974978 h 3205741"/>
                    <a:gd name="GluePoint301X" fmla="*/ 107012 w 1596026"/>
                    <a:gd name="GluePoint301Y" fmla="*/ 2899766 h 3205741"/>
                    <a:gd name="GluePoint302X" fmla="*/ 268991 w 1596026"/>
                    <a:gd name="GluePoint302Y" fmla="*/ 2955468 h 3205741"/>
                    <a:gd name="GluePoint303X" fmla="*/ 200943 w 1596026"/>
                    <a:gd name="GluePoint303Y" fmla="*/ 2951524 h 3205741"/>
                    <a:gd name="GluePoint304X" fmla="*/ 146800 w 1596026"/>
                    <a:gd name="GluePoint304Y" fmla="*/ 2936796 h 3205741"/>
                    <a:gd name="GluePoint305X" fmla="*/ 125653 w 1596026"/>
                    <a:gd name="GluePoint305Y" fmla="*/ 2903888 h 3205741"/>
                    <a:gd name="GluePoint306X" fmla="*/ 125661 w 1596026"/>
                    <a:gd name="GluePoint306Y" fmla="*/ 2864207 h 3205741"/>
                    <a:gd name="GluePoint307X" fmla="*/ 158206 w 1596026"/>
                    <a:gd name="GluePoint307Y" fmla="*/ 1697008 h 3205741"/>
                    <a:gd name="GluePoint308X" fmla="*/ 168892 w 1596026"/>
                    <a:gd name="GluePoint308Y" fmla="*/ 1627920 h 3205741"/>
                    <a:gd name="GluePoint309X" fmla="*/ 198405 w 1596026"/>
                    <a:gd name="GluePoint309Y" fmla="*/ 1551549 h 3205741"/>
                    <a:gd name="GluePoint310X" fmla="*/ 205519 w 1596026"/>
                    <a:gd name="GluePoint310Y" fmla="*/ 1544613 h 3205741"/>
                    <a:gd name="GluePoint311X" fmla="*/ 206731 w 1596026"/>
                    <a:gd name="GluePoint311Y" fmla="*/ 1543692 h 3205741"/>
                    <a:gd name="GluePoint312X" fmla="*/ 213279 w 1596026"/>
                    <a:gd name="GluePoint312Y" fmla="*/ 1543934 h 3205741"/>
                    <a:gd name="GluePoint313X" fmla="*/ 144043 w 1596026"/>
                    <a:gd name="GluePoint313Y" fmla="*/ 2890874 h 3205741"/>
                    <a:gd name="GluePoint314X" fmla="*/ 148433 w 1596026"/>
                    <a:gd name="GluePoint314Y" fmla="*/ 2898553 h 3205741"/>
                    <a:gd name="GluePoint315X" fmla="*/ 272903 w 1596026"/>
                    <a:gd name="GluePoint315Y" fmla="*/ 2919813 h 3205741"/>
                    <a:gd name="GluePoint316X" fmla="*/ 268991 w 1596026"/>
                    <a:gd name="GluePoint316Y" fmla="*/ 2955468 h 3205741"/>
                    <a:gd name="GluePoint317X" fmla="*/ 343150 w 1596026"/>
                    <a:gd name="GluePoint317Y" fmla="*/ 2936222 h 3205741"/>
                    <a:gd name="GluePoint318X" fmla="*/ 290598 w 1596026"/>
                    <a:gd name="GluePoint318Y" fmla="*/ 2933077 h 3205741"/>
                    <a:gd name="GluePoint319X" fmla="*/ 293080 w 1596026"/>
                    <a:gd name="GluePoint319Y" fmla="*/ 2912821 h 3205741"/>
                    <a:gd name="GluePoint320X" fmla="*/ 316264 w 1596026"/>
                    <a:gd name="GluePoint320Y" fmla="*/ 2899887 h 3205741"/>
                    <a:gd name="GluePoint321X" fmla="*/ 345025 w 1596026"/>
                    <a:gd name="GluePoint321Y" fmla="*/ 2903444 h 3205741"/>
                    <a:gd name="GluePoint322X" fmla="*/ 343150 w 1596026"/>
                    <a:gd name="GluePoint322Y" fmla="*/ 2936222 h 3205741"/>
                    <a:gd name="GluePoint323X" fmla="*/ 284164 w 1596026"/>
                    <a:gd name="GluePoint323Y" fmla="*/ 1785917 h 3205741"/>
                    <a:gd name="GluePoint324X" fmla="*/ 357506 w 1596026"/>
                    <a:gd name="GluePoint324Y" fmla="*/ 2879404 h 3205741"/>
                    <a:gd name="GluePoint325X" fmla="*/ 332738 w 1596026"/>
                    <a:gd name="GluePoint325Y" fmla="*/ 2885960 h 3205741"/>
                    <a:gd name="GluePoint326X" fmla="*/ 325527 w 1596026"/>
                    <a:gd name="GluePoint326Y" fmla="*/ 2867142 h 3205741"/>
                    <a:gd name="GluePoint327X" fmla="*/ 162320 w 1596026"/>
                    <a:gd name="GluePoint327Y" fmla="*/ 2886542 h 3205741"/>
                    <a:gd name="GluePoint328X" fmla="*/ 177614 w 1596026"/>
                    <a:gd name="GluePoint328Y" fmla="*/ 2366631 h 3205741"/>
                    <a:gd name="GluePoint329X" fmla="*/ 223028 w 1596026"/>
                    <a:gd name="GluePoint329Y" fmla="*/ 1543813 h 3205741"/>
                    <a:gd name="GluePoint330X" fmla="*/ 237384 w 1596026"/>
                    <a:gd name="GluePoint330Y" fmla="*/ 1531551 h 3205741"/>
                    <a:gd name="GluePoint331X" fmla="*/ 270729 w 1596026"/>
                    <a:gd name="GluePoint331Y" fmla="*/ 1531405 h 3205741"/>
                    <a:gd name="GluePoint332X" fmla="*/ 284164 w 1596026"/>
                    <a:gd name="GluePoint332Y" fmla="*/ 1785917 h 3205741"/>
                    <a:gd name="GluePoint333X" fmla="*/ 353796 w 1596026"/>
                    <a:gd name="GluePoint333Y" fmla="*/ 1317262 h 3205741"/>
                    <a:gd name="GluePoint334X" fmla="*/ 359656 w 1596026"/>
                    <a:gd name="GluePoint334Y" fmla="*/ 1348407 h 3205741"/>
                    <a:gd name="GluePoint335X" fmla="*/ 317606 w 1596026"/>
                    <a:gd name="GluePoint335Y" fmla="*/ 1433751 h 3205741"/>
                    <a:gd name="GluePoint336X" fmla="*/ 252056 w 1596026"/>
                    <a:gd name="GluePoint336Y" fmla="*/ 1524478 h 3205741"/>
                    <a:gd name="GluePoint337X" fmla="*/ 266202 w 1596026"/>
                    <a:gd name="GluePoint337Y" fmla="*/ 1467143 h 3205741"/>
                    <a:gd name="GluePoint338X" fmla="*/ 283000 w 1596026"/>
                    <a:gd name="GluePoint338Y" fmla="*/ 1433678 h 3205741"/>
                    <a:gd name="GluePoint339X" fmla="*/ 283533 w 1596026"/>
                    <a:gd name="GluePoint339Y" fmla="*/ 1428763 h 3205741"/>
                    <a:gd name="GluePoint340X" fmla="*/ 271756 w 1596026"/>
                    <a:gd name="GluePoint340Y" fmla="*/ 1423453 h 3205741"/>
                    <a:gd name="GluePoint341X" fmla="*/ 234644 w 1596026"/>
                    <a:gd name="GluePoint341Y" fmla="*/ 1505757 h 3205741"/>
                    <a:gd name="GluePoint342X" fmla="*/ 226560 w 1596026"/>
                    <a:gd name="GluePoint342Y" fmla="*/ 1524664 h 3205741"/>
                    <a:gd name="GluePoint343X" fmla="*/ 218614 w 1596026"/>
                    <a:gd name="GluePoint343Y" fmla="*/ 1532295 h 3205741"/>
                    <a:gd name="GluePoint344X" fmla="*/ 204581 w 1596026"/>
                    <a:gd name="GluePoint344Y" fmla="*/ 1533555 h 3205741"/>
                    <a:gd name="GluePoint345X" fmla="*/ 219616 w 1596026"/>
                    <a:gd name="GluePoint345Y" fmla="*/ 1461945 h 3205741"/>
                    <a:gd name="GluePoint346X" fmla="*/ 209666 w 1596026"/>
                    <a:gd name="GluePoint346Y" fmla="*/ 1459205 h 3205741"/>
                    <a:gd name="GluePoint347X" fmla="*/ 203449 w 1596026"/>
                    <a:gd name="GluePoint347Y" fmla="*/ 1477320 h 3205741"/>
                    <a:gd name="GluePoint348X" fmla="*/ 254279 w 1596026"/>
                    <a:gd name="GluePoint348Y" fmla="*/ 1377863 h 3205741"/>
                    <a:gd name="GluePoint349X" fmla="*/ 279378 w 1596026"/>
                    <a:gd name="GluePoint349Y" fmla="*/ 1294774 h 3205741"/>
                    <a:gd name="GluePoint350X" fmla="*/ 323749 w 1596026"/>
                    <a:gd name="GluePoint350Y" fmla="*/ 1297110 h 3205741"/>
                    <a:gd name="GluePoint351X" fmla="*/ 360602 w 1596026"/>
                    <a:gd name="GluePoint351Y" fmla="*/ 1298040 h 3205741"/>
                    <a:gd name="GluePoint352X" fmla="*/ 353796 w 1596026"/>
                    <a:gd name="GluePoint352Y" fmla="*/ 1317262 h 3205741"/>
                    <a:gd name="GluePoint353X" fmla="*/ 395216 w 1596026"/>
                    <a:gd name="GluePoint353Y" fmla="*/ 1292915 h 3205741"/>
                    <a:gd name="GluePoint354X" fmla="*/ 380803 w 1596026"/>
                    <a:gd name="GluePoint354Y" fmla="*/ 1292333 h 3205741"/>
                    <a:gd name="GluePoint355X" fmla="*/ 363173 w 1596026"/>
                    <a:gd name="GluePoint355Y" fmla="*/ 1291541 h 3205741"/>
                    <a:gd name="GluePoint356X" fmla="*/ 277058 w 1596026"/>
                    <a:gd name="GluePoint356Y" fmla="*/ 1289536 h 3205741"/>
                    <a:gd name="GluePoint357X" fmla="*/ 265483 w 1596026"/>
                    <a:gd name="GluePoint357Y" fmla="*/ 1288970 h 3205741"/>
                    <a:gd name="GluePoint358X" fmla="*/ 263203 w 1596026"/>
                    <a:gd name="GluePoint358Y" fmla="*/ 1288857 h 3205741"/>
                    <a:gd name="GluePoint359X" fmla="*/ 275967 w 1596026"/>
                    <a:gd name="GluePoint359Y" fmla="*/ 1240430 h 3205741"/>
                    <a:gd name="GluePoint360X" fmla="*/ 405474 w 1596026"/>
                    <a:gd name="GluePoint360Y" fmla="*/ 1262247 h 3205741"/>
                    <a:gd name="GluePoint361X" fmla="*/ 395216 w 1596026"/>
                    <a:gd name="GluePoint361Y" fmla="*/ 1292915 h 3205741"/>
                    <a:gd name="GluePoint362X" fmla="*/ 409144 w 1596026"/>
                    <a:gd name="GluePoint362Y" fmla="*/ 1251326 h 3205741"/>
                    <a:gd name="GluePoint363X" fmla="*/ 399298 w 1596026"/>
                    <a:gd name="GluePoint363Y" fmla="*/ 1248489 h 3205741"/>
                    <a:gd name="GluePoint364X" fmla="*/ 278901 w 1596026"/>
                    <a:gd name="GluePoint364Y" fmla="*/ 1229315 h 3205741"/>
                    <a:gd name="GluePoint365X" fmla="*/ 287834 w 1596026"/>
                    <a:gd name="GluePoint365Y" fmla="*/ 1195228 h 3205741"/>
                    <a:gd name="GluePoint366X" fmla="*/ 416435 w 1596026"/>
                    <a:gd name="GluePoint366Y" fmla="*/ 1229550 h 3205741"/>
                    <a:gd name="GluePoint367X" fmla="*/ 409144 w 1596026"/>
                    <a:gd name="GluePoint367Y" fmla="*/ 1251326 h 3205741"/>
                    <a:gd name="GluePoint368X" fmla="*/ 360917 w 1596026"/>
                    <a:gd name="GluePoint368Y" fmla="*/ 1172862 h 3205741"/>
                    <a:gd name="GluePoint369X" fmla="*/ 369858 w 1596026"/>
                    <a:gd name="GluePoint369Y" fmla="*/ 1199448 h 3205741"/>
                    <a:gd name="GluePoint370X" fmla="*/ 343942 w 1596026"/>
                    <a:gd name="GluePoint370Y" fmla="*/ 1192496 h 3205741"/>
                    <a:gd name="GluePoint371X" fmla="*/ 360909 w 1596026"/>
                    <a:gd name="GluePoint371Y" fmla="*/ 1171633 h 3205741"/>
                    <a:gd name="GluePoint372X" fmla="*/ 360917 w 1596026"/>
                    <a:gd name="GluePoint372Y" fmla="*/ 1172862 h 3205741"/>
                    <a:gd name="GluePoint373X" fmla="*/ 397180 w 1596026"/>
                    <a:gd name="GluePoint373Y" fmla="*/ 1208962 h 3205741"/>
                    <a:gd name="GluePoint374X" fmla="*/ 409726 w 1596026"/>
                    <a:gd name="GluePoint374Y" fmla="*/ 1194444 h 3205741"/>
                    <a:gd name="GluePoint375X" fmla="*/ 410761 w 1596026"/>
                    <a:gd name="GluePoint375Y" fmla="*/ 1194420 h 3205741"/>
                    <a:gd name="GluePoint376X" fmla="*/ 419645 w 1596026"/>
                    <a:gd name="GluePoint376Y" fmla="*/ 1218492 h 3205741"/>
                    <a:gd name="GluePoint377X" fmla="*/ 397180 w 1596026"/>
                    <a:gd name="GluePoint377Y" fmla="*/ 1208962 h 3205741"/>
                    <a:gd name="GluePoint378X" fmla="*/ 422902 w 1596026"/>
                    <a:gd name="GluePoint378Y" fmla="*/ 1210223 h 3205741"/>
                    <a:gd name="GluePoint379X" fmla="*/ 392314 w 1596026"/>
                    <a:gd name="GluePoint379Y" fmla="*/ 1206981 h 3205741"/>
                    <a:gd name="GluePoint380X" fmla="*/ 376713 w 1596026"/>
                    <a:gd name="GluePoint380Y" fmla="*/ 1201598 h 3205741"/>
                    <a:gd name="GluePoint381X" fmla="*/ 368783 w 1596026"/>
                    <a:gd name="GluePoint381Y" fmla="*/ 1179150 h 3205741"/>
                    <a:gd name="GluePoint382X" fmla="*/ 340846 w 1596026"/>
                    <a:gd name="GluePoint382Y" fmla="*/ 1188551 h 3205741"/>
                    <a:gd name="GluePoint383X" fmla="*/ 338025 w 1596026"/>
                    <a:gd name="GluePoint383Y" fmla="*/ 1191203 h 3205741"/>
                    <a:gd name="GluePoint384X" fmla="*/ 294761 w 1596026"/>
                    <a:gd name="GluePoint384Y" fmla="*/ 1168747 h 3205741"/>
                    <a:gd name="GluePoint385X" fmla="*/ 301156 w 1596026"/>
                    <a:gd name="GluePoint385Y" fmla="*/ 1144319 h 3205741"/>
                    <a:gd name="GluePoint386X" fmla="*/ 341339 w 1596026"/>
                    <a:gd name="GluePoint386Y" fmla="*/ 1163606 h 3205741"/>
                    <a:gd name="GluePoint387X" fmla="*/ 363035 w 1596026"/>
                    <a:gd name="GluePoint387Y" fmla="*/ 1147375 h 3205741"/>
                    <a:gd name="GluePoint388X" fmla="*/ 373714 w 1596026"/>
                    <a:gd name="GluePoint388Y" fmla="*/ 1145710 h 3205741"/>
                    <a:gd name="GluePoint389X" fmla="*/ 382113 w 1596026"/>
                    <a:gd name="GluePoint389Y" fmla="*/ 1161537 h 3205741"/>
                    <a:gd name="GluePoint390X" fmla="*/ 397981 w 1596026"/>
                    <a:gd name="GluePoint390Y" fmla="*/ 1175569 h 3205741"/>
                    <a:gd name="GluePoint391X" fmla="*/ 426855 w 1596026"/>
                    <a:gd name="GluePoint391Y" fmla="*/ 1160971 h 3205741"/>
                    <a:gd name="GluePoint392X" fmla="*/ 434066 w 1596026"/>
                    <a:gd name="GluePoint392Y" fmla="*/ 1176919 h 3205741"/>
                    <a:gd name="GluePoint393X" fmla="*/ 422902 w 1596026"/>
                    <a:gd name="GluePoint393Y" fmla="*/ 1210223 h 3205741"/>
                    <a:gd name="GluePoint394X" fmla="*/ 478315 w 1596026"/>
                    <a:gd name="GluePoint394Y" fmla="*/ 1045250 h 3205741"/>
                    <a:gd name="GluePoint395X" fmla="*/ 470498 w 1596026"/>
                    <a:gd name="GluePoint395Y" fmla="*/ 1068457 h 3205741"/>
                    <a:gd name="GluePoint396X" fmla="*/ 470434 w 1596026"/>
                    <a:gd name="GluePoint396Y" fmla="*/ 1068336 h 3205741"/>
                    <a:gd name="GluePoint397X" fmla="*/ 489859 w 1596026"/>
                    <a:gd name="GluePoint397Y" fmla="*/ 1011058 h 3205741"/>
                    <a:gd name="GluePoint398X" fmla="*/ 478056 w 1596026"/>
                    <a:gd name="GluePoint398Y" fmla="*/ 1039406 h 3205741"/>
                    <a:gd name="GluePoint399X" fmla="*/ 478315 w 1596026"/>
                    <a:gd name="GluePoint399Y" fmla="*/ 1045250 h 3205741"/>
                    <a:gd name="GluePoint400X" fmla="*/ 748501 w 1596026"/>
                    <a:gd name="GluePoint400Y" fmla="*/ 3018567 h 3205741"/>
                    <a:gd name="GluePoint401X" fmla="*/ 749091 w 1596026"/>
                    <a:gd name="GluePoint401Y" fmla="*/ 3016699 h 3205741"/>
                    <a:gd name="GluePoint402X" fmla="*/ 777618 w 1596026"/>
                    <a:gd name="GluePoint402Y" fmla="*/ 3052662 h 3205741"/>
                    <a:gd name="GluePoint403X" fmla="*/ 776154 w 1596026"/>
                    <a:gd name="GluePoint403Y" fmla="*/ 3055200 h 3205741"/>
                    <a:gd name="GluePoint404X" fmla="*/ 762396 w 1596026"/>
                    <a:gd name="GluePoint404Y" fmla="*/ 3064852 h 3205741"/>
                    <a:gd name="GluePoint405X" fmla="*/ 730612 w 1596026"/>
                    <a:gd name="GluePoint405Y" fmla="*/ 3064181 h 3205741"/>
                    <a:gd name="GluePoint406X" fmla="*/ 748501 w 1596026"/>
                    <a:gd name="GluePoint406Y" fmla="*/ 3018567 h 3205741"/>
                    <a:gd name="GluePoint407X" fmla="*/ 762655 w 1596026"/>
                    <a:gd name="GluePoint407Y" fmla="*/ 2940231 h 3205741"/>
                    <a:gd name="GluePoint408X" fmla="*/ 790155 w 1596026"/>
                    <a:gd name="GluePoint408Y" fmla="*/ 2935082 h 3205741"/>
                    <a:gd name="GluePoint409X" fmla="*/ 797051 w 1596026"/>
                    <a:gd name="GluePoint409Y" fmla="*/ 2933433 h 3205741"/>
                    <a:gd name="GluePoint410X" fmla="*/ 794334 w 1596026"/>
                    <a:gd name="GluePoint410Y" fmla="*/ 2969186 h 3205741"/>
                    <a:gd name="GluePoint411X" fmla="*/ 772703 w 1596026"/>
                    <a:gd name="GluePoint411Y" fmla="*/ 2983356 h 3205741"/>
                    <a:gd name="GluePoint412X" fmla="*/ 755161 w 1596026"/>
                    <a:gd name="GluePoint412Y" fmla="*/ 2995820 h 3205741"/>
                    <a:gd name="GluePoint413X" fmla="*/ 762655 w 1596026"/>
                    <a:gd name="GluePoint413Y" fmla="*/ 2940231 h 3205741"/>
                    <a:gd name="GluePoint414X" fmla="*/ 772371 w 1596026"/>
                    <a:gd name="GluePoint414Y" fmla="*/ 3072814 h 3205741"/>
                    <a:gd name="GluePoint415X" fmla="*/ 781554 w 1596026"/>
                    <a:gd name="GluePoint415Y" fmla="*/ 3065523 h 3205741"/>
                    <a:gd name="GluePoint416X" fmla="*/ 787172 w 1596026"/>
                    <a:gd name="GluePoint416Y" fmla="*/ 3070251 h 3205741"/>
                    <a:gd name="GluePoint417X" fmla="*/ 788636 w 1596026"/>
                    <a:gd name="GluePoint417Y" fmla="*/ 3075586 h 3205741"/>
                    <a:gd name="GluePoint418X" fmla="*/ 770205 w 1596026"/>
                    <a:gd name="GluePoint418Y" fmla="*/ 3078949 h 3205741"/>
                    <a:gd name="GluePoint419X" fmla="*/ 768507 w 1596026"/>
                    <a:gd name="GluePoint419Y" fmla="*/ 3077793 h 3205741"/>
                    <a:gd name="GluePoint420X" fmla="*/ 772371 w 1596026"/>
                    <a:gd name="GluePoint420Y" fmla="*/ 3072814 h 3205741"/>
                    <a:gd name="GluePoint421X" fmla="*/ 785976 w 1596026"/>
                    <a:gd name="GluePoint421Y" fmla="*/ 3042186 h 3205741"/>
                    <a:gd name="GluePoint422X" fmla="*/ 794181 w 1596026"/>
                    <a:gd name="GluePoint422Y" fmla="*/ 2978401 h 3205741"/>
                    <a:gd name="GluePoint423X" fmla="*/ 795329 w 1596026"/>
                    <a:gd name="GluePoint423Y" fmla="*/ 2979565 h 3205741"/>
                    <a:gd name="GluePoint424X" fmla="*/ 815691 w 1596026"/>
                    <a:gd name="GluePoint424Y" fmla="*/ 3011389 h 3205741"/>
                    <a:gd name="GluePoint425X" fmla="*/ 785976 w 1596026"/>
                    <a:gd name="GluePoint425Y" fmla="*/ 3042186 h 3205741"/>
                    <a:gd name="GluePoint426X" fmla="*/ 723700 w 1596026"/>
                    <a:gd name="GluePoint426Y" fmla="*/ 3079054 h 3205741"/>
                    <a:gd name="GluePoint427X" fmla="*/ 729892 w 1596026"/>
                    <a:gd name="GluePoint427Y" fmla="*/ 3077082 h 3205741"/>
                    <a:gd name="GluePoint428X" fmla="*/ 753035 w 1596026"/>
                    <a:gd name="GluePoint428Y" fmla="*/ 3076637 h 3205741"/>
                    <a:gd name="GluePoint429X" fmla="*/ 755679 w 1596026"/>
                    <a:gd name="GluePoint429Y" fmla="*/ 3083791 h 3205741"/>
                    <a:gd name="GluePoint430X" fmla="*/ 714065 w 1596026"/>
                    <a:gd name="GluePoint430Y" fmla="*/ 3098559 h 3205741"/>
                    <a:gd name="GluePoint431X" fmla="*/ 723700 w 1596026"/>
                    <a:gd name="GluePoint431Y" fmla="*/ 3079054 h 3205741"/>
                    <a:gd name="GluePoint432X" fmla="*/ 694365 w 1596026"/>
                    <a:gd name="GluePoint432Y" fmla="*/ 3136405 h 3205741"/>
                    <a:gd name="GluePoint433X" fmla="*/ 704898 w 1596026"/>
                    <a:gd name="GluePoint433Y" fmla="*/ 3116367 h 3205741"/>
                    <a:gd name="GluePoint434X" fmla="*/ 767764 w 1596026"/>
                    <a:gd name="GluePoint434Y" fmla="*/ 3095390 h 3205741"/>
                    <a:gd name="GluePoint435X" fmla="*/ 793817 w 1596026"/>
                    <a:gd name="GluePoint435Y" fmla="*/ 3091284 h 3205741"/>
                    <a:gd name="GluePoint436X" fmla="*/ 843127 w 1596026"/>
                    <a:gd name="GluePoint436Y" fmla="*/ 3126738 h 3205741"/>
                    <a:gd name="GluePoint437X" fmla="*/ 859795 w 1596026"/>
                    <a:gd name="GluePoint437Y" fmla="*/ 3144836 h 3205741"/>
                    <a:gd name="GluePoint438X" fmla="*/ 832901 w 1596026"/>
                    <a:gd name="GluePoint438Y" fmla="*/ 3159580 h 3205741"/>
                    <a:gd name="GluePoint439X" fmla="*/ 816233 w 1596026"/>
                    <a:gd name="GluePoint439Y" fmla="*/ 3163783 h 3205741"/>
                    <a:gd name="GluePoint440X" fmla="*/ 797220 w 1596026"/>
                    <a:gd name="GluePoint440Y" fmla="*/ 3149015 h 3205741"/>
                    <a:gd name="GluePoint441X" fmla="*/ 808060 w 1596026"/>
                    <a:gd name="GluePoint441Y" fmla="*/ 3132388 h 3205741"/>
                    <a:gd name="GluePoint442X" fmla="*/ 809030 w 1596026"/>
                    <a:gd name="GluePoint442Y" fmla="*/ 3125234 h 3205741"/>
                    <a:gd name="GluePoint443X" fmla="*/ 795062 w 1596026"/>
                    <a:gd name="GluePoint443Y" fmla="*/ 3167195 h 3205741"/>
                    <a:gd name="GluePoint444X" fmla="*/ 778782 w 1596026"/>
                    <a:gd name="GluePoint444Y" fmla="*/ 3168682 h 3205741"/>
                    <a:gd name="GluePoint445X" fmla="*/ 771135 w 1596026"/>
                    <a:gd name="GluePoint445Y" fmla="*/ 3137181 h 3205741"/>
                    <a:gd name="GluePoint446X" fmla="*/ 777197 w 1596026"/>
                    <a:gd name="GluePoint446Y" fmla="*/ 3132824 h 3205741"/>
                    <a:gd name="GluePoint447X" fmla="*/ 774764 w 1596026"/>
                    <a:gd name="GluePoint447Y" fmla="*/ 3128863 h 3205741"/>
                    <a:gd name="GluePoint448X" fmla="*/ 769849 w 1596026"/>
                    <a:gd name="GluePoint448Y" fmla="*/ 3126859 h 3205741"/>
                    <a:gd name="GluePoint449X" fmla="*/ 762275 w 1596026"/>
                    <a:gd name="GluePoint449Y" fmla="*/ 3169369 h 3205741"/>
                    <a:gd name="GluePoint450X" fmla="*/ 748274 w 1596026"/>
                    <a:gd name="GluePoint450Y" fmla="*/ 3169078 h 3205741"/>
                    <a:gd name="GluePoint451X" fmla="*/ 739584 w 1596026"/>
                    <a:gd name="GluePoint451Y" fmla="*/ 3160493 h 3205741"/>
                    <a:gd name="GluePoint452X" fmla="*/ 738760 w 1596026"/>
                    <a:gd name="GluePoint452Y" fmla="*/ 3139275 h 3205741"/>
                    <a:gd name="GluePoint453X" fmla="*/ 737402 w 1596026"/>
                    <a:gd name="GluePoint453Y" fmla="*/ 3129235 h 3205741"/>
                    <a:gd name="GluePoint454X" fmla="*/ 728235 w 1596026"/>
                    <a:gd name="GluePoint454Y" fmla="*/ 3166281 h 3205741"/>
                    <a:gd name="GluePoint455X" fmla="*/ 712391 w 1596026"/>
                    <a:gd name="GluePoint455Y" fmla="*/ 3161181 h 3205741"/>
                    <a:gd name="GluePoint456X" fmla="*/ 715487 w 1596026"/>
                    <a:gd name="GluePoint456Y" fmla="*/ 3134586 h 3205741"/>
                    <a:gd name="GluePoint457X" fmla="*/ 712019 w 1596026"/>
                    <a:gd name="GluePoint457Y" fmla="*/ 3126358 h 3205741"/>
                    <a:gd name="GluePoint458X" fmla="*/ 703071 w 1596026"/>
                    <a:gd name="GluePoint458Y" fmla="*/ 3156403 h 3205741"/>
                    <a:gd name="GluePoint459X" fmla="*/ 694365 w 1596026"/>
                    <a:gd name="GluePoint459Y" fmla="*/ 3136405 h 3205741"/>
                    <a:gd name="GluePoint460X" fmla="*/ 846061 w 1596026"/>
                    <a:gd name="GluePoint460Y" fmla="*/ 3180233 h 3205741"/>
                    <a:gd name="GluePoint461X" fmla="*/ 728340 w 1596026"/>
                    <a:gd name="GluePoint461Y" fmla="*/ 3186110 h 3205741"/>
                    <a:gd name="GluePoint462X" fmla="*/ 683977 w 1596026"/>
                    <a:gd name="GluePoint462Y" fmla="*/ 3158036 h 3205741"/>
                    <a:gd name="GluePoint463X" fmla="*/ 815344 w 1596026"/>
                    <a:gd name="GluePoint463Y" fmla="*/ 3176870 h 3205741"/>
                    <a:gd name="GluePoint464X" fmla="*/ 867345 w 1596026"/>
                    <a:gd name="GluePoint464Y" fmla="*/ 3155668 h 3205741"/>
                    <a:gd name="GluePoint465X" fmla="*/ 846061 w 1596026"/>
                    <a:gd name="GluePoint465Y" fmla="*/ 3180233 h 3205741"/>
                    <a:gd name="GluePoint466X" fmla="*/ 866513 w 1596026"/>
                    <a:gd name="GluePoint466Y" fmla="*/ 3122372 h 3205741"/>
                    <a:gd name="GluePoint467X" fmla="*/ 864468 w 1596026"/>
                    <a:gd name="GluePoint467Y" fmla="*/ 3133568 h 3205741"/>
                    <a:gd name="GluePoint468X" fmla="*/ 799419 w 1596026"/>
                    <a:gd name="GluePoint468Y" fmla="*/ 3084098 h 3205741"/>
                    <a:gd name="GluePoint469X" fmla="*/ 801464 w 1596026"/>
                    <a:gd name="GluePoint469Y" fmla="*/ 3074050 h 3205741"/>
                    <a:gd name="GluePoint470X" fmla="*/ 847961 w 1596026"/>
                    <a:gd name="GluePoint470Y" fmla="*/ 3096247 h 3205741"/>
                    <a:gd name="GluePoint471X" fmla="*/ 868445 w 1596026"/>
                    <a:gd name="GluePoint471Y" fmla="*/ 3110886 h 3205741"/>
                    <a:gd name="GluePoint472X" fmla="*/ 866513 w 1596026"/>
                    <a:gd name="GluePoint472Y" fmla="*/ 3122372 h 3205741"/>
                    <a:gd name="GluePoint473X" fmla="*/ 869940 w 1596026"/>
                    <a:gd name="GluePoint473Y" fmla="*/ 3100515 h 3205741"/>
                    <a:gd name="GluePoint474X" fmla="*/ 797746 w 1596026"/>
                    <a:gd name="GluePoint474Y" fmla="*/ 3062774 h 3205741"/>
                    <a:gd name="GluePoint475X" fmla="*/ 789969 w 1596026"/>
                    <a:gd name="GluePoint475Y" fmla="*/ 3055855 h 3205741"/>
                    <a:gd name="GluePoint476X" fmla="*/ 801690 w 1596026"/>
                    <a:gd name="GluePoint476Y" fmla="*/ 3045379 h 3205741"/>
                    <a:gd name="GluePoint477X" fmla="*/ 831875 w 1596026"/>
                    <a:gd name="GluePoint477Y" fmla="*/ 3005237 h 3205741"/>
                    <a:gd name="GluePoint478X" fmla="*/ 831996 w 1596026"/>
                    <a:gd name="GluePoint478Y" fmla="*/ 3003847 h 3205741"/>
                    <a:gd name="GluePoint479X" fmla="*/ 852164 w 1596026"/>
                    <a:gd name="GluePoint479Y" fmla="*/ 3009538 h 3205741"/>
                    <a:gd name="GluePoint480X" fmla="*/ 874022 w 1596026"/>
                    <a:gd name="GluePoint480Y" fmla="*/ 3024613 h 3205741"/>
                    <a:gd name="GluePoint481X" fmla="*/ 869940 w 1596026"/>
                    <a:gd name="GluePoint481Y" fmla="*/ 3100515 h 3205741"/>
                    <a:gd name="GluePoint482X" fmla="*/ 885299 w 1596026"/>
                    <a:gd name="GluePoint482Y" fmla="*/ 3090815 h 3205741"/>
                    <a:gd name="GluePoint483X" fmla="*/ 900569 w 1596026"/>
                    <a:gd name="GluePoint483Y" fmla="*/ 2958467 h 3205741"/>
                    <a:gd name="GluePoint484X" fmla="*/ 901232 w 1596026"/>
                    <a:gd name="GluePoint484Y" fmla="*/ 2984964 h 3205741"/>
                    <a:gd name="GluePoint485X" fmla="*/ 907933 w 1596026"/>
                    <a:gd name="GluePoint485Y" fmla="*/ 3069839 h 3205741"/>
                    <a:gd name="GluePoint486X" fmla="*/ 885299 w 1596026"/>
                    <a:gd name="GluePoint486Y" fmla="*/ 3090815 h 3205741"/>
                    <a:gd name="GluePoint487X" fmla="*/ 889405 w 1596026"/>
                    <a:gd name="GluePoint487Y" fmla="*/ 2950586 h 3205741"/>
                    <a:gd name="GluePoint488X" fmla="*/ 874847 w 1596026"/>
                    <a:gd name="GluePoint488Y" fmla="*/ 3008600 h 3205741"/>
                    <a:gd name="GluePoint489X" fmla="*/ 830864 w 1596026"/>
                    <a:gd name="GluePoint489Y" fmla="*/ 2995076 h 3205741"/>
                    <a:gd name="GluePoint490X" fmla="*/ 805684 w 1596026"/>
                    <a:gd name="GluePoint490Y" fmla="*/ 2973373 h 3205741"/>
                    <a:gd name="GluePoint491X" fmla="*/ 810316 w 1596026"/>
                    <a:gd name="GluePoint491Y" fmla="*/ 2929335 h 3205741"/>
                    <a:gd name="GluePoint492X" fmla="*/ 880998 w 1596026"/>
                    <a:gd name="GluePoint492Y" fmla="*/ 2851331 h 3205741"/>
                    <a:gd name="GluePoint493X" fmla="*/ 889405 w 1596026"/>
                    <a:gd name="GluePoint493Y" fmla="*/ 2950586 h 3205741"/>
                    <a:gd name="GluePoint494X" fmla="*/ 1407797 w 1596026"/>
                    <a:gd name="GluePoint494Y" fmla="*/ 3145022 h 3205741"/>
                    <a:gd name="GluePoint495X" fmla="*/ 1391792 w 1596026"/>
                    <a:gd name="GluePoint495Y" fmla="*/ 3159653 h 3205741"/>
                    <a:gd name="GluePoint496X" fmla="*/ 1295920 w 1596026"/>
                    <a:gd name="GluePoint496Y" fmla="*/ 3177234 h 3205741"/>
                    <a:gd name="GluePoint497X" fmla="*/ 1235334 w 1596026"/>
                    <a:gd name="GluePoint497Y" fmla="*/ 3146057 h 3205741"/>
                    <a:gd name="GluePoint498X" fmla="*/ 1347712 w 1596026"/>
                    <a:gd name="GluePoint498Y" fmla="*/ 3162021 h 3205741"/>
                    <a:gd name="GluePoint499X" fmla="*/ 1408250 w 1596026"/>
                    <a:gd name="GluePoint499Y" fmla="*/ 3138491 h 3205741"/>
                    <a:gd name="GluePoint500X" fmla="*/ 1407797 w 1596026"/>
                    <a:gd name="GluePoint500Y" fmla="*/ 3145022 h 3205741"/>
                    <a:gd name="GluePoint501X" fmla="*/ 1408177 w 1596026"/>
                    <a:gd name="GluePoint501Y" fmla="*/ 3100337 h 3205741"/>
                    <a:gd name="GluePoint502X" fmla="*/ 1383611 w 1596026"/>
                    <a:gd name="GluePoint502Y" fmla="*/ 3140261 h 3205741"/>
                    <a:gd name="GluePoint503X" fmla="*/ 1383910 w 1596026"/>
                    <a:gd name="GluePoint503Y" fmla="*/ 3122276 h 3205741"/>
                    <a:gd name="GluePoint504X" fmla="*/ 1359910 w 1596026"/>
                    <a:gd name="GluePoint504Y" fmla="*/ 3105204 h 3205741"/>
                    <a:gd name="GluePoint505X" fmla="*/ 1368891 w 1596026"/>
                    <a:gd name="GluePoint505Y" fmla="*/ 3141570 h 3205741"/>
                    <a:gd name="GluePoint506X" fmla="*/ 1363879 w 1596026"/>
                    <a:gd name="GluePoint506Y" fmla="*/ 3146154 h 3205741"/>
                    <a:gd name="GluePoint507X" fmla="*/ 1352966 w 1596026"/>
                    <a:gd name="GluePoint507Y" fmla="*/ 3148150 h 3205741"/>
                    <a:gd name="GluePoint508X" fmla="*/ 1336807 w 1596026"/>
                    <a:gd name="GluePoint508Y" fmla="*/ 3103579 h 3205741"/>
                    <a:gd name="GluePoint509X" fmla="*/ 1330922 w 1596026"/>
                    <a:gd name="GluePoint509Y" fmla="*/ 3111210 h 3205741"/>
                    <a:gd name="GluePoint510X" fmla="*/ 1340477 w 1596026"/>
                    <a:gd name="GluePoint510Y" fmla="*/ 3128960 h 3205741"/>
                    <a:gd name="GluePoint511X" fmla="*/ 1336767 w 1596026"/>
                    <a:gd name="GluePoint511Y" fmla="*/ 3145952 h 3205741"/>
                    <a:gd name="GluePoint512X" fmla="*/ 1332612 w 1596026"/>
                    <a:gd name="GluePoint512Y" fmla="*/ 3151133 h 3205741"/>
                    <a:gd name="GluePoint513X" fmla="*/ 1322329 w 1596026"/>
                    <a:gd name="GluePoint513Y" fmla="*/ 3152192 h 3205741"/>
                    <a:gd name="GluePoint514X" fmla="*/ 1314213 w 1596026"/>
                    <a:gd name="GluePoint514Y" fmla="*/ 3109706 h 3205741"/>
                    <a:gd name="GluePoint515X" fmla="*/ 1306631 w 1596026"/>
                    <a:gd name="GluePoint515Y" fmla="*/ 3117288 h 3205741"/>
                    <a:gd name="GluePoint516X" fmla="*/ 1305031 w 1596026"/>
                    <a:gd name="GluePoint516Y" fmla="*/ 3153081 h 3205741"/>
                    <a:gd name="GluePoint517X" fmla="*/ 1291127 w 1596026"/>
                    <a:gd name="GluePoint517Y" fmla="*/ 3153000 h 3205741"/>
                    <a:gd name="GluePoint518X" fmla="*/ 1281742 w 1596026"/>
                    <a:gd name="GluePoint518Y" fmla="*/ 3104484 h 3205741"/>
                    <a:gd name="GluePoint519X" fmla="*/ 1276714 w 1596026"/>
                    <a:gd name="GluePoint519Y" fmla="*/ 3110999 h 3205741"/>
                    <a:gd name="GluePoint520X" fmla="*/ 1278872 w 1596026"/>
                    <a:gd name="GluePoint520Y" fmla="*/ 3146728 h 3205741"/>
                    <a:gd name="GluePoint521X" fmla="*/ 1269099 w 1596026"/>
                    <a:gd name="GluePoint521Y" fmla="*/ 3150535 h 3205741"/>
                    <a:gd name="GluePoint522X" fmla="*/ 1241025 w 1596026"/>
                    <a:gd name="GluePoint522Y" fmla="*/ 3106400 h 3205741"/>
                    <a:gd name="GluePoint523X" fmla="*/ 1241526 w 1596026"/>
                    <a:gd name="GluePoint523Y" fmla="*/ 3104751 h 3205741"/>
                    <a:gd name="GluePoint524X" fmla="*/ 1297739 w 1596026"/>
                    <a:gd name="GluePoint524Y" fmla="*/ 3082877 h 3205741"/>
                    <a:gd name="GluePoint525X" fmla="*/ 1320939 w 1596026"/>
                    <a:gd name="GluePoint525Y" fmla="*/ 3073517 h 3205741"/>
                    <a:gd name="GluePoint526X" fmla="*/ 1329314 w 1596026"/>
                    <a:gd name="GluePoint526Y" fmla="*/ 3071254 h 3205741"/>
                    <a:gd name="GluePoint527X" fmla="*/ 1403731 w 1596026"/>
                    <a:gd name="GluePoint527Y" fmla="*/ 3099666 h 3205741"/>
                    <a:gd name="GluePoint528X" fmla="*/ 1408177 w 1596026"/>
                    <a:gd name="GluePoint528Y" fmla="*/ 3100337 h 3205741"/>
                    <a:gd name="GluePoint529X" fmla="*/ 1300285 w 1596026"/>
                    <a:gd name="GluePoint529Y" fmla="*/ 3062459 h 3205741"/>
                    <a:gd name="GluePoint530X" fmla="*/ 1303656 w 1596026"/>
                    <a:gd name="GluePoint530Y" fmla="*/ 3067851 h 3205741"/>
                    <a:gd name="GluePoint531X" fmla="*/ 1243620 w 1596026"/>
                    <a:gd name="GluePoint531Y" fmla="*/ 3092489 h 3205741"/>
                    <a:gd name="GluePoint532X" fmla="*/ 1244016 w 1596026"/>
                    <a:gd name="GluePoint532Y" fmla="*/ 3090217 h 3205741"/>
                    <a:gd name="GluePoint533X" fmla="*/ 1247694 w 1596026"/>
                    <a:gd name="GluePoint533Y" fmla="*/ 3065118 h 3205741"/>
                    <a:gd name="GluePoint534X" fmla="*/ 1300285 w 1596026"/>
                    <a:gd name="GluePoint534Y" fmla="*/ 3062459 h 3205741"/>
                    <a:gd name="GluePoint535X" fmla="*/ 1248914 w 1596026"/>
                    <a:gd name="GluePoint535Y" fmla="*/ 3055216 h 3205741"/>
                    <a:gd name="GluePoint536X" fmla="*/ 1252673 w 1596026"/>
                    <a:gd name="GluePoint536Y" fmla="*/ 3013167 h 3205741"/>
                    <a:gd name="GluePoint537X" fmla="*/ 1277643 w 1596026"/>
                    <a:gd name="GluePoint537Y" fmla="*/ 3008519 h 3205741"/>
                    <a:gd name="GluePoint538X" fmla="*/ 1307981 w 1596026"/>
                    <a:gd name="GluePoint538Y" fmla="*/ 3036520 h 3205741"/>
                    <a:gd name="GluePoint539X" fmla="*/ 1301393 w 1596026"/>
                    <a:gd name="GluePoint539Y" fmla="*/ 3049590 h 3205741"/>
                    <a:gd name="GluePoint540X" fmla="*/ 1248914 w 1596026"/>
                    <a:gd name="GluePoint540Y" fmla="*/ 3055216 h 3205741"/>
                    <a:gd name="GluePoint541X" fmla="*/ 1310754 w 1596026"/>
                    <a:gd name="GluePoint541Y" fmla="*/ 3054933 h 3205741"/>
                    <a:gd name="GluePoint542X" fmla="*/ 1315572 w 1596026"/>
                    <a:gd name="GluePoint542Y" fmla="*/ 3042631 h 3205741"/>
                    <a:gd name="GluePoint543X" fmla="*/ 1326581 w 1596026"/>
                    <a:gd name="GluePoint543Y" fmla="*/ 3054739 h 3205741"/>
                    <a:gd name="GluePoint544X" fmla="*/ 1318684 w 1596026"/>
                    <a:gd name="GluePoint544Y" fmla="*/ 3063437 h 3205741"/>
                    <a:gd name="GluePoint545X" fmla="*/ 1314181 w 1596026"/>
                    <a:gd name="GluePoint545Y" fmla="*/ 3062305 h 3205741"/>
                    <a:gd name="GluePoint546X" fmla="*/ 1310754 w 1596026"/>
                    <a:gd name="GluePoint546Y" fmla="*/ 3054933 h 3205741"/>
                    <a:gd name="GluePoint547X" fmla="*/ 1395769 w 1596026"/>
                    <a:gd name="GluePoint547Y" fmla="*/ 3067155 h 3205741"/>
                    <a:gd name="GluePoint548X" fmla="*/ 1401039 w 1596026"/>
                    <a:gd name="GluePoint548Y" fmla="*/ 3084486 h 3205741"/>
                    <a:gd name="GluePoint549X" fmla="*/ 1335740 w 1596026"/>
                    <a:gd name="GluePoint549Y" fmla="*/ 3062993 h 3205741"/>
                    <a:gd name="GluePoint550X" fmla="*/ 1336371 w 1596026"/>
                    <a:gd name="GluePoint550Y" fmla="*/ 3055766 h 3205741"/>
                    <a:gd name="GluePoint551X" fmla="*/ 1370718 w 1596026"/>
                    <a:gd name="GluePoint551Y" fmla="*/ 3054319 h 3205741"/>
                    <a:gd name="GluePoint552X" fmla="*/ 1395769 w 1596026"/>
                    <a:gd name="GluePoint552Y" fmla="*/ 3067155 h 3205741"/>
                    <a:gd name="GluePoint553X" fmla="*/ 1391096 w 1596026"/>
                    <a:gd name="GluePoint553Y" fmla="*/ 3047497 h 3205741"/>
                    <a:gd name="GluePoint554X" fmla="*/ 1334131 w 1596026"/>
                    <a:gd name="GluePoint554Y" fmla="*/ 3048297 h 3205741"/>
                    <a:gd name="GluePoint555X" fmla="*/ 1328691 w 1596026"/>
                    <a:gd name="GluePoint555Y" fmla="*/ 3040464 h 3205741"/>
                    <a:gd name="GluePoint556X" fmla="*/ 1347477 w 1596026"/>
                    <a:gd name="GluePoint556Y" fmla="*/ 3005213 h 3205741"/>
                    <a:gd name="GluePoint557X" fmla="*/ 1350339 w 1596026"/>
                    <a:gd name="GluePoint557Y" fmla="*/ 2997986 h 3205741"/>
                    <a:gd name="GluePoint558X" fmla="*/ 1385591 w 1596026"/>
                    <a:gd name="GluePoint558Y" fmla="*/ 3007945 h 3205741"/>
                    <a:gd name="GluePoint559X" fmla="*/ 1391096 w 1596026"/>
                    <a:gd name="GluePoint559Y" fmla="*/ 3047497 h 3205741"/>
                    <a:gd name="GluePoint560X" fmla="*/ 1367234 w 1596026"/>
                    <a:gd name="GluePoint560Y" fmla="*/ 2906548 h 3205741"/>
                    <a:gd name="GluePoint561X" fmla="*/ 1384007 w 1596026"/>
                    <a:gd name="GluePoint561Y" fmla="*/ 2989717 h 3205741"/>
                    <a:gd name="GluePoint562X" fmla="*/ 1384274 w 1596026"/>
                    <a:gd name="GluePoint562Y" fmla="*/ 2993015 h 3205741"/>
                    <a:gd name="GluePoint563X" fmla="*/ 1348027 w 1596026"/>
                    <a:gd name="GluePoint563Y" fmla="*/ 2990364 h 3205741"/>
                    <a:gd name="GluePoint564X" fmla="*/ 1335554 w 1596026"/>
                    <a:gd name="GluePoint564Y" fmla="*/ 2978999 h 3205741"/>
                    <a:gd name="GluePoint565X" fmla="*/ 1315951 w 1596026"/>
                    <a:gd name="GluePoint565Y" fmla="*/ 2966082 h 3205741"/>
                    <a:gd name="GluePoint566X" fmla="*/ 1313890 w 1596026"/>
                    <a:gd name="GluePoint566Y" fmla="*/ 2938137 h 3205741"/>
                    <a:gd name="GluePoint567X" fmla="*/ 1367234 w 1596026"/>
                    <a:gd name="GluePoint567Y" fmla="*/ 2906548 h 3205741"/>
                    <a:gd name="GluePoint568X" fmla="*/ 1312783 w 1596026"/>
                    <a:gd name="GluePoint568Y" fmla="*/ 2974933 h 3205741"/>
                    <a:gd name="GluePoint569X" fmla="*/ 1331852 w 1596026"/>
                    <a:gd name="GluePoint569Y" fmla="*/ 2991657 h 3205741"/>
                    <a:gd name="GluePoint570X" fmla="*/ 1338391 w 1596026"/>
                    <a:gd name="GluePoint570Y" fmla="*/ 2997453 h 3205741"/>
                    <a:gd name="GluePoint571X" fmla="*/ 1333137 w 1596026"/>
                    <a:gd name="GluePoint571Y" fmla="*/ 3006668 h 3205741"/>
                    <a:gd name="GluePoint572X" fmla="*/ 1319864 w 1596026"/>
                    <a:gd name="GluePoint572Y" fmla="*/ 3029617 h 3205741"/>
                    <a:gd name="GluePoint573X" fmla="*/ 1290286 w 1596026"/>
                    <a:gd name="GluePoint573Y" fmla="*/ 3003402 h 3205741"/>
                    <a:gd name="GluePoint574X" fmla="*/ 1307027 w 1596026"/>
                    <a:gd name="GluePoint574Y" fmla="*/ 2974828 h 3205741"/>
                    <a:gd name="GluePoint575X" fmla="*/ 1312783 w 1596026"/>
                    <a:gd name="GluePoint575Y" fmla="*/ 2974933 h 3205741"/>
                    <a:gd name="GluePoint576X" fmla="*/ 1301328 w 1596026"/>
                    <a:gd name="GluePoint576Y" fmla="*/ 2942745 h 3205741"/>
                    <a:gd name="GluePoint577X" fmla="*/ 1303947 w 1596026"/>
                    <a:gd name="GluePoint577Y" fmla="*/ 2963252 h 3205741"/>
                    <a:gd name="GluePoint578X" fmla="*/ 1275590 w 1596026"/>
                    <a:gd name="GluePoint578Y" fmla="*/ 2996434 h 3205741"/>
                    <a:gd name="GluePoint579X" fmla="*/ 1253231 w 1596026"/>
                    <a:gd name="GluePoint579Y" fmla="*/ 3001559 h 3205741"/>
                    <a:gd name="GluePoint580X" fmla="*/ 1252722 w 1596026"/>
                    <a:gd name="GluePoint580Y" fmla="*/ 2952663 h 3205741"/>
                    <a:gd name="GluePoint581X" fmla="*/ 1267272 w 1596026"/>
                    <a:gd name="GluePoint581Y" fmla="*/ 2950933 h 3205741"/>
                    <a:gd name="GluePoint582X" fmla="*/ 1301328 w 1596026"/>
                    <a:gd name="GluePoint582Y" fmla="*/ 2942745 h 3205741"/>
                    <a:gd name="GluePoint583X" fmla="*/ 1280594 w 1596026"/>
                    <a:gd name="GluePoint583Y" fmla="*/ 1965334 h 3205741"/>
                    <a:gd name="GluePoint584X" fmla="*/ 1281871 w 1596026"/>
                    <a:gd name="GluePoint584Y" fmla="*/ 1991678 h 3205741"/>
                    <a:gd name="GluePoint585X" fmla="*/ 530082 w 1596026"/>
                    <a:gd name="GluePoint585Y" fmla="*/ 1988978 h 3205741"/>
                    <a:gd name="GluePoint586X" fmla="*/ 441082 w 1596026"/>
                    <a:gd name="GluePoint586Y" fmla="*/ 1973159 h 3205741"/>
                    <a:gd name="GluePoint587X" fmla="*/ 437647 w 1596026"/>
                    <a:gd name="GluePoint587Y" fmla="*/ 1926599 h 3205741"/>
                    <a:gd name="GluePoint588X" fmla="*/ 761741 w 1596026"/>
                    <a:gd name="GluePoint588Y" fmla="*/ 1930309 h 3205741"/>
                    <a:gd name="GluePoint589X" fmla="*/ 1279082 w 1596026"/>
                    <a:gd name="GluePoint589Y" fmla="*/ 1937439 h 3205741"/>
                    <a:gd name="GluePoint590X" fmla="*/ 1280594 w 1596026"/>
                    <a:gd name="GluePoint590Y" fmla="*/ 1965334 h 3205741"/>
                    <a:gd name="GluePoint591X" fmla="*/ 1268388 w 1596026"/>
                    <a:gd name="GluePoint591Y" fmla="*/ 1789635 h 3205741"/>
                    <a:gd name="GluePoint592X" fmla="*/ 1269794 w 1596026"/>
                    <a:gd name="GluePoint592Y" fmla="*/ 1805842 h 3205741"/>
                    <a:gd name="GluePoint593X" fmla="*/ 1277595 w 1596026"/>
                    <a:gd name="GluePoint593Y" fmla="*/ 1912582 h 3205741"/>
                    <a:gd name="GluePoint594X" fmla="*/ 617005 w 1596026"/>
                    <a:gd name="GluePoint594Y" fmla="*/ 1914563 h 3205741"/>
                    <a:gd name="GluePoint595X" fmla="*/ 436232 w 1596026"/>
                    <a:gd name="GluePoint595Y" fmla="*/ 1905914 h 3205741"/>
                    <a:gd name="GluePoint596X" fmla="*/ 428229 w 1596026"/>
                    <a:gd name="GluePoint596Y" fmla="*/ 1735921 h 3205741"/>
                    <a:gd name="GluePoint597X" fmla="*/ 445092 w 1596026"/>
                    <a:gd name="GluePoint597Y" fmla="*/ 1719035 h 3205741"/>
                    <a:gd name="GluePoint598X" fmla="*/ 476068 w 1596026"/>
                    <a:gd name="GluePoint598Y" fmla="*/ 1741782 h 3205741"/>
                    <a:gd name="GluePoint599X" fmla="*/ 483400 w 1596026"/>
                    <a:gd name="GluePoint599Y" fmla="*/ 1735412 h 3205741"/>
                    <a:gd name="GluePoint600X" fmla="*/ 513454 w 1596026"/>
                    <a:gd name="GluePoint600Y" fmla="*/ 1702109 h 3205741"/>
                    <a:gd name="GluePoint601X" fmla="*/ 555643 w 1596026"/>
                    <a:gd name="GluePoint601Y" fmla="*/ 1735986 h 3205741"/>
                    <a:gd name="GluePoint602X" fmla="*/ 576652 w 1596026"/>
                    <a:gd name="GluePoint602Y" fmla="*/ 1740133 h 3205741"/>
                    <a:gd name="GluePoint603X" fmla="*/ 622494 w 1596026"/>
                    <a:gd name="GluePoint603Y" fmla="*/ 1688270 h 3205741"/>
                    <a:gd name="GluePoint604X" fmla="*/ 746205 w 1596026"/>
                    <a:gd name="GluePoint604Y" fmla="*/ 1691487 h 3205741"/>
                    <a:gd name="GluePoint605X" fmla="*/ 806993 w 1596026"/>
                    <a:gd name="GluePoint605Y" fmla="*/ 1743318 h 3205741"/>
                    <a:gd name="GluePoint606X" fmla="*/ 818124 w 1596026"/>
                    <a:gd name="GluePoint606Y" fmla="*/ 1743318 h 3205741"/>
                    <a:gd name="GluePoint607X" fmla="*/ 874297 w 1596026"/>
                    <a:gd name="GluePoint607Y" fmla="*/ 1700484 h 3205741"/>
                    <a:gd name="GluePoint608X" fmla="*/ 927948 w 1596026"/>
                    <a:gd name="GluePoint608Y" fmla="*/ 1740004 h 3205741"/>
                    <a:gd name="GluePoint609X" fmla="*/ 941076 w 1596026"/>
                    <a:gd name="GluePoint609Y" fmla="*/ 1740004 h 3205741"/>
                    <a:gd name="GluePoint610X" fmla="*/ 995947 w 1596026"/>
                    <a:gd name="GluePoint610Y" fmla="*/ 1696903 h 3205741"/>
                    <a:gd name="GluePoint611X" fmla="*/ 1053276 w 1596026"/>
                    <a:gd name="GluePoint611Y" fmla="*/ 1737716 h 3205741"/>
                    <a:gd name="GluePoint612X" fmla="*/ 1066137 w 1596026"/>
                    <a:gd name="GluePoint612Y" fmla="*/ 1737716 h 3205741"/>
                    <a:gd name="GluePoint613X" fmla="*/ 1121234 w 1596026"/>
                    <a:gd name="GluePoint613Y" fmla="*/ 1691649 h 3205741"/>
                    <a:gd name="GluePoint614X" fmla="*/ 1163972 w 1596026"/>
                    <a:gd name="GluePoint614Y" fmla="*/ 1733407 h 3205741"/>
                    <a:gd name="GluePoint615X" fmla="*/ 1175273 w 1596026"/>
                    <a:gd name="GluePoint615Y" fmla="*/ 1731953 h 3205741"/>
                    <a:gd name="GluePoint616X" fmla="*/ 1214034 w 1596026"/>
                    <a:gd name="GluePoint616Y" fmla="*/ 1687842 h 3205741"/>
                    <a:gd name="GluePoint617X" fmla="*/ 1262689 w 1596026"/>
                    <a:gd name="GluePoint617Y" fmla="*/ 1729406 h 3205741"/>
                    <a:gd name="GluePoint618X" fmla="*/ 1268388 w 1596026"/>
                    <a:gd name="GluePoint618Y" fmla="*/ 1789635 h 3205741"/>
                    <a:gd name="GluePoint619X" fmla="*/ 1256181 w 1596026"/>
                    <a:gd name="GluePoint619Y" fmla="*/ 1669169 h 3205741"/>
                    <a:gd name="GluePoint620X" fmla="*/ 1249852 w 1596026"/>
                    <a:gd name="GluePoint620Y" fmla="*/ 1661692 h 3205741"/>
                    <a:gd name="GluePoint621X" fmla="*/ 1254597 w 1596026"/>
                    <a:gd name="GluePoint621Y" fmla="*/ 1655597 h 3205741"/>
                    <a:gd name="GluePoint622X" fmla="*/ 1256181 w 1596026"/>
                    <a:gd name="GluePoint622Y" fmla="*/ 1669169 h 3205741"/>
                    <a:gd name="GluePoint623X" fmla="*/ 1252584 w 1596026"/>
                    <a:gd name="GluePoint623Y" fmla="*/ 1638833 h 3205741"/>
                    <a:gd name="GluePoint624X" fmla="*/ 1243038 w 1596026"/>
                    <a:gd name="GluePoint624Y" fmla="*/ 1661434 h 3205741"/>
                    <a:gd name="GluePoint625X" fmla="*/ 1241882 w 1596026"/>
                    <a:gd name="GluePoint625Y" fmla="*/ 1670568 h 3205741"/>
                    <a:gd name="GluePoint626X" fmla="*/ 1258453 w 1596026"/>
                    <a:gd name="GluePoint626Y" fmla="*/ 1689386 h 3205741"/>
                    <a:gd name="GluePoint627X" fmla="*/ 1259609 w 1596026"/>
                    <a:gd name="GluePoint627Y" fmla="*/ 1699967 h 3205741"/>
                    <a:gd name="GluePoint628X" fmla="*/ 1168596 w 1596026"/>
                    <a:gd name="GluePoint628Y" fmla="*/ 1712593 h 3205741"/>
                    <a:gd name="GluePoint629X" fmla="*/ 1060244 w 1596026"/>
                    <a:gd name="GluePoint629Y" fmla="*/ 1719423 h 3205741"/>
                    <a:gd name="GluePoint630X" fmla="*/ 1001403 w 1596026"/>
                    <a:gd name="GluePoint630Y" fmla="*/ 1678748 h 3205741"/>
                    <a:gd name="GluePoint631X" fmla="*/ 988728 w 1596026"/>
                    <a:gd name="GluePoint631Y" fmla="*/ 1678748 h 3205741"/>
                    <a:gd name="GluePoint632X" fmla="*/ 935490 w 1596026"/>
                    <a:gd name="GluePoint632Y" fmla="*/ 1721153 h 3205741"/>
                    <a:gd name="GluePoint633X" fmla="*/ 894563 w 1596026"/>
                    <a:gd name="GluePoint633Y" fmla="*/ 1692910 h 3205741"/>
                    <a:gd name="GluePoint634X" fmla="*/ 876221 w 1596026"/>
                    <a:gd name="GluePoint634Y" fmla="*/ 1684277 h 3205741"/>
                    <a:gd name="GluePoint635X" fmla="*/ 864904 w 1596026"/>
                    <a:gd name="GluePoint635Y" fmla="*/ 1686670 h 3205741"/>
                    <a:gd name="GluePoint636X" fmla="*/ 813234 w 1596026"/>
                    <a:gd name="GluePoint636Y" fmla="*/ 1726496 h 3205741"/>
                    <a:gd name="GluePoint637X" fmla="*/ 771312 w 1596026"/>
                    <a:gd name="GluePoint637Y" fmla="*/ 1690978 h 3205741"/>
                    <a:gd name="GluePoint638X" fmla="*/ 735931 w 1596026"/>
                    <a:gd name="GluePoint638Y" fmla="*/ 1677899 h 3205741"/>
                    <a:gd name="GluePoint639X" fmla="*/ 681884 w 1596026"/>
                    <a:gd name="GluePoint639Y" fmla="*/ 1720272 h 3205741"/>
                    <a:gd name="GluePoint640X" fmla="*/ 628427 w 1596026"/>
                    <a:gd name="GluePoint640Y" fmla="*/ 1672249 h 3205741"/>
                    <a:gd name="GluePoint641X" fmla="*/ 590459 w 1596026"/>
                    <a:gd name="GluePoint641Y" fmla="*/ 1704065 h 3205741"/>
                    <a:gd name="GluePoint642X" fmla="*/ 569320 w 1596026"/>
                    <a:gd name="GluePoint642Y" fmla="*/ 1726682 h 3205741"/>
                    <a:gd name="GluePoint643X" fmla="*/ 519428 w 1596026"/>
                    <a:gd name="GluePoint643Y" fmla="*/ 1684487 h 3205741"/>
                    <a:gd name="GluePoint644X" fmla="*/ 507772 w 1596026"/>
                    <a:gd name="GluePoint644Y" fmla="*/ 1684487 h 3205741"/>
                    <a:gd name="GluePoint645X" fmla="*/ 476318 w 1596026"/>
                    <a:gd name="GluePoint645Y" fmla="*/ 1722519 h 3205741"/>
                    <a:gd name="GluePoint646X" fmla="*/ 450475 w 1596026"/>
                    <a:gd name="GluePoint646Y" fmla="*/ 1700403 h 3205741"/>
                    <a:gd name="GluePoint647X" fmla="*/ 427744 w 1596026"/>
                    <a:gd name="GluePoint647Y" fmla="*/ 1712965 h 3205741"/>
                    <a:gd name="GluePoint648X" fmla="*/ 427526 w 1596026"/>
                    <a:gd name="GluePoint648Y" fmla="*/ 1642147 h 3205741"/>
                    <a:gd name="GluePoint649X" fmla="*/ 454452 w 1596026"/>
                    <a:gd name="GluePoint649Y" fmla="*/ 1648888 h 3205741"/>
                    <a:gd name="GluePoint650X" fmla="*/ 475801 w 1596026"/>
                    <a:gd name="GluePoint650Y" fmla="*/ 1626093 h 3205741"/>
                    <a:gd name="GluePoint651X" fmla="*/ 512048 w 1596026"/>
                    <a:gd name="GluePoint651Y" fmla="*/ 1660488 h 3205741"/>
                    <a:gd name="GluePoint652X" fmla="*/ 523704 w 1596026"/>
                    <a:gd name="GluePoint652Y" fmla="*/ 1660488 h 3205741"/>
                    <a:gd name="GluePoint653X" fmla="*/ 565836 w 1596026"/>
                    <a:gd name="GluePoint653Y" fmla="*/ 1612780 h 3205741"/>
                    <a:gd name="GluePoint654X" fmla="*/ 592140 w 1596026"/>
                    <a:gd name="GluePoint654Y" fmla="*/ 1628817 h 3205741"/>
                    <a:gd name="GluePoint655X" fmla="*/ 618864 w 1596026"/>
                    <a:gd name="GluePoint655Y" fmla="*/ 1646924 h 3205741"/>
                    <a:gd name="GluePoint656X" fmla="*/ 628387 w 1596026"/>
                    <a:gd name="GluePoint656Y" fmla="*/ 1645695 h 3205741"/>
                    <a:gd name="GluePoint657X" fmla="*/ 687211 w 1596026"/>
                    <a:gd name="GluePoint657Y" fmla="*/ 1594479 h 3205741"/>
                    <a:gd name="GluePoint658X" fmla="*/ 732018 w 1596026"/>
                    <a:gd name="GluePoint658Y" fmla="*/ 1636982 h 3205741"/>
                    <a:gd name="GluePoint659X" fmla="*/ 769138 w 1596026"/>
                    <a:gd name="GluePoint659Y" fmla="*/ 1628817 h 3205741"/>
                    <a:gd name="GluePoint660X" fmla="*/ 813218 w 1596026"/>
                    <a:gd name="GluePoint660Y" fmla="*/ 1591497 h 3205741"/>
                    <a:gd name="GluePoint661X" fmla="*/ 864896 w 1596026"/>
                    <a:gd name="GluePoint661Y" fmla="*/ 1631323 h 3205741"/>
                    <a:gd name="GluePoint662X" fmla="*/ 876213 w 1596026"/>
                    <a:gd name="GluePoint662Y" fmla="*/ 1633724 h 3205741"/>
                    <a:gd name="GluePoint663X" fmla="*/ 894555 w 1596026"/>
                    <a:gd name="GluePoint663Y" fmla="*/ 1625091 h 3205741"/>
                    <a:gd name="GluePoint664X" fmla="*/ 935482 w 1596026"/>
                    <a:gd name="GluePoint664Y" fmla="*/ 1596848 h 3205741"/>
                    <a:gd name="GluePoint665X" fmla="*/ 988720 w 1596026"/>
                    <a:gd name="GluePoint665Y" fmla="*/ 1639253 h 3205741"/>
                    <a:gd name="GluePoint666X" fmla="*/ 1001395 w 1596026"/>
                    <a:gd name="GluePoint666Y" fmla="*/ 1639253 h 3205741"/>
                    <a:gd name="GluePoint667X" fmla="*/ 1060236 w 1596026"/>
                    <a:gd name="GluePoint667Y" fmla="*/ 1598578 h 3205741"/>
                    <a:gd name="GluePoint668X" fmla="*/ 1168653 w 1596026"/>
                    <a:gd name="GluePoint668Y" fmla="*/ 1604907 h 3205741"/>
                    <a:gd name="GluePoint669X" fmla="*/ 1205643 w 1596026"/>
                    <a:gd name="GluePoint669Y" fmla="*/ 1649689 h 3205741"/>
                    <a:gd name="GluePoint670X" fmla="*/ 1217283 w 1596026"/>
                    <a:gd name="GluePoint670Y" fmla="*/ 1651192 h 3205741"/>
                    <a:gd name="GluePoint671X" fmla="*/ 1250757 w 1596026"/>
                    <a:gd name="GluePoint671Y" fmla="*/ 1624161 h 3205741"/>
                    <a:gd name="GluePoint672X" fmla="*/ 1252584 w 1596026"/>
                    <a:gd name="GluePoint672Y" fmla="*/ 1638833 h 3205741"/>
                    <a:gd name="GluePoint673X" fmla="*/ 745518 w 1596026"/>
                    <a:gd name="GluePoint673Y" fmla="*/ 1627298 h 3205741"/>
                    <a:gd name="GluePoint674X" fmla="*/ 745518 w 1596026"/>
                    <a:gd name="GluePoint674Y" fmla="*/ 1627298 h 3205741"/>
                    <a:gd name="GluePoint675X" fmla="*/ 745518 w 1596026"/>
                    <a:gd name="GluePoint675Y" fmla="*/ 1627298 h 3205741"/>
                    <a:gd name="GluePoint676X" fmla="*/ 1247742 w 1596026"/>
                    <a:gd name="GluePoint676Y" fmla="*/ 1600558 h 3205741"/>
                    <a:gd name="GluePoint677X" fmla="*/ 1214050 w 1596026"/>
                    <a:gd name="GluePoint677Y" fmla="*/ 1629844 h 3205741"/>
                    <a:gd name="GluePoint678X" fmla="*/ 1174869 w 1596026"/>
                    <a:gd name="GluePoint678Y" fmla="*/ 1586445 h 3205741"/>
                    <a:gd name="GluePoint679X" fmla="*/ 1121137 w 1596026"/>
                    <a:gd name="GluePoint679Y" fmla="*/ 1626263 h 3205741"/>
                    <a:gd name="GluePoint680X" fmla="*/ 1066129 w 1596026"/>
                    <a:gd name="GluePoint680Y" fmla="*/ 1580277 h 3205741"/>
                    <a:gd name="GluePoint681X" fmla="*/ 1053268 w 1596026"/>
                    <a:gd name="GluePoint681Y" fmla="*/ 1580277 h 3205741"/>
                    <a:gd name="GluePoint682X" fmla="*/ 995939 w 1596026"/>
                    <a:gd name="GluePoint682Y" fmla="*/ 1621090 h 3205741"/>
                    <a:gd name="GluePoint683X" fmla="*/ 941068 w 1596026"/>
                    <a:gd name="GluePoint683Y" fmla="*/ 1577990 h 3205741"/>
                    <a:gd name="GluePoint684X" fmla="*/ 927940 w 1596026"/>
                    <a:gd name="GluePoint684Y" fmla="*/ 1577990 h 3205741"/>
                    <a:gd name="GluePoint685X" fmla="*/ 874289 w 1596026"/>
                    <a:gd name="GluePoint685Y" fmla="*/ 1617509 h 3205741"/>
                    <a:gd name="GluePoint686X" fmla="*/ 818116 w 1596026"/>
                    <a:gd name="GluePoint686Y" fmla="*/ 1574667 h 3205741"/>
                    <a:gd name="GluePoint687X" fmla="*/ 806977 w 1596026"/>
                    <a:gd name="GluePoint687Y" fmla="*/ 1574667 h 3205741"/>
                    <a:gd name="GluePoint688X" fmla="*/ 746205 w 1596026"/>
                    <a:gd name="GluePoint688Y" fmla="*/ 1626506 h 3205741"/>
                    <a:gd name="GluePoint689X" fmla="*/ 622162 w 1596026"/>
                    <a:gd name="GluePoint689Y" fmla="*/ 1630151 h 3205741"/>
                    <a:gd name="GluePoint690X" fmla="*/ 581033 w 1596026"/>
                    <a:gd name="GluePoint690Y" fmla="*/ 1603840 h 3205741"/>
                    <a:gd name="GluePoint691X" fmla="*/ 551932 w 1596026"/>
                    <a:gd name="GluePoint691Y" fmla="*/ 1605166 h 3205741"/>
                    <a:gd name="GluePoint692X" fmla="*/ 517246 w 1596026"/>
                    <a:gd name="GluePoint692Y" fmla="*/ 1643020 h 3205741"/>
                    <a:gd name="GluePoint693X" fmla="*/ 470337 w 1596026"/>
                    <a:gd name="GluePoint693Y" fmla="*/ 1616442 h 3205741"/>
                    <a:gd name="GluePoint694X" fmla="*/ 442440 w 1596026"/>
                    <a:gd name="GluePoint694Y" fmla="*/ 1645073 h 3205741"/>
                    <a:gd name="GluePoint695X" fmla="*/ 427801 w 1596026"/>
                    <a:gd name="GluePoint695Y" fmla="*/ 1624291 h 3205741"/>
                    <a:gd name="GluePoint696X" fmla="*/ 434470 w 1596026"/>
                    <a:gd name="GluePoint696Y" fmla="*/ 1551727 h 3205741"/>
                    <a:gd name="GluePoint697X" fmla="*/ 455560 w 1596026"/>
                    <a:gd name="GluePoint697Y" fmla="*/ 1575904 h 3205741"/>
                    <a:gd name="GluePoint698X" fmla="*/ 463482 w 1596026"/>
                    <a:gd name="GluePoint698Y" fmla="*/ 1574886 h 3205741"/>
                    <a:gd name="GluePoint699X" fmla="*/ 487749 w 1596026"/>
                    <a:gd name="GluePoint699Y" fmla="*/ 1544217 h 3205741"/>
                    <a:gd name="GluePoint700X" fmla="*/ 536452 w 1596026"/>
                    <a:gd name="GluePoint700Y" fmla="*/ 1546060 h 3205741"/>
                    <a:gd name="GluePoint701X" fmla="*/ 586522 w 1596026"/>
                    <a:gd name="GluePoint701Y" fmla="*/ 1542940 h 3205741"/>
                    <a:gd name="GluePoint702X" fmla="*/ 637271 w 1596026"/>
                    <a:gd name="GluePoint702Y" fmla="*/ 1540451 h 3205741"/>
                    <a:gd name="GluePoint703X" fmla="*/ 681375 w 1596026"/>
                    <a:gd name="GluePoint703Y" fmla="*/ 1538211 h 3205741"/>
                    <a:gd name="GluePoint704X" fmla="*/ 734403 w 1596026"/>
                    <a:gd name="GluePoint704Y" fmla="*/ 1541808 h 3205741"/>
                    <a:gd name="GluePoint705X" fmla="*/ 788854 w 1596026"/>
                    <a:gd name="GluePoint705Y" fmla="*/ 1544444 h 3205741"/>
                    <a:gd name="GluePoint706X" fmla="*/ 827873 w 1596026"/>
                    <a:gd name="GluePoint706Y" fmla="*/ 1537856 h 3205741"/>
                    <a:gd name="GluePoint707X" fmla="*/ 877118 w 1596026"/>
                    <a:gd name="GluePoint707Y" fmla="*/ 1532731 h 3205741"/>
                    <a:gd name="GluePoint708X" fmla="*/ 903843 w 1596026"/>
                    <a:gd name="GluePoint708Y" fmla="*/ 1554734 h 3205741"/>
                    <a:gd name="GluePoint709X" fmla="*/ 928683 w 1596026"/>
                    <a:gd name="GluePoint709Y" fmla="*/ 1532044 h 3205741"/>
                    <a:gd name="GluePoint710X" fmla="*/ 973337 w 1596026"/>
                    <a:gd name="GluePoint710Y" fmla="*/ 1530856 h 3205741"/>
                    <a:gd name="GluePoint711X" fmla="*/ 991638 w 1596026"/>
                    <a:gd name="GluePoint711Y" fmla="*/ 1557563 h 3205741"/>
                    <a:gd name="GluePoint712X" fmla="*/ 1000215 w 1596026"/>
                    <a:gd name="GluePoint712Y" fmla="*/ 1556456 h 3205741"/>
                    <a:gd name="GluePoint713X" fmla="*/ 1015170 w 1596026"/>
                    <a:gd name="GluePoint713Y" fmla="*/ 1536102 h 3205741"/>
                    <a:gd name="GluePoint714X" fmla="*/ 1054157 w 1596026"/>
                    <a:gd name="GluePoint714Y" fmla="*/ 1539464 h 3205741"/>
                    <a:gd name="GluePoint715X" fmla="*/ 1100160 w 1596026"/>
                    <a:gd name="GluePoint715Y" fmla="*/ 1539505 h 3205741"/>
                    <a:gd name="GluePoint716X" fmla="*/ 1121283 w 1596026"/>
                    <a:gd name="GluePoint716Y" fmla="*/ 1566851 h 3205741"/>
                    <a:gd name="GluePoint717X" fmla="*/ 1130264 w 1596026"/>
                    <a:gd name="GluePoint717Y" fmla="*/ 1565695 h 3205741"/>
                    <a:gd name="GluePoint718X" fmla="*/ 1150941 w 1596026"/>
                    <a:gd name="GluePoint718Y" fmla="*/ 1538244 h 3205741"/>
                    <a:gd name="GluePoint719X" fmla="*/ 1197309 w 1596026"/>
                    <a:gd name="GluePoint719Y" fmla="*/ 1548396 h 3205741"/>
                    <a:gd name="GluePoint720X" fmla="*/ 1202628 w 1596026"/>
                    <a:gd name="GluePoint720Y" fmla="*/ 1546796 h 3205741"/>
                    <a:gd name="GluePoint721X" fmla="*/ 1223063 w 1596026"/>
                    <a:gd name="GluePoint721Y" fmla="*/ 1570359 h 3205741"/>
                    <a:gd name="GluePoint722X" fmla="*/ 1232230 w 1596026"/>
                    <a:gd name="GluePoint722Y" fmla="*/ 1567942 h 3205741"/>
                    <a:gd name="GluePoint723X" fmla="*/ 1241704 w 1596026"/>
                    <a:gd name="GluePoint723Y" fmla="*/ 1556294 h 3205741"/>
                    <a:gd name="GluePoint724X" fmla="*/ 1247742 w 1596026"/>
                    <a:gd name="GluePoint724Y" fmla="*/ 1600558 h 3205741"/>
                    <a:gd name="GluePoint725X" fmla="*/ 1343217 w 1596026"/>
                    <a:gd name="GluePoint725Y" fmla="*/ 775324 h 3205741"/>
                    <a:gd name="GluePoint726X" fmla="*/ 1332296 w 1596026"/>
                    <a:gd name="GluePoint726Y" fmla="*/ 788815 h 3205741"/>
                    <a:gd name="GluePoint727X" fmla="*/ 1317406 w 1596026"/>
                    <a:gd name="GluePoint727Y" fmla="*/ 806857 h 3205741"/>
                    <a:gd name="GluePoint728X" fmla="*/ 1316477 w 1596026"/>
                    <a:gd name="GluePoint728Y" fmla="*/ 776585 h 3205741"/>
                    <a:gd name="GluePoint729X" fmla="*/ 1320009 w 1596026"/>
                    <a:gd name="GluePoint729Y" fmla="*/ 764904 h 3205741"/>
                    <a:gd name="GluePoint730X" fmla="*/ 1358948 w 1596026"/>
                    <a:gd name="GluePoint730Y" fmla="*/ 755625 h 3205741"/>
                    <a:gd name="GluePoint731X" fmla="*/ 1343217 w 1596026"/>
                    <a:gd name="GluePoint731Y" fmla="*/ 775324 h 3205741"/>
                    <a:gd name="GluePoint732X" fmla="*/ 1362157 w 1596026"/>
                    <a:gd name="GluePoint732Y" fmla="*/ 751567 h 3205741"/>
                    <a:gd name="GluePoint733X" fmla="*/ 1313357 w 1596026"/>
                    <a:gd name="GluePoint733Y" fmla="*/ 761606 h 3205741"/>
                    <a:gd name="GluePoint734X" fmla="*/ 1310891 w 1596026"/>
                    <a:gd name="GluePoint734Y" fmla="*/ 782162 h 3205741"/>
                    <a:gd name="GluePoint735X" fmla="*/ 1313631 w 1596026"/>
                    <a:gd name="GluePoint735Y" fmla="*/ 811359 h 3205741"/>
                    <a:gd name="GluePoint736X" fmla="*/ 1303486 w 1596026"/>
                    <a:gd name="GluePoint736Y" fmla="*/ 823258 h 3205741"/>
                    <a:gd name="GluePoint737X" fmla="*/ 1176615 w 1596026"/>
                    <a:gd name="GluePoint737Y" fmla="*/ 895402 h 3205741"/>
                    <a:gd name="GluePoint738X" fmla="*/ 1143779 w 1596026"/>
                    <a:gd name="GluePoint738Y" fmla="*/ 860902 h 3205741"/>
                    <a:gd name="GluePoint739X" fmla="*/ 1142494 w 1596026"/>
                    <a:gd name="GluePoint739Y" fmla="*/ 566079 h 3205741"/>
                    <a:gd name="GluePoint740X" fmla="*/ 1143707 w 1596026"/>
                    <a:gd name="GluePoint740Y" fmla="*/ 345509 h 3205741"/>
                    <a:gd name="GluePoint741X" fmla="*/ 1127176 w 1596026"/>
                    <a:gd name="GluePoint741Y" fmla="*/ 319408 h 3205741"/>
                    <a:gd name="GluePoint742X" fmla="*/ 1137062 w 1596026"/>
                    <a:gd name="GluePoint742Y" fmla="*/ 385522 h 3205741"/>
                    <a:gd name="GluePoint743X" fmla="*/ 1136779 w 1596026"/>
                    <a:gd name="GluePoint743Y" fmla="*/ 508372 h 3205741"/>
                    <a:gd name="GluePoint744X" fmla="*/ 1210251 w 1596026"/>
                    <a:gd name="GluePoint744Y" fmla="*/ 1366797 h 3205741"/>
                    <a:gd name="GluePoint745X" fmla="*/ 1195134 w 1596026"/>
                    <a:gd name="GluePoint745Y" fmla="*/ 1352958 h 3205741"/>
                    <a:gd name="GluePoint746X" fmla="*/ 1171530 w 1596026"/>
                    <a:gd name="GluePoint746Y" fmla="*/ 1387231 h 3205741"/>
                    <a:gd name="GluePoint747X" fmla="*/ 1179986 w 1596026"/>
                    <a:gd name="GluePoint747Y" fmla="*/ 1416679 h 3205741"/>
                    <a:gd name="GluePoint748X" fmla="*/ 1190171 w 1596026"/>
                    <a:gd name="GluePoint748Y" fmla="*/ 1429467 h 3205741"/>
                    <a:gd name="GluePoint749X" fmla="*/ 1217251 w 1596026"/>
                    <a:gd name="GluePoint749Y" fmla="*/ 1404505 h 3205741"/>
                    <a:gd name="GluePoint750X" fmla="*/ 1239950 w 1596026"/>
                    <a:gd name="GluePoint750Y" fmla="*/ 1544112 h 3205741"/>
                    <a:gd name="GluePoint751X" fmla="*/ 1225545 w 1596026"/>
                    <a:gd name="GluePoint751Y" fmla="*/ 1556989 h 3205741"/>
                    <a:gd name="GluePoint752X" fmla="*/ 1178522 w 1596026"/>
                    <a:gd name="GluePoint752Y" fmla="*/ 1556156 h 3205741"/>
                    <a:gd name="GluePoint753X" fmla="*/ 1155921 w 1596026"/>
                    <a:gd name="GluePoint753Y" fmla="*/ 1528204 h 3205741"/>
                    <a:gd name="GluePoint754X" fmla="*/ 1147926 w 1596026"/>
                    <a:gd name="GluePoint754Y" fmla="*/ 1527178 h 3205741"/>
                    <a:gd name="GluePoint755X" fmla="*/ 1124007 w 1596026"/>
                    <a:gd name="GluePoint755Y" fmla="*/ 1553998 h 3205741"/>
                    <a:gd name="GluePoint756X" fmla="*/ 1106514 w 1596026"/>
                    <a:gd name="GluePoint756Y" fmla="*/ 1528681 h 3205741"/>
                    <a:gd name="GluePoint757X" fmla="*/ 1098495 w 1596026"/>
                    <a:gd name="GluePoint757Y" fmla="*/ 1527647 h 3205741"/>
                    <a:gd name="GluePoint758X" fmla="*/ 1078294 w 1596026"/>
                    <a:gd name="GluePoint758Y" fmla="*/ 1552010 h 3205741"/>
                    <a:gd name="GluePoint759X" fmla="*/ 1036446 w 1596026"/>
                    <a:gd name="GluePoint759Y" fmla="*/ 1550765 h 3205741"/>
                    <a:gd name="GluePoint760X" fmla="*/ 995373 w 1596026"/>
                    <a:gd name="GluePoint760Y" fmla="*/ 1544476 h 3205741"/>
                    <a:gd name="GluePoint761X" fmla="*/ 947163 w 1596026"/>
                    <a:gd name="GluePoint761Y" fmla="*/ 1536401 h 3205741"/>
                    <a:gd name="GluePoint762X" fmla="*/ 935587 w 1596026"/>
                    <a:gd name="GluePoint762Y" fmla="*/ 1520743 h 3205741"/>
                    <a:gd name="GluePoint763X" fmla="*/ 927778 w 1596026"/>
                    <a:gd name="GluePoint763Y" fmla="*/ 1518698 h 3205741"/>
                    <a:gd name="GluePoint764X" fmla="*/ 899405 w 1596026"/>
                    <a:gd name="GluePoint764Y" fmla="*/ 1542811 h 3205741"/>
                    <a:gd name="GluePoint765X" fmla="*/ 847791 w 1596026"/>
                    <a:gd name="GluePoint765Y" fmla="*/ 1544411 h 3205741"/>
                    <a:gd name="GluePoint766X" fmla="*/ 804754 w 1596026"/>
                    <a:gd name="GluePoint766Y" fmla="*/ 1545204 h 3205741"/>
                    <a:gd name="GluePoint767X" fmla="*/ 763504 w 1596026"/>
                    <a:gd name="GluePoint767Y" fmla="*/ 1553853 h 3205741"/>
                    <a:gd name="GluePoint768X" fmla="*/ 709174 w 1596026"/>
                    <a:gd name="GluePoint768Y" fmla="*/ 1551509 h 3205741"/>
                    <a:gd name="GluePoint769X" fmla="*/ 686031 w 1596026"/>
                    <a:gd name="GluePoint769Y" fmla="*/ 1528463 h 3205741"/>
                    <a:gd name="GluePoint770X" fmla="*/ 679863 w 1596026"/>
                    <a:gd name="GluePoint770Y" fmla="*/ 1527671 h 3205741"/>
                    <a:gd name="GluePoint771X" fmla="*/ 656784 w 1596026"/>
                    <a:gd name="GluePoint771Y" fmla="*/ 1546537 h 3205741"/>
                    <a:gd name="GluePoint772X" fmla="*/ 606019 w 1596026"/>
                    <a:gd name="GluePoint772Y" fmla="*/ 1555558 h 3205741"/>
                    <a:gd name="GluePoint773X" fmla="*/ 555990 w 1596026"/>
                    <a:gd name="GluePoint773Y" fmla="*/ 1559180 h 3205741"/>
                    <a:gd name="GluePoint774X" fmla="*/ 509348 w 1596026"/>
                    <a:gd name="GluePoint774Y" fmla="*/ 1557458 h 3205741"/>
                    <a:gd name="GluePoint775X" fmla="*/ 458810 w 1596026"/>
                    <a:gd name="GluePoint775Y" fmla="*/ 1564272 h 3205741"/>
                    <a:gd name="GluePoint776X" fmla="*/ 437243 w 1596026"/>
                    <a:gd name="GluePoint776Y" fmla="*/ 1539505 h 3205741"/>
                    <a:gd name="GluePoint777X" fmla="*/ 431414 w 1596026"/>
                    <a:gd name="GluePoint777Y" fmla="*/ 1538583 h 3205741"/>
                    <a:gd name="GluePoint778X" fmla="*/ 433880 w 1596026"/>
                    <a:gd name="GluePoint778Y" fmla="*/ 1505838 h 3205741"/>
                    <a:gd name="GluePoint779X" fmla="*/ 463797 w 1596026"/>
                    <a:gd name="GluePoint779Y" fmla="*/ 1508432 h 3205741"/>
                    <a:gd name="GluePoint780X" fmla="*/ 472721 w 1596026"/>
                    <a:gd name="GluePoint780Y" fmla="*/ 1479761 h 3205741"/>
                    <a:gd name="GluePoint781X" fmla="*/ 448648 w 1596026"/>
                    <a:gd name="GluePoint781Y" fmla="*/ 1444712 h 3205741"/>
                    <a:gd name="GluePoint782X" fmla="*/ 439740 w 1596026"/>
                    <a:gd name="GluePoint782Y" fmla="*/ 1449287 h 3205741"/>
                    <a:gd name="GluePoint783X" fmla="*/ 533995 w 1596026"/>
                    <a:gd name="GluePoint783Y" fmla="*/ 1070745 h 3205741"/>
                    <a:gd name="GluePoint784X" fmla="*/ 593247 w 1596026"/>
                    <a:gd name="GluePoint784Y" fmla="*/ 888353 h 3205741"/>
                    <a:gd name="GluePoint785X" fmla="*/ 595850 w 1596026"/>
                    <a:gd name="GluePoint785Y" fmla="*/ 660306 h 3205741"/>
                    <a:gd name="GluePoint786X" fmla="*/ 602713 w 1596026"/>
                    <a:gd name="GluePoint786Y" fmla="*/ 385110 h 3205741"/>
                    <a:gd name="GluePoint787X" fmla="*/ 613828 w 1596026"/>
                    <a:gd name="GluePoint787Y" fmla="*/ 354741 h 3205741"/>
                    <a:gd name="GluePoint788X" fmla="*/ 605090 w 1596026"/>
                    <a:gd name="GluePoint788Y" fmla="*/ 347999 h 3205741"/>
                    <a:gd name="GluePoint789X" fmla="*/ 586578 w 1596026"/>
                    <a:gd name="GluePoint789Y" fmla="*/ 400266 h 3205741"/>
                    <a:gd name="GluePoint790X" fmla="*/ 577557 w 1596026"/>
                    <a:gd name="GluePoint790Y" fmla="*/ 720640 h 3205741"/>
                    <a:gd name="GluePoint791X" fmla="*/ 491799 w 1596026"/>
                    <a:gd name="GluePoint791Y" fmla="*/ 1005343 h 3205741"/>
                    <a:gd name="GluePoint792X" fmla="*/ 478687 w 1596026"/>
                    <a:gd name="GluePoint792Y" fmla="*/ 1012181 h 3205741"/>
                    <a:gd name="GluePoint793X" fmla="*/ 455592 w 1596026"/>
                    <a:gd name="GluePoint793Y" fmla="*/ 1028016 h 3205741"/>
                    <a:gd name="GluePoint794X" fmla="*/ 454477 w 1596026"/>
                    <a:gd name="GluePoint794Y" fmla="*/ 1046196 h 3205741"/>
                    <a:gd name="GluePoint795X" fmla="*/ 468009 w 1596026"/>
                    <a:gd name="GluePoint795Y" fmla="*/ 1075902 h 3205741"/>
                    <a:gd name="GluePoint796X" fmla="*/ 436911 w 1596026"/>
                    <a:gd name="GluePoint796Y" fmla="*/ 1168489 h 3205741"/>
                    <a:gd name="GluePoint797X" fmla="*/ 402968 w 1596026"/>
                    <a:gd name="GluePoint797Y" fmla="*/ 1163000 h 3205741"/>
                    <a:gd name="GluePoint798X" fmla="*/ 393268 w 1596026"/>
                    <a:gd name="GluePoint798Y" fmla="*/ 1170372 h 3205741"/>
                    <a:gd name="GluePoint799X" fmla="*/ 339488 w 1596026"/>
                    <a:gd name="GluePoint799Y" fmla="*/ 1158142 h 3205741"/>
                    <a:gd name="GluePoint800X" fmla="*/ 302982 w 1596026"/>
                    <a:gd name="GluePoint800Y" fmla="*/ 1137376 h 3205741"/>
                    <a:gd name="GluePoint801X" fmla="*/ 309433 w 1596026"/>
                    <a:gd name="GluePoint801Y" fmla="*/ 1112681 h 3205741"/>
                    <a:gd name="GluePoint802X" fmla="*/ 329796 w 1596026"/>
                    <a:gd name="GluePoint802Y" fmla="*/ 1101478 h 3205741"/>
                    <a:gd name="GluePoint803X" fmla="*/ 341210 w 1596026"/>
                    <a:gd name="GluePoint803Y" fmla="*/ 1066275 h 3205741"/>
                    <a:gd name="GluePoint804X" fmla="*/ 327371 w 1596026"/>
                    <a:gd name="GluePoint804Y" fmla="*/ 1043965 h 3205741"/>
                    <a:gd name="GluePoint805X" fmla="*/ 465713 w 1596026"/>
                    <a:gd name="GluePoint805Y" fmla="*/ 320192 h 3205741"/>
                    <a:gd name="GluePoint806X" fmla="*/ 629793 w 1596026"/>
                    <a:gd name="GluePoint806Y" fmla="*/ 168727 h 3205741"/>
                    <a:gd name="GluePoint807X" fmla="*/ 752405 w 1596026"/>
                    <a:gd name="GluePoint807Y" fmla="*/ 276817 h 3205741"/>
                    <a:gd name="GluePoint808X" fmla="*/ 760165 w 1596026"/>
                    <a:gd name="GluePoint808Y" fmla="*/ 373761 h 3205741"/>
                    <a:gd name="GluePoint809X" fmla="*/ 760836 w 1596026"/>
                    <a:gd name="GluePoint809Y" fmla="*/ 783407 h 3205741"/>
                    <a:gd name="GluePoint810X" fmla="*/ 760383 w 1596026"/>
                    <a:gd name="GluePoint810Y" fmla="*/ 793616 h 3205741"/>
                    <a:gd name="GluePoint811X" fmla="*/ 767917 w 1596026"/>
                    <a:gd name="GluePoint811Y" fmla="*/ 825069 h 3205741"/>
                    <a:gd name="GluePoint812X" fmla="*/ 993514 w 1596026"/>
                    <a:gd name="GluePoint812Y" fmla="*/ 831277 h 3205741"/>
                    <a:gd name="GluePoint813X" fmla="*/ 998833 w 1596026"/>
                    <a:gd name="GluePoint813Y" fmla="*/ 831883 h 3205741"/>
                    <a:gd name="GluePoint814X" fmla="*/ 1009455 w 1596026"/>
                    <a:gd name="GluePoint814Y" fmla="*/ 823686 h 3205741"/>
                    <a:gd name="GluePoint815X" fmla="*/ 1022340 w 1596026"/>
                    <a:gd name="GluePoint815Y" fmla="*/ 559451 h 3205741"/>
                    <a:gd name="GluePoint816X" fmla="*/ 997604 w 1596026"/>
                    <a:gd name="GluePoint816Y" fmla="*/ 271086 h 3205741"/>
                    <a:gd name="GluePoint817X" fmla="*/ 1063647 w 1596026"/>
                    <a:gd name="GluePoint817Y" fmla="*/ 246731 h 3205741"/>
                    <a:gd name="GluePoint818X" fmla="*/ 1093839 w 1596026"/>
                    <a:gd name="GluePoint818Y" fmla="*/ 228972 h 3205741"/>
                    <a:gd name="GluePoint819X" fmla="*/ 1098907 w 1596026"/>
                    <a:gd name="GluePoint819Y" fmla="*/ 227323 h 3205741"/>
                    <a:gd name="GluePoint820X" fmla="*/ 1130021 w 1596026"/>
                    <a:gd name="GluePoint820Y" fmla="*/ 241089 h 3205741"/>
                    <a:gd name="GluePoint821X" fmla="*/ 1221301 w 1596026"/>
                    <a:gd name="GluePoint821Y" fmla="*/ 444506 h 3205741"/>
                    <a:gd name="GluePoint822X" fmla="*/ 1225569 w 1596026"/>
                    <a:gd name="GluePoint822Y" fmla="*/ 642466 h 3205741"/>
                    <a:gd name="GluePoint823X" fmla="*/ 1227816 w 1596026"/>
                    <a:gd name="GluePoint823Y" fmla="*/ 682980 h 3205741"/>
                    <a:gd name="GluePoint824X" fmla="*/ 1185976 w 1596026"/>
                    <a:gd name="GluePoint824Y" fmla="*/ 714513 h 3205741"/>
                    <a:gd name="GluePoint825X" fmla="*/ 1191877 w 1596026"/>
                    <a:gd name="GluePoint825Y" fmla="*/ 728764 h 3205741"/>
                    <a:gd name="GluePoint826X" fmla="*/ 1227396 w 1596026"/>
                    <a:gd name="GluePoint826Y" fmla="*/ 708960 h 3205741"/>
                    <a:gd name="GluePoint827X" fmla="*/ 1228269 w 1596026"/>
                    <a:gd name="GluePoint827Y" fmla="*/ 727859 h 3205741"/>
                    <a:gd name="GluePoint828X" fmla="*/ 1276463 w 1596026"/>
                    <a:gd name="GluePoint828Y" fmla="*/ 725935 h 3205741"/>
                    <a:gd name="GluePoint829X" fmla="*/ 1286357 w 1596026"/>
                    <a:gd name="GluePoint829Y" fmla="*/ 717358 h 3205741"/>
                    <a:gd name="GluePoint830X" fmla="*/ 1291321 w 1596026"/>
                    <a:gd name="GluePoint830Y" fmla="*/ 681016 h 3205741"/>
                    <a:gd name="GluePoint831X" fmla="*/ 1269455 w 1596026"/>
                    <a:gd name="GluePoint831Y" fmla="*/ 667258 h 3205741"/>
                    <a:gd name="GluePoint832X" fmla="*/ 1344947 w 1596026"/>
                    <a:gd name="GluePoint832Y" fmla="*/ 582399 h 3205741"/>
                    <a:gd name="GluePoint833X" fmla="*/ 1370540 w 1596026"/>
                    <a:gd name="GluePoint833Y" fmla="*/ 590038 h 3205741"/>
                    <a:gd name="GluePoint834X" fmla="*/ 1405113 w 1596026"/>
                    <a:gd name="GluePoint834Y" fmla="*/ 633009 h 3205741"/>
                    <a:gd name="GluePoint835X" fmla="*/ 1402745 w 1596026"/>
                    <a:gd name="GluePoint835Y" fmla="*/ 644964 h 3205741"/>
                    <a:gd name="GluePoint836X" fmla="*/ 1423374 w 1596026"/>
                    <a:gd name="GluePoint836Y" fmla="*/ 672989 h 3205741"/>
                    <a:gd name="GluePoint837X" fmla="*/ 1362157 w 1596026"/>
                    <a:gd name="GluePoint837Y" fmla="*/ 751567 h 3205741"/>
                    <a:gd name="GluePoint838X" fmla="*/ 1215545 w 1596026"/>
                    <a:gd name="GluePoint838Y" fmla="*/ 1395161 h 3205741"/>
                    <a:gd name="GluePoint839X" fmla="*/ 1195926 w 1596026"/>
                    <a:gd name="GluePoint839Y" fmla="*/ 1420244 h 3205741"/>
                    <a:gd name="GluePoint840X" fmla="*/ 1191084 w 1596026"/>
                    <a:gd name="GluePoint840Y" fmla="*/ 1421165 h 3205741"/>
                    <a:gd name="GluePoint841X" fmla="*/ 1182524 w 1596026"/>
                    <a:gd name="GluePoint841Y" fmla="*/ 1409113 h 3205741"/>
                    <a:gd name="GluePoint842X" fmla="*/ 1182896 w 1596026"/>
                    <a:gd name="GluePoint842Y" fmla="*/ 1382114 h 3205741"/>
                    <a:gd name="GluePoint843X" fmla="*/ 1197996 w 1596026"/>
                    <a:gd name="GluePoint843Y" fmla="*/ 1360201 h 3205741"/>
                    <a:gd name="GluePoint844X" fmla="*/ 1215545 w 1596026"/>
                    <a:gd name="GluePoint844Y" fmla="*/ 1395161 h 3205741"/>
                    <a:gd name="GluePoint845X" fmla="*/ 434696 w 1596026"/>
                    <a:gd name="GluePoint845Y" fmla="*/ 1496308 h 3205741"/>
                    <a:gd name="GluePoint846X" fmla="*/ 445787 w 1596026"/>
                    <a:gd name="GluePoint846Y" fmla="*/ 1451930 h 3205741"/>
                    <a:gd name="GluePoint847X" fmla="*/ 460887 w 1596026"/>
                    <a:gd name="GluePoint847Y" fmla="*/ 1473844 h 3205741"/>
                    <a:gd name="GluePoint848X" fmla="*/ 468752 w 1596026"/>
                    <a:gd name="GluePoint848Y" fmla="*/ 1489469 h 3205741"/>
                    <a:gd name="GluePoint849X" fmla="*/ 452698 w 1596026"/>
                    <a:gd name="GluePoint849Y" fmla="*/ 1512903 h 3205741"/>
                    <a:gd name="GluePoint850X" fmla="*/ 447856 w 1596026"/>
                    <a:gd name="GluePoint850Y" fmla="*/ 1511981 h 3205741"/>
                    <a:gd name="GluePoint851X" fmla="*/ 434696 w 1596026"/>
                    <a:gd name="GluePoint851Y" fmla="*/ 1496308 h 3205741"/>
                    <a:gd name="GluePoint852X" fmla="*/ 1428135 w 1596026"/>
                    <a:gd name="GluePoint852Y" fmla="*/ 666870 h 3205741"/>
                    <a:gd name="GluePoint853X" fmla="*/ 1407716 w 1596026"/>
                    <a:gd name="GluePoint853Y" fmla="*/ 649984 h 3205741"/>
                    <a:gd name="GluePoint854X" fmla="*/ 1408355 w 1596026"/>
                    <a:gd name="GluePoint854Y" fmla="*/ 627731 h 3205741"/>
                    <a:gd name="GluePoint855X" fmla="*/ 1374371 w 1596026"/>
                    <a:gd name="GluePoint855Y" fmla="*/ 626292 h 3205741"/>
                    <a:gd name="GluePoint856X" fmla="*/ 1376255 w 1596026"/>
                    <a:gd name="GluePoint856Y" fmla="*/ 589343 h 3205741"/>
                    <a:gd name="GluePoint857X" fmla="*/ 1348415 w 1596026"/>
                    <a:gd name="GluePoint857Y" fmla="*/ 578430 h 3205741"/>
                    <a:gd name="GluePoint858X" fmla="*/ 1362788 w 1596026"/>
                    <a:gd name="GluePoint858Y" fmla="*/ 561779 h 3205741"/>
                    <a:gd name="GluePoint859X" fmla="*/ 1373579 w 1596026"/>
                    <a:gd name="GluePoint859Y" fmla="*/ 562967 h 3205741"/>
                    <a:gd name="GluePoint860X" fmla="*/ 1394095 w 1596026"/>
                    <a:gd name="GluePoint860Y" fmla="*/ 566419 h 3205741"/>
                    <a:gd name="GluePoint861X" fmla="*/ 1399980 w 1596026"/>
                    <a:gd name="GluePoint861Y" fmla="*/ 574170 h 3205741"/>
                    <a:gd name="GluePoint862X" fmla="*/ 1398460 w 1596026"/>
                    <a:gd name="GluePoint862Y" fmla="*/ 577970 h 3205741"/>
                    <a:gd name="GluePoint863X" fmla="*/ 1402268 w 1596026"/>
                    <a:gd name="GluePoint863Y" fmla="*/ 607199 h 3205741"/>
                    <a:gd name="GluePoint864X" fmla="*/ 1426535 w 1596026"/>
                    <a:gd name="GluePoint864Y" fmla="*/ 604160 h 3205741"/>
                    <a:gd name="GluePoint865X" fmla="*/ 1438086 w 1596026"/>
                    <a:gd name="GluePoint865Y" fmla="*/ 615258 h 3205741"/>
                    <a:gd name="GluePoint866X" fmla="*/ 1446663 w 1596026"/>
                    <a:gd name="GluePoint866Y" fmla="*/ 643089 h 3205741"/>
                    <a:gd name="GluePoint867X" fmla="*/ 1428135 w 1596026"/>
                    <a:gd name="GluePoint867Y" fmla="*/ 666870 h 3205741"/>
                    <a:gd name="GluePoint868X" fmla="*/ 1400085 w 1596026"/>
                    <a:gd name="GluePoint868Y" fmla="*/ 587088 h 3205741"/>
                    <a:gd name="GluePoint869X" fmla="*/ 1403416 w 1596026"/>
                    <a:gd name="GluePoint869Y" fmla="*/ 578479 h 3205741"/>
                    <a:gd name="GluePoint870X" fmla="*/ 1421774 w 1596026"/>
                    <a:gd name="GluePoint870Y" fmla="*/ 599269 h 3205741"/>
                    <a:gd name="GluePoint871X" fmla="*/ 1392066 w 1596026"/>
                    <a:gd name="GluePoint871Y" fmla="*/ 603400 h 3205741"/>
                    <a:gd name="GluePoint872X" fmla="*/ 1400085 w 1596026"/>
                    <a:gd name="GluePoint872Y" fmla="*/ 587088 h 3205741"/>
                    <a:gd name="GluePoint873X" fmla="*/ 1451764 w 1596026"/>
                    <a:gd name="GluePoint873Y" fmla="*/ 636582 h 3205741"/>
                    <a:gd name="GluePoint874X" fmla="*/ 1434400 w 1596026"/>
                    <a:gd name="GluePoint874Y" fmla="*/ 638223 h 3205741"/>
                    <a:gd name="GluePoint875X" fmla="*/ 1433972 w 1596026"/>
                    <a:gd name="GluePoint875Y" fmla="*/ 637277 h 3205741"/>
                    <a:gd name="GluePoint876X" fmla="*/ 1441950 w 1596026"/>
                    <a:gd name="GluePoint876Y" fmla="*/ 618507 h 3205741"/>
                    <a:gd name="GluePoint877X" fmla="*/ 1456525 w 1596026"/>
                    <a:gd name="GluePoint877Y" fmla="*/ 630543 h 3205741"/>
                    <a:gd name="GluePoint878X" fmla="*/ 1451764 w 1596026"/>
                    <a:gd name="GluePoint878Y" fmla="*/ 636582 h 3205741"/>
                    <a:gd name="GluePoint879X" fmla="*/ 1463590 w 1596026"/>
                    <a:gd name="GluePoint879Y" fmla="*/ 621676 h 3205741"/>
                    <a:gd name="GluePoint880X" fmla="*/ 1386238 w 1596026"/>
                    <a:gd name="GluePoint880Y" fmla="*/ 534021 h 3205741"/>
                    <a:gd name="GluePoint881X" fmla="*/ 1402931 w 1596026"/>
                    <a:gd name="GluePoint881Y" fmla="*/ 513254 h 3205741"/>
                    <a:gd name="GluePoint882X" fmla="*/ 1408759 w 1596026"/>
                    <a:gd name="GluePoint882Y" fmla="*/ 505608 h 3205741"/>
                    <a:gd name="GluePoint883X" fmla="*/ 1478755 w 1596026"/>
                    <a:gd name="GluePoint883Y" fmla="*/ 603141 h 3205741"/>
                    <a:gd name="GluePoint884X" fmla="*/ 1463590 w 1596026"/>
                    <a:gd name="GluePoint884Y" fmla="*/ 621676 h 3205741"/>
                    <a:gd name="GluePoint885X" fmla="*/ 1485917 w 1596026"/>
                    <a:gd name="GluePoint885Y" fmla="*/ 594872 h 3205741"/>
                    <a:gd name="GluePoint886X" fmla="*/ 1416325 w 1596026"/>
                    <a:gd name="GluePoint886Y" fmla="*/ 495673 h 3205741"/>
                    <a:gd name="GluePoint887X" fmla="*/ 1431571 w 1596026"/>
                    <a:gd name="GluePoint887Y" fmla="*/ 475513 h 3205741"/>
                    <a:gd name="GluePoint888X" fmla="*/ 1453445 w 1596026"/>
                    <a:gd name="GluePoint888Y" fmla="*/ 445670 h 3205741"/>
                    <a:gd name="GluePoint889X" fmla="*/ 1496094 w 1596026"/>
                    <a:gd name="GluePoint889Y" fmla="*/ 585010 h 3205741"/>
                    <a:gd name="GluePoint890X" fmla="*/ 1485917 w 1596026"/>
                    <a:gd name="GluePoint890Y" fmla="*/ 594872 h 3205741"/>
                    <a:gd name="GluePoint891X" fmla="*/ 1484850 w 1596026"/>
                    <a:gd name="GluePoint891Y" fmla="*/ 524911 h 3205741"/>
                    <a:gd name="GluePoint892X" fmla="*/ 1501081 w 1596026"/>
                    <a:gd name="GluePoint892Y" fmla="*/ 500305 h 3205741"/>
                    <a:gd name="GluePoint893X" fmla="*/ 1501251 w 1596026"/>
                    <a:gd name="GluePoint893Y" fmla="*/ 565740 h 3205741"/>
                    <a:gd name="GluePoint894X" fmla="*/ 1484850 w 1596026"/>
                    <a:gd name="GluePoint894Y" fmla="*/ 524911 h 3205741"/>
                    <a:gd name="GluePoint895X" fmla="*/ 1579395 w 1596026"/>
                    <a:gd name="GluePoint895Y" fmla="*/ 323038 h 3205741"/>
                    <a:gd name="GluePoint896X" fmla="*/ 1478447 w 1596026"/>
                    <a:gd name="GluePoint896Y" fmla="*/ 504767 h 3205741"/>
                    <a:gd name="GluePoint897X" fmla="*/ 1465829 w 1596026"/>
                    <a:gd name="GluePoint897Y" fmla="*/ 440828 h 3205741"/>
                    <a:gd name="GluePoint898X" fmla="*/ 1461375 w 1596026"/>
                    <a:gd name="GluePoint898Y" fmla="*/ 420919 h 3205741"/>
                    <a:gd name="GluePoint899X" fmla="*/ 1454932 w 1596026"/>
                    <a:gd name="GluePoint899Y" fmla="*/ 379799 h 3205741"/>
                    <a:gd name="GluePoint900X" fmla="*/ 1458853 w 1596026"/>
                    <a:gd name="GluePoint900Y" fmla="*/ 297575 h 3205741"/>
                    <a:gd name="GluePoint901X" fmla="*/ 1464018 w 1596026"/>
                    <a:gd name="GluePoint901Y" fmla="*/ 301851 h 3205741"/>
                    <a:gd name="GluePoint902X" fmla="*/ 1522729 w 1596026"/>
                    <a:gd name="GluePoint902Y" fmla="*/ 315245 h 3205741"/>
                    <a:gd name="GluePoint903X" fmla="*/ 1533820 w 1596026"/>
                    <a:gd name="GluePoint903Y" fmla="*/ 335244 h 3205741"/>
                    <a:gd name="GluePoint904X" fmla="*/ 1537563 w 1596026"/>
                    <a:gd name="GluePoint904Y" fmla="*/ 328648 h 3205741"/>
                    <a:gd name="GluePoint905X" fmla="*/ 1533060 w 1596026"/>
                    <a:gd name="GluePoint905Y" fmla="*/ 304091 h 3205741"/>
                    <a:gd name="GluePoint906X" fmla="*/ 1534046 w 1596026"/>
                    <a:gd name="GluePoint906Y" fmla="*/ 299410 h 3205741"/>
                    <a:gd name="GluePoint907X" fmla="*/ 1524904 w 1596026"/>
                    <a:gd name="GluePoint907Y" fmla="*/ 296937 h 3205741"/>
                    <a:gd name="GluePoint908X" fmla="*/ 1495083 w 1596026"/>
                    <a:gd name="GluePoint908Y" fmla="*/ 310703 h 3205741"/>
                    <a:gd name="GluePoint909X" fmla="*/ 1474414 w 1596026"/>
                    <a:gd name="GluePoint909Y" fmla="*/ 301989 h 3205741"/>
                    <a:gd name="GluePoint910X" fmla="*/ 1547513 w 1596026"/>
                    <a:gd name="GluePoint910Y" fmla="*/ 263351 h 3205741"/>
                    <a:gd name="GluePoint911X" fmla="*/ 1557618 w 1596026"/>
                    <a:gd name="GluePoint911Y" fmla="*/ 274797 h 3205741"/>
                    <a:gd name="GluePoint912X" fmla="*/ 1581578 w 1596026"/>
                    <a:gd name="GluePoint912Y" fmla="*/ 320395 h 3205741"/>
                    <a:gd name="GluePoint913X" fmla="*/ 1579395 w 1596026"/>
                    <a:gd name="GluePoint913Y" fmla="*/ 323038 h 3205741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  <a:cxn ang="0">
                      <a:pos x="GluePoint22X" y="GluePoint22Y"/>
                    </a:cxn>
                    <a:cxn ang="0">
                      <a:pos x="GluePoint23X" y="GluePoint23Y"/>
                    </a:cxn>
                    <a:cxn ang="0">
                      <a:pos x="GluePoint24X" y="GluePoint24Y"/>
                    </a:cxn>
                    <a:cxn ang="0">
                      <a:pos x="GluePoint25X" y="GluePoint25Y"/>
                    </a:cxn>
                    <a:cxn ang="0">
                      <a:pos x="GluePoint26X" y="GluePoint26Y"/>
                    </a:cxn>
                    <a:cxn ang="0">
                      <a:pos x="GluePoint27X" y="GluePoint27Y"/>
                    </a:cxn>
                    <a:cxn ang="0">
                      <a:pos x="GluePoint28X" y="GluePoint28Y"/>
                    </a:cxn>
                    <a:cxn ang="0">
                      <a:pos x="GluePoint29X" y="GluePoint29Y"/>
                    </a:cxn>
                    <a:cxn ang="0">
                      <a:pos x="GluePoint30X" y="GluePoint30Y"/>
                    </a:cxn>
                    <a:cxn ang="0">
                      <a:pos x="GluePoint31X" y="GluePoint31Y"/>
                    </a:cxn>
                    <a:cxn ang="0">
                      <a:pos x="GluePoint32X" y="GluePoint32Y"/>
                    </a:cxn>
                    <a:cxn ang="0">
                      <a:pos x="GluePoint33X" y="GluePoint33Y"/>
                    </a:cxn>
                    <a:cxn ang="0">
                      <a:pos x="GluePoint34X" y="GluePoint34Y"/>
                    </a:cxn>
                    <a:cxn ang="0">
                      <a:pos x="GluePoint35X" y="GluePoint35Y"/>
                    </a:cxn>
                    <a:cxn ang="0">
                      <a:pos x="GluePoint36X" y="GluePoint36Y"/>
                    </a:cxn>
                    <a:cxn ang="0">
                      <a:pos x="GluePoint37X" y="GluePoint37Y"/>
                    </a:cxn>
                    <a:cxn ang="0">
                      <a:pos x="GluePoint38X" y="GluePoint38Y"/>
                    </a:cxn>
                    <a:cxn ang="0">
                      <a:pos x="GluePoint39X" y="GluePoint39Y"/>
                    </a:cxn>
                    <a:cxn ang="0">
                      <a:pos x="GluePoint40X" y="GluePoint40Y"/>
                    </a:cxn>
                    <a:cxn ang="0">
                      <a:pos x="GluePoint41X" y="GluePoint41Y"/>
                    </a:cxn>
                    <a:cxn ang="0">
                      <a:pos x="GluePoint42X" y="GluePoint42Y"/>
                    </a:cxn>
                    <a:cxn ang="0">
                      <a:pos x="GluePoint43X" y="GluePoint43Y"/>
                    </a:cxn>
                    <a:cxn ang="0">
                      <a:pos x="GluePoint44X" y="GluePoint44Y"/>
                    </a:cxn>
                    <a:cxn ang="0">
                      <a:pos x="GluePoint45X" y="GluePoint45Y"/>
                    </a:cxn>
                    <a:cxn ang="0">
                      <a:pos x="GluePoint46X" y="GluePoint46Y"/>
                    </a:cxn>
                    <a:cxn ang="0">
                      <a:pos x="GluePoint47X" y="GluePoint47Y"/>
                    </a:cxn>
                    <a:cxn ang="0">
                      <a:pos x="GluePoint48X" y="GluePoint48Y"/>
                    </a:cxn>
                    <a:cxn ang="0">
                      <a:pos x="GluePoint49X" y="GluePoint49Y"/>
                    </a:cxn>
                    <a:cxn ang="0">
                      <a:pos x="GluePoint50X" y="GluePoint50Y"/>
                    </a:cxn>
                    <a:cxn ang="0">
                      <a:pos x="GluePoint51X" y="GluePoint51Y"/>
                    </a:cxn>
                    <a:cxn ang="0">
                      <a:pos x="GluePoint52X" y="GluePoint52Y"/>
                    </a:cxn>
                    <a:cxn ang="0">
                      <a:pos x="GluePoint53X" y="GluePoint53Y"/>
                    </a:cxn>
                    <a:cxn ang="0">
                      <a:pos x="GluePoint54X" y="GluePoint54Y"/>
                    </a:cxn>
                    <a:cxn ang="0">
                      <a:pos x="GluePoint55X" y="GluePoint55Y"/>
                    </a:cxn>
                    <a:cxn ang="0">
                      <a:pos x="GluePoint56X" y="GluePoint56Y"/>
                    </a:cxn>
                    <a:cxn ang="0">
                      <a:pos x="GluePoint57X" y="GluePoint57Y"/>
                    </a:cxn>
                    <a:cxn ang="0">
                      <a:pos x="GluePoint58X" y="GluePoint58Y"/>
                    </a:cxn>
                    <a:cxn ang="0">
                      <a:pos x="GluePoint59X" y="GluePoint59Y"/>
                    </a:cxn>
                    <a:cxn ang="0">
                      <a:pos x="GluePoint60X" y="GluePoint60Y"/>
                    </a:cxn>
                    <a:cxn ang="0">
                      <a:pos x="GluePoint61X" y="GluePoint61Y"/>
                    </a:cxn>
                    <a:cxn ang="0">
                      <a:pos x="GluePoint62X" y="GluePoint62Y"/>
                    </a:cxn>
                    <a:cxn ang="0">
                      <a:pos x="GluePoint63X" y="GluePoint63Y"/>
                    </a:cxn>
                    <a:cxn ang="0">
                      <a:pos x="GluePoint64X" y="GluePoint64Y"/>
                    </a:cxn>
                    <a:cxn ang="0">
                      <a:pos x="GluePoint65X" y="GluePoint65Y"/>
                    </a:cxn>
                    <a:cxn ang="0">
                      <a:pos x="GluePoint66X" y="GluePoint66Y"/>
                    </a:cxn>
                    <a:cxn ang="0">
                      <a:pos x="GluePoint67X" y="GluePoint67Y"/>
                    </a:cxn>
                    <a:cxn ang="0">
                      <a:pos x="GluePoint68X" y="GluePoint68Y"/>
                    </a:cxn>
                    <a:cxn ang="0">
                      <a:pos x="GluePoint69X" y="GluePoint69Y"/>
                    </a:cxn>
                    <a:cxn ang="0">
                      <a:pos x="GluePoint70X" y="GluePoint70Y"/>
                    </a:cxn>
                    <a:cxn ang="0">
                      <a:pos x="GluePoint71X" y="GluePoint71Y"/>
                    </a:cxn>
                    <a:cxn ang="0">
                      <a:pos x="GluePoint72X" y="GluePoint72Y"/>
                    </a:cxn>
                    <a:cxn ang="0">
                      <a:pos x="GluePoint73X" y="GluePoint73Y"/>
                    </a:cxn>
                    <a:cxn ang="0">
                      <a:pos x="GluePoint74X" y="GluePoint74Y"/>
                    </a:cxn>
                    <a:cxn ang="0">
                      <a:pos x="GluePoint75X" y="GluePoint75Y"/>
                    </a:cxn>
                    <a:cxn ang="0">
                      <a:pos x="GluePoint76X" y="GluePoint76Y"/>
                    </a:cxn>
                    <a:cxn ang="0">
                      <a:pos x="GluePoint77X" y="GluePoint77Y"/>
                    </a:cxn>
                    <a:cxn ang="0">
                      <a:pos x="GluePoint78X" y="GluePoint78Y"/>
                    </a:cxn>
                    <a:cxn ang="0">
                      <a:pos x="GluePoint79X" y="GluePoint79Y"/>
                    </a:cxn>
                    <a:cxn ang="0">
                      <a:pos x="GluePoint80X" y="GluePoint80Y"/>
                    </a:cxn>
                    <a:cxn ang="0">
                      <a:pos x="GluePoint81X" y="GluePoint81Y"/>
                    </a:cxn>
                    <a:cxn ang="0">
                      <a:pos x="GluePoint82X" y="GluePoint82Y"/>
                    </a:cxn>
                    <a:cxn ang="0">
                      <a:pos x="GluePoint83X" y="GluePoint83Y"/>
                    </a:cxn>
                    <a:cxn ang="0">
                      <a:pos x="GluePoint84X" y="GluePoint84Y"/>
                    </a:cxn>
                    <a:cxn ang="0">
                      <a:pos x="GluePoint85X" y="GluePoint85Y"/>
                    </a:cxn>
                    <a:cxn ang="0">
                      <a:pos x="GluePoint86X" y="GluePoint86Y"/>
                    </a:cxn>
                    <a:cxn ang="0">
                      <a:pos x="GluePoint87X" y="GluePoint87Y"/>
                    </a:cxn>
                    <a:cxn ang="0">
                      <a:pos x="GluePoint88X" y="GluePoint88Y"/>
                    </a:cxn>
                    <a:cxn ang="0">
                      <a:pos x="GluePoint89X" y="GluePoint89Y"/>
                    </a:cxn>
                    <a:cxn ang="0">
                      <a:pos x="GluePoint90X" y="GluePoint90Y"/>
                    </a:cxn>
                    <a:cxn ang="0">
                      <a:pos x="GluePoint91X" y="GluePoint91Y"/>
                    </a:cxn>
                    <a:cxn ang="0">
                      <a:pos x="GluePoint92X" y="GluePoint92Y"/>
                    </a:cxn>
                    <a:cxn ang="0">
                      <a:pos x="GluePoint93X" y="GluePoint93Y"/>
                    </a:cxn>
                    <a:cxn ang="0">
                      <a:pos x="GluePoint94X" y="GluePoint94Y"/>
                    </a:cxn>
                    <a:cxn ang="0">
                      <a:pos x="GluePoint95X" y="GluePoint95Y"/>
                    </a:cxn>
                    <a:cxn ang="0">
                      <a:pos x="GluePoint96X" y="GluePoint96Y"/>
                    </a:cxn>
                    <a:cxn ang="0">
                      <a:pos x="GluePoint97X" y="GluePoint97Y"/>
                    </a:cxn>
                    <a:cxn ang="0">
                      <a:pos x="GluePoint98X" y="GluePoint98Y"/>
                    </a:cxn>
                    <a:cxn ang="0">
                      <a:pos x="GluePoint99X" y="GluePoint99Y"/>
                    </a:cxn>
                    <a:cxn ang="0">
                      <a:pos x="GluePoint100X" y="GluePoint100Y"/>
                    </a:cxn>
                    <a:cxn ang="0">
                      <a:pos x="GluePoint101X" y="GluePoint101Y"/>
                    </a:cxn>
                    <a:cxn ang="0">
                      <a:pos x="GluePoint102X" y="GluePoint102Y"/>
                    </a:cxn>
                    <a:cxn ang="0">
                      <a:pos x="GluePoint103X" y="GluePoint103Y"/>
                    </a:cxn>
                    <a:cxn ang="0">
                      <a:pos x="GluePoint104X" y="GluePoint104Y"/>
                    </a:cxn>
                    <a:cxn ang="0">
                      <a:pos x="GluePoint105X" y="GluePoint105Y"/>
                    </a:cxn>
                    <a:cxn ang="0">
                      <a:pos x="GluePoint106X" y="GluePoint106Y"/>
                    </a:cxn>
                    <a:cxn ang="0">
                      <a:pos x="GluePoint107X" y="GluePoint107Y"/>
                    </a:cxn>
                    <a:cxn ang="0">
                      <a:pos x="GluePoint108X" y="GluePoint108Y"/>
                    </a:cxn>
                    <a:cxn ang="0">
                      <a:pos x="GluePoint109X" y="GluePoint109Y"/>
                    </a:cxn>
                    <a:cxn ang="0">
                      <a:pos x="GluePoint110X" y="GluePoint110Y"/>
                    </a:cxn>
                    <a:cxn ang="0">
                      <a:pos x="GluePoint111X" y="GluePoint111Y"/>
                    </a:cxn>
                    <a:cxn ang="0">
                      <a:pos x="GluePoint112X" y="GluePoint112Y"/>
                    </a:cxn>
                    <a:cxn ang="0">
                      <a:pos x="GluePoint113X" y="GluePoint113Y"/>
                    </a:cxn>
                    <a:cxn ang="0">
                      <a:pos x="GluePoint114X" y="GluePoint114Y"/>
                    </a:cxn>
                    <a:cxn ang="0">
                      <a:pos x="GluePoint115X" y="GluePoint115Y"/>
                    </a:cxn>
                    <a:cxn ang="0">
                      <a:pos x="GluePoint116X" y="GluePoint116Y"/>
                    </a:cxn>
                    <a:cxn ang="0">
                      <a:pos x="GluePoint117X" y="GluePoint117Y"/>
                    </a:cxn>
                    <a:cxn ang="0">
                      <a:pos x="GluePoint118X" y="GluePoint118Y"/>
                    </a:cxn>
                    <a:cxn ang="0">
                      <a:pos x="GluePoint119X" y="GluePoint119Y"/>
                    </a:cxn>
                    <a:cxn ang="0">
                      <a:pos x="GluePoint120X" y="GluePoint120Y"/>
                    </a:cxn>
                    <a:cxn ang="0">
                      <a:pos x="GluePoint121X" y="GluePoint121Y"/>
                    </a:cxn>
                    <a:cxn ang="0">
                      <a:pos x="GluePoint122X" y="GluePoint122Y"/>
                    </a:cxn>
                    <a:cxn ang="0">
                      <a:pos x="GluePoint123X" y="GluePoint123Y"/>
                    </a:cxn>
                    <a:cxn ang="0">
                      <a:pos x="GluePoint124X" y="GluePoint124Y"/>
                    </a:cxn>
                    <a:cxn ang="0">
                      <a:pos x="GluePoint125X" y="GluePoint125Y"/>
                    </a:cxn>
                    <a:cxn ang="0">
                      <a:pos x="GluePoint126X" y="GluePoint126Y"/>
                    </a:cxn>
                    <a:cxn ang="0">
                      <a:pos x="GluePoint127X" y="GluePoint127Y"/>
                    </a:cxn>
                    <a:cxn ang="0">
                      <a:pos x="GluePoint128X" y="GluePoint128Y"/>
                    </a:cxn>
                    <a:cxn ang="0">
                      <a:pos x="GluePoint129X" y="GluePoint129Y"/>
                    </a:cxn>
                    <a:cxn ang="0">
                      <a:pos x="GluePoint130X" y="GluePoint130Y"/>
                    </a:cxn>
                    <a:cxn ang="0">
                      <a:pos x="GluePoint131X" y="GluePoint131Y"/>
                    </a:cxn>
                    <a:cxn ang="0">
                      <a:pos x="GluePoint132X" y="GluePoint132Y"/>
                    </a:cxn>
                    <a:cxn ang="0">
                      <a:pos x="GluePoint133X" y="GluePoint133Y"/>
                    </a:cxn>
                    <a:cxn ang="0">
                      <a:pos x="GluePoint134X" y="GluePoint134Y"/>
                    </a:cxn>
                    <a:cxn ang="0">
                      <a:pos x="GluePoint135X" y="GluePoint135Y"/>
                    </a:cxn>
                    <a:cxn ang="0">
                      <a:pos x="GluePoint136X" y="GluePoint136Y"/>
                    </a:cxn>
                    <a:cxn ang="0">
                      <a:pos x="GluePoint137X" y="GluePoint137Y"/>
                    </a:cxn>
                    <a:cxn ang="0">
                      <a:pos x="GluePoint138X" y="GluePoint138Y"/>
                    </a:cxn>
                    <a:cxn ang="0">
                      <a:pos x="GluePoint139X" y="GluePoint139Y"/>
                    </a:cxn>
                    <a:cxn ang="0">
                      <a:pos x="GluePoint140X" y="GluePoint140Y"/>
                    </a:cxn>
                    <a:cxn ang="0">
                      <a:pos x="GluePoint141X" y="GluePoint141Y"/>
                    </a:cxn>
                    <a:cxn ang="0">
                      <a:pos x="GluePoint142X" y="GluePoint142Y"/>
                    </a:cxn>
                    <a:cxn ang="0">
                      <a:pos x="GluePoint143X" y="GluePoint143Y"/>
                    </a:cxn>
                    <a:cxn ang="0">
                      <a:pos x="GluePoint144X" y="GluePoint144Y"/>
                    </a:cxn>
                    <a:cxn ang="0">
                      <a:pos x="GluePoint145X" y="GluePoint145Y"/>
                    </a:cxn>
                    <a:cxn ang="0">
                      <a:pos x="GluePoint146X" y="GluePoint146Y"/>
                    </a:cxn>
                    <a:cxn ang="0">
                      <a:pos x="GluePoint147X" y="GluePoint147Y"/>
                    </a:cxn>
                    <a:cxn ang="0">
                      <a:pos x="GluePoint148X" y="GluePoint148Y"/>
                    </a:cxn>
                    <a:cxn ang="0">
                      <a:pos x="GluePoint149X" y="GluePoint149Y"/>
                    </a:cxn>
                    <a:cxn ang="0">
                      <a:pos x="GluePoint150X" y="GluePoint150Y"/>
                    </a:cxn>
                    <a:cxn ang="0">
                      <a:pos x="GluePoint151X" y="GluePoint151Y"/>
                    </a:cxn>
                    <a:cxn ang="0">
                      <a:pos x="GluePoint152X" y="GluePoint152Y"/>
                    </a:cxn>
                    <a:cxn ang="0">
                      <a:pos x="GluePoint153X" y="GluePoint153Y"/>
                    </a:cxn>
                    <a:cxn ang="0">
                      <a:pos x="GluePoint154X" y="GluePoint154Y"/>
                    </a:cxn>
                    <a:cxn ang="0">
                      <a:pos x="GluePoint155X" y="GluePoint155Y"/>
                    </a:cxn>
                    <a:cxn ang="0">
                      <a:pos x="GluePoint156X" y="GluePoint156Y"/>
                    </a:cxn>
                    <a:cxn ang="0">
                      <a:pos x="GluePoint157X" y="GluePoint157Y"/>
                    </a:cxn>
                    <a:cxn ang="0">
                      <a:pos x="GluePoint158X" y="GluePoint158Y"/>
                    </a:cxn>
                    <a:cxn ang="0">
                      <a:pos x="GluePoint159X" y="GluePoint159Y"/>
                    </a:cxn>
                    <a:cxn ang="0">
                      <a:pos x="GluePoint160X" y="GluePoint160Y"/>
                    </a:cxn>
                    <a:cxn ang="0">
                      <a:pos x="GluePoint161X" y="GluePoint161Y"/>
                    </a:cxn>
                    <a:cxn ang="0">
                      <a:pos x="GluePoint162X" y="GluePoint162Y"/>
                    </a:cxn>
                    <a:cxn ang="0">
                      <a:pos x="GluePoint163X" y="GluePoint163Y"/>
                    </a:cxn>
                    <a:cxn ang="0">
                      <a:pos x="GluePoint164X" y="GluePoint164Y"/>
                    </a:cxn>
                    <a:cxn ang="0">
                      <a:pos x="GluePoint165X" y="GluePoint165Y"/>
                    </a:cxn>
                    <a:cxn ang="0">
                      <a:pos x="GluePoint166X" y="GluePoint166Y"/>
                    </a:cxn>
                    <a:cxn ang="0">
                      <a:pos x="GluePoint167X" y="GluePoint167Y"/>
                    </a:cxn>
                    <a:cxn ang="0">
                      <a:pos x="GluePoint168X" y="GluePoint168Y"/>
                    </a:cxn>
                    <a:cxn ang="0">
                      <a:pos x="GluePoint169X" y="GluePoint169Y"/>
                    </a:cxn>
                    <a:cxn ang="0">
                      <a:pos x="GluePoint170X" y="GluePoint170Y"/>
                    </a:cxn>
                    <a:cxn ang="0">
                      <a:pos x="GluePoint171X" y="GluePoint171Y"/>
                    </a:cxn>
                    <a:cxn ang="0">
                      <a:pos x="GluePoint172X" y="GluePoint172Y"/>
                    </a:cxn>
                    <a:cxn ang="0">
                      <a:pos x="GluePoint173X" y="GluePoint173Y"/>
                    </a:cxn>
                    <a:cxn ang="0">
                      <a:pos x="GluePoint174X" y="GluePoint174Y"/>
                    </a:cxn>
                    <a:cxn ang="0">
                      <a:pos x="GluePoint175X" y="GluePoint175Y"/>
                    </a:cxn>
                    <a:cxn ang="0">
                      <a:pos x="GluePoint176X" y="GluePoint176Y"/>
                    </a:cxn>
                    <a:cxn ang="0">
                      <a:pos x="GluePoint177X" y="GluePoint177Y"/>
                    </a:cxn>
                    <a:cxn ang="0">
                      <a:pos x="GluePoint178X" y="GluePoint178Y"/>
                    </a:cxn>
                    <a:cxn ang="0">
                      <a:pos x="GluePoint179X" y="GluePoint179Y"/>
                    </a:cxn>
                    <a:cxn ang="0">
                      <a:pos x="GluePoint180X" y="GluePoint180Y"/>
                    </a:cxn>
                    <a:cxn ang="0">
                      <a:pos x="GluePoint181X" y="GluePoint181Y"/>
                    </a:cxn>
                    <a:cxn ang="0">
                      <a:pos x="GluePoint182X" y="GluePoint182Y"/>
                    </a:cxn>
                    <a:cxn ang="0">
                      <a:pos x="GluePoint183X" y="GluePoint183Y"/>
                    </a:cxn>
                    <a:cxn ang="0">
                      <a:pos x="GluePoint184X" y="GluePoint184Y"/>
                    </a:cxn>
                    <a:cxn ang="0">
                      <a:pos x="GluePoint185X" y="GluePoint185Y"/>
                    </a:cxn>
                    <a:cxn ang="0">
                      <a:pos x="GluePoint186X" y="GluePoint186Y"/>
                    </a:cxn>
                    <a:cxn ang="0">
                      <a:pos x="GluePoint187X" y="GluePoint187Y"/>
                    </a:cxn>
                    <a:cxn ang="0">
                      <a:pos x="GluePoint188X" y="GluePoint188Y"/>
                    </a:cxn>
                    <a:cxn ang="0">
                      <a:pos x="GluePoint189X" y="GluePoint189Y"/>
                    </a:cxn>
                    <a:cxn ang="0">
                      <a:pos x="GluePoint190X" y="GluePoint190Y"/>
                    </a:cxn>
                    <a:cxn ang="0">
                      <a:pos x="GluePoint191X" y="GluePoint191Y"/>
                    </a:cxn>
                    <a:cxn ang="0">
                      <a:pos x="GluePoint192X" y="GluePoint192Y"/>
                    </a:cxn>
                    <a:cxn ang="0">
                      <a:pos x="GluePoint193X" y="GluePoint193Y"/>
                    </a:cxn>
                    <a:cxn ang="0">
                      <a:pos x="GluePoint194X" y="GluePoint194Y"/>
                    </a:cxn>
                    <a:cxn ang="0">
                      <a:pos x="GluePoint195X" y="GluePoint195Y"/>
                    </a:cxn>
                    <a:cxn ang="0">
                      <a:pos x="GluePoint196X" y="GluePoint196Y"/>
                    </a:cxn>
                    <a:cxn ang="0">
                      <a:pos x="GluePoint197X" y="GluePoint197Y"/>
                    </a:cxn>
                    <a:cxn ang="0">
                      <a:pos x="GluePoint198X" y="GluePoint198Y"/>
                    </a:cxn>
                    <a:cxn ang="0">
                      <a:pos x="GluePoint199X" y="GluePoint199Y"/>
                    </a:cxn>
                    <a:cxn ang="0">
                      <a:pos x="GluePoint200X" y="GluePoint200Y"/>
                    </a:cxn>
                    <a:cxn ang="0">
                      <a:pos x="GluePoint201X" y="GluePoint201Y"/>
                    </a:cxn>
                    <a:cxn ang="0">
                      <a:pos x="GluePoint202X" y="GluePoint202Y"/>
                    </a:cxn>
                    <a:cxn ang="0">
                      <a:pos x="GluePoint203X" y="GluePoint203Y"/>
                    </a:cxn>
                    <a:cxn ang="0">
                      <a:pos x="GluePoint204X" y="GluePoint204Y"/>
                    </a:cxn>
                    <a:cxn ang="0">
                      <a:pos x="GluePoint205X" y="GluePoint205Y"/>
                    </a:cxn>
                    <a:cxn ang="0">
                      <a:pos x="GluePoint206X" y="GluePoint206Y"/>
                    </a:cxn>
                    <a:cxn ang="0">
                      <a:pos x="GluePoint207X" y="GluePoint207Y"/>
                    </a:cxn>
                    <a:cxn ang="0">
                      <a:pos x="GluePoint208X" y="GluePoint208Y"/>
                    </a:cxn>
                    <a:cxn ang="0">
                      <a:pos x="GluePoint209X" y="GluePoint209Y"/>
                    </a:cxn>
                    <a:cxn ang="0">
                      <a:pos x="GluePoint210X" y="GluePoint210Y"/>
                    </a:cxn>
                    <a:cxn ang="0">
                      <a:pos x="GluePoint211X" y="GluePoint211Y"/>
                    </a:cxn>
                    <a:cxn ang="0">
                      <a:pos x="GluePoint212X" y="GluePoint212Y"/>
                    </a:cxn>
                    <a:cxn ang="0">
                      <a:pos x="GluePoint213X" y="GluePoint213Y"/>
                    </a:cxn>
                    <a:cxn ang="0">
                      <a:pos x="GluePoint214X" y="GluePoint214Y"/>
                    </a:cxn>
                    <a:cxn ang="0">
                      <a:pos x="GluePoint215X" y="GluePoint215Y"/>
                    </a:cxn>
                    <a:cxn ang="0">
                      <a:pos x="GluePoint216X" y="GluePoint216Y"/>
                    </a:cxn>
                    <a:cxn ang="0">
                      <a:pos x="GluePoint217X" y="GluePoint217Y"/>
                    </a:cxn>
                    <a:cxn ang="0">
                      <a:pos x="GluePoint218X" y="GluePoint218Y"/>
                    </a:cxn>
                    <a:cxn ang="0">
                      <a:pos x="GluePoint219X" y="GluePoint219Y"/>
                    </a:cxn>
                    <a:cxn ang="0">
                      <a:pos x="GluePoint220X" y="GluePoint220Y"/>
                    </a:cxn>
                    <a:cxn ang="0">
                      <a:pos x="GluePoint221X" y="GluePoint221Y"/>
                    </a:cxn>
                    <a:cxn ang="0">
                      <a:pos x="GluePoint222X" y="GluePoint222Y"/>
                    </a:cxn>
                    <a:cxn ang="0">
                      <a:pos x="GluePoint223X" y="GluePoint223Y"/>
                    </a:cxn>
                    <a:cxn ang="0">
                      <a:pos x="GluePoint224X" y="GluePoint224Y"/>
                    </a:cxn>
                    <a:cxn ang="0">
                      <a:pos x="GluePoint225X" y="GluePoint225Y"/>
                    </a:cxn>
                    <a:cxn ang="0">
                      <a:pos x="GluePoint226X" y="GluePoint226Y"/>
                    </a:cxn>
                    <a:cxn ang="0">
                      <a:pos x="GluePoint227X" y="GluePoint227Y"/>
                    </a:cxn>
                    <a:cxn ang="0">
                      <a:pos x="GluePoint228X" y="GluePoint228Y"/>
                    </a:cxn>
                    <a:cxn ang="0">
                      <a:pos x="GluePoint229X" y="GluePoint229Y"/>
                    </a:cxn>
                    <a:cxn ang="0">
                      <a:pos x="GluePoint230X" y="GluePoint230Y"/>
                    </a:cxn>
                    <a:cxn ang="0">
                      <a:pos x="GluePoint231X" y="GluePoint231Y"/>
                    </a:cxn>
                    <a:cxn ang="0">
                      <a:pos x="GluePoint232X" y="GluePoint232Y"/>
                    </a:cxn>
                    <a:cxn ang="0">
                      <a:pos x="GluePoint233X" y="GluePoint233Y"/>
                    </a:cxn>
                    <a:cxn ang="0">
                      <a:pos x="GluePoint234X" y="GluePoint234Y"/>
                    </a:cxn>
                    <a:cxn ang="0">
                      <a:pos x="GluePoint235X" y="GluePoint235Y"/>
                    </a:cxn>
                    <a:cxn ang="0">
                      <a:pos x="GluePoint236X" y="GluePoint236Y"/>
                    </a:cxn>
                    <a:cxn ang="0">
                      <a:pos x="GluePoint237X" y="GluePoint237Y"/>
                    </a:cxn>
                    <a:cxn ang="0">
                      <a:pos x="GluePoint238X" y="GluePoint238Y"/>
                    </a:cxn>
                    <a:cxn ang="0">
                      <a:pos x="GluePoint239X" y="GluePoint239Y"/>
                    </a:cxn>
                    <a:cxn ang="0">
                      <a:pos x="GluePoint240X" y="GluePoint240Y"/>
                    </a:cxn>
                    <a:cxn ang="0">
                      <a:pos x="GluePoint241X" y="GluePoint241Y"/>
                    </a:cxn>
                    <a:cxn ang="0">
                      <a:pos x="GluePoint242X" y="GluePoint242Y"/>
                    </a:cxn>
                    <a:cxn ang="0">
                      <a:pos x="GluePoint243X" y="GluePoint243Y"/>
                    </a:cxn>
                    <a:cxn ang="0">
                      <a:pos x="GluePoint244X" y="GluePoint244Y"/>
                    </a:cxn>
                    <a:cxn ang="0">
                      <a:pos x="GluePoint245X" y="GluePoint245Y"/>
                    </a:cxn>
                    <a:cxn ang="0">
                      <a:pos x="GluePoint246X" y="GluePoint246Y"/>
                    </a:cxn>
                    <a:cxn ang="0">
                      <a:pos x="GluePoint247X" y="GluePoint247Y"/>
                    </a:cxn>
                    <a:cxn ang="0">
                      <a:pos x="GluePoint248X" y="GluePoint248Y"/>
                    </a:cxn>
                    <a:cxn ang="0">
                      <a:pos x="GluePoint249X" y="GluePoint249Y"/>
                    </a:cxn>
                    <a:cxn ang="0">
                      <a:pos x="GluePoint250X" y="GluePoint250Y"/>
                    </a:cxn>
                    <a:cxn ang="0">
                      <a:pos x="GluePoint251X" y="GluePoint251Y"/>
                    </a:cxn>
                    <a:cxn ang="0">
                      <a:pos x="GluePoint252X" y="GluePoint252Y"/>
                    </a:cxn>
                    <a:cxn ang="0">
                      <a:pos x="GluePoint253X" y="GluePoint253Y"/>
                    </a:cxn>
                    <a:cxn ang="0">
                      <a:pos x="GluePoint254X" y="GluePoint254Y"/>
                    </a:cxn>
                    <a:cxn ang="0">
                      <a:pos x="GluePoint255X" y="GluePoint255Y"/>
                    </a:cxn>
                    <a:cxn ang="0">
                      <a:pos x="GluePoint256X" y="GluePoint256Y"/>
                    </a:cxn>
                    <a:cxn ang="0">
                      <a:pos x="GluePoint257X" y="GluePoint257Y"/>
                    </a:cxn>
                    <a:cxn ang="0">
                      <a:pos x="GluePoint258X" y="GluePoint258Y"/>
                    </a:cxn>
                    <a:cxn ang="0">
                      <a:pos x="GluePoint259X" y="GluePoint259Y"/>
                    </a:cxn>
                    <a:cxn ang="0">
                      <a:pos x="GluePoint260X" y="GluePoint260Y"/>
                    </a:cxn>
                    <a:cxn ang="0">
                      <a:pos x="GluePoint261X" y="GluePoint261Y"/>
                    </a:cxn>
                    <a:cxn ang="0">
                      <a:pos x="GluePoint262X" y="GluePoint262Y"/>
                    </a:cxn>
                    <a:cxn ang="0">
                      <a:pos x="GluePoint263X" y="GluePoint263Y"/>
                    </a:cxn>
                    <a:cxn ang="0">
                      <a:pos x="GluePoint264X" y="GluePoint264Y"/>
                    </a:cxn>
                    <a:cxn ang="0">
                      <a:pos x="GluePoint265X" y="GluePoint265Y"/>
                    </a:cxn>
                    <a:cxn ang="0">
                      <a:pos x="GluePoint266X" y="GluePoint266Y"/>
                    </a:cxn>
                    <a:cxn ang="0">
                      <a:pos x="GluePoint267X" y="GluePoint267Y"/>
                    </a:cxn>
                    <a:cxn ang="0">
                      <a:pos x="GluePoint268X" y="GluePoint268Y"/>
                    </a:cxn>
                    <a:cxn ang="0">
                      <a:pos x="GluePoint269X" y="GluePoint269Y"/>
                    </a:cxn>
                    <a:cxn ang="0">
                      <a:pos x="GluePoint270X" y="GluePoint270Y"/>
                    </a:cxn>
                    <a:cxn ang="0">
                      <a:pos x="GluePoint271X" y="GluePoint271Y"/>
                    </a:cxn>
                    <a:cxn ang="0">
                      <a:pos x="GluePoint272X" y="GluePoint272Y"/>
                    </a:cxn>
                    <a:cxn ang="0">
                      <a:pos x="GluePoint273X" y="GluePoint273Y"/>
                    </a:cxn>
                    <a:cxn ang="0">
                      <a:pos x="GluePoint274X" y="GluePoint274Y"/>
                    </a:cxn>
                    <a:cxn ang="0">
                      <a:pos x="GluePoint275X" y="GluePoint275Y"/>
                    </a:cxn>
                    <a:cxn ang="0">
                      <a:pos x="GluePoint276X" y="GluePoint276Y"/>
                    </a:cxn>
                    <a:cxn ang="0">
                      <a:pos x="GluePoint277X" y="GluePoint277Y"/>
                    </a:cxn>
                    <a:cxn ang="0">
                      <a:pos x="GluePoint278X" y="GluePoint278Y"/>
                    </a:cxn>
                    <a:cxn ang="0">
                      <a:pos x="GluePoint279X" y="GluePoint279Y"/>
                    </a:cxn>
                    <a:cxn ang="0">
                      <a:pos x="GluePoint280X" y="GluePoint280Y"/>
                    </a:cxn>
                    <a:cxn ang="0">
                      <a:pos x="GluePoint281X" y="GluePoint281Y"/>
                    </a:cxn>
                    <a:cxn ang="0">
                      <a:pos x="GluePoint282X" y="GluePoint282Y"/>
                    </a:cxn>
                    <a:cxn ang="0">
                      <a:pos x="GluePoint283X" y="GluePoint283Y"/>
                    </a:cxn>
                    <a:cxn ang="0">
                      <a:pos x="GluePoint284X" y="GluePoint284Y"/>
                    </a:cxn>
                    <a:cxn ang="0">
                      <a:pos x="GluePoint285X" y="GluePoint285Y"/>
                    </a:cxn>
                    <a:cxn ang="0">
                      <a:pos x="GluePoint286X" y="GluePoint286Y"/>
                    </a:cxn>
                    <a:cxn ang="0">
                      <a:pos x="GluePoint287X" y="GluePoint287Y"/>
                    </a:cxn>
                    <a:cxn ang="0">
                      <a:pos x="GluePoint288X" y="GluePoint288Y"/>
                    </a:cxn>
                    <a:cxn ang="0">
                      <a:pos x="GluePoint289X" y="GluePoint289Y"/>
                    </a:cxn>
                    <a:cxn ang="0">
                      <a:pos x="GluePoint290X" y="GluePoint290Y"/>
                    </a:cxn>
                    <a:cxn ang="0">
                      <a:pos x="GluePoint291X" y="GluePoint291Y"/>
                    </a:cxn>
                    <a:cxn ang="0">
                      <a:pos x="GluePoint292X" y="GluePoint292Y"/>
                    </a:cxn>
                    <a:cxn ang="0">
                      <a:pos x="GluePoint293X" y="GluePoint293Y"/>
                    </a:cxn>
                    <a:cxn ang="0">
                      <a:pos x="GluePoint294X" y="GluePoint294Y"/>
                    </a:cxn>
                    <a:cxn ang="0">
                      <a:pos x="GluePoint295X" y="GluePoint295Y"/>
                    </a:cxn>
                    <a:cxn ang="0">
                      <a:pos x="GluePoint296X" y="GluePoint296Y"/>
                    </a:cxn>
                    <a:cxn ang="0">
                      <a:pos x="GluePoint297X" y="GluePoint297Y"/>
                    </a:cxn>
                    <a:cxn ang="0">
                      <a:pos x="GluePoint298X" y="GluePoint298Y"/>
                    </a:cxn>
                    <a:cxn ang="0">
                      <a:pos x="GluePoint299X" y="GluePoint299Y"/>
                    </a:cxn>
                    <a:cxn ang="0">
                      <a:pos x="GluePoint300X" y="GluePoint300Y"/>
                    </a:cxn>
                    <a:cxn ang="0">
                      <a:pos x="GluePoint301X" y="GluePoint301Y"/>
                    </a:cxn>
                    <a:cxn ang="0">
                      <a:pos x="GluePoint302X" y="GluePoint302Y"/>
                    </a:cxn>
                    <a:cxn ang="0">
                      <a:pos x="GluePoint303X" y="GluePoint303Y"/>
                    </a:cxn>
                    <a:cxn ang="0">
                      <a:pos x="GluePoint304X" y="GluePoint304Y"/>
                    </a:cxn>
                    <a:cxn ang="0">
                      <a:pos x="GluePoint305X" y="GluePoint305Y"/>
                    </a:cxn>
                    <a:cxn ang="0">
                      <a:pos x="GluePoint306X" y="GluePoint306Y"/>
                    </a:cxn>
                    <a:cxn ang="0">
                      <a:pos x="GluePoint307X" y="GluePoint307Y"/>
                    </a:cxn>
                    <a:cxn ang="0">
                      <a:pos x="GluePoint308X" y="GluePoint308Y"/>
                    </a:cxn>
                    <a:cxn ang="0">
                      <a:pos x="GluePoint309X" y="GluePoint309Y"/>
                    </a:cxn>
                    <a:cxn ang="0">
                      <a:pos x="GluePoint310X" y="GluePoint310Y"/>
                    </a:cxn>
                    <a:cxn ang="0">
                      <a:pos x="GluePoint311X" y="GluePoint311Y"/>
                    </a:cxn>
                    <a:cxn ang="0">
                      <a:pos x="GluePoint312X" y="GluePoint312Y"/>
                    </a:cxn>
                    <a:cxn ang="0">
                      <a:pos x="GluePoint313X" y="GluePoint313Y"/>
                    </a:cxn>
                    <a:cxn ang="0">
                      <a:pos x="GluePoint314X" y="GluePoint314Y"/>
                    </a:cxn>
                    <a:cxn ang="0">
                      <a:pos x="GluePoint315X" y="GluePoint315Y"/>
                    </a:cxn>
                    <a:cxn ang="0">
                      <a:pos x="GluePoint316X" y="GluePoint316Y"/>
                    </a:cxn>
                    <a:cxn ang="0">
                      <a:pos x="GluePoint317X" y="GluePoint317Y"/>
                    </a:cxn>
                    <a:cxn ang="0">
                      <a:pos x="GluePoint318X" y="GluePoint318Y"/>
                    </a:cxn>
                    <a:cxn ang="0">
                      <a:pos x="GluePoint319X" y="GluePoint319Y"/>
                    </a:cxn>
                    <a:cxn ang="0">
                      <a:pos x="GluePoint320X" y="GluePoint320Y"/>
                    </a:cxn>
                    <a:cxn ang="0">
                      <a:pos x="GluePoint321X" y="GluePoint321Y"/>
                    </a:cxn>
                    <a:cxn ang="0">
                      <a:pos x="GluePoint322X" y="GluePoint322Y"/>
                    </a:cxn>
                    <a:cxn ang="0">
                      <a:pos x="GluePoint323X" y="GluePoint323Y"/>
                    </a:cxn>
                    <a:cxn ang="0">
                      <a:pos x="GluePoint324X" y="GluePoint324Y"/>
                    </a:cxn>
                    <a:cxn ang="0">
                      <a:pos x="GluePoint325X" y="GluePoint325Y"/>
                    </a:cxn>
                    <a:cxn ang="0">
                      <a:pos x="GluePoint326X" y="GluePoint326Y"/>
                    </a:cxn>
                    <a:cxn ang="0">
                      <a:pos x="GluePoint327X" y="GluePoint327Y"/>
                    </a:cxn>
                    <a:cxn ang="0">
                      <a:pos x="GluePoint328X" y="GluePoint328Y"/>
                    </a:cxn>
                    <a:cxn ang="0">
                      <a:pos x="GluePoint329X" y="GluePoint329Y"/>
                    </a:cxn>
                    <a:cxn ang="0">
                      <a:pos x="GluePoint330X" y="GluePoint330Y"/>
                    </a:cxn>
                    <a:cxn ang="0">
                      <a:pos x="GluePoint331X" y="GluePoint331Y"/>
                    </a:cxn>
                    <a:cxn ang="0">
                      <a:pos x="GluePoint332X" y="GluePoint332Y"/>
                    </a:cxn>
                    <a:cxn ang="0">
                      <a:pos x="GluePoint333X" y="GluePoint333Y"/>
                    </a:cxn>
                    <a:cxn ang="0">
                      <a:pos x="GluePoint334X" y="GluePoint334Y"/>
                    </a:cxn>
                    <a:cxn ang="0">
                      <a:pos x="GluePoint335X" y="GluePoint335Y"/>
                    </a:cxn>
                    <a:cxn ang="0">
                      <a:pos x="GluePoint336X" y="GluePoint336Y"/>
                    </a:cxn>
                    <a:cxn ang="0">
                      <a:pos x="GluePoint337X" y="GluePoint337Y"/>
                    </a:cxn>
                    <a:cxn ang="0">
                      <a:pos x="GluePoint338X" y="GluePoint338Y"/>
                    </a:cxn>
                    <a:cxn ang="0">
                      <a:pos x="GluePoint339X" y="GluePoint339Y"/>
                    </a:cxn>
                    <a:cxn ang="0">
                      <a:pos x="GluePoint340X" y="GluePoint340Y"/>
                    </a:cxn>
                    <a:cxn ang="0">
                      <a:pos x="GluePoint341X" y="GluePoint341Y"/>
                    </a:cxn>
                    <a:cxn ang="0">
                      <a:pos x="GluePoint342X" y="GluePoint342Y"/>
                    </a:cxn>
                    <a:cxn ang="0">
                      <a:pos x="GluePoint343X" y="GluePoint343Y"/>
                    </a:cxn>
                    <a:cxn ang="0">
                      <a:pos x="GluePoint344X" y="GluePoint344Y"/>
                    </a:cxn>
                    <a:cxn ang="0">
                      <a:pos x="GluePoint345X" y="GluePoint345Y"/>
                    </a:cxn>
                    <a:cxn ang="0">
                      <a:pos x="GluePoint346X" y="GluePoint346Y"/>
                    </a:cxn>
                    <a:cxn ang="0">
                      <a:pos x="GluePoint347X" y="GluePoint347Y"/>
                    </a:cxn>
                    <a:cxn ang="0">
                      <a:pos x="GluePoint348X" y="GluePoint348Y"/>
                    </a:cxn>
                    <a:cxn ang="0">
                      <a:pos x="GluePoint349X" y="GluePoint349Y"/>
                    </a:cxn>
                    <a:cxn ang="0">
                      <a:pos x="GluePoint350X" y="GluePoint350Y"/>
                    </a:cxn>
                    <a:cxn ang="0">
                      <a:pos x="GluePoint351X" y="GluePoint351Y"/>
                    </a:cxn>
                    <a:cxn ang="0">
                      <a:pos x="GluePoint352X" y="GluePoint352Y"/>
                    </a:cxn>
                    <a:cxn ang="0">
                      <a:pos x="GluePoint353X" y="GluePoint353Y"/>
                    </a:cxn>
                    <a:cxn ang="0">
                      <a:pos x="GluePoint354X" y="GluePoint354Y"/>
                    </a:cxn>
                    <a:cxn ang="0">
                      <a:pos x="GluePoint355X" y="GluePoint355Y"/>
                    </a:cxn>
                    <a:cxn ang="0">
                      <a:pos x="GluePoint356X" y="GluePoint356Y"/>
                    </a:cxn>
                    <a:cxn ang="0">
                      <a:pos x="GluePoint357X" y="GluePoint357Y"/>
                    </a:cxn>
                    <a:cxn ang="0">
                      <a:pos x="GluePoint358X" y="GluePoint358Y"/>
                    </a:cxn>
                    <a:cxn ang="0">
                      <a:pos x="GluePoint359X" y="GluePoint359Y"/>
                    </a:cxn>
                    <a:cxn ang="0">
                      <a:pos x="GluePoint360X" y="GluePoint360Y"/>
                    </a:cxn>
                    <a:cxn ang="0">
                      <a:pos x="GluePoint361X" y="GluePoint361Y"/>
                    </a:cxn>
                    <a:cxn ang="0">
                      <a:pos x="GluePoint362X" y="GluePoint362Y"/>
                    </a:cxn>
                    <a:cxn ang="0">
                      <a:pos x="GluePoint363X" y="GluePoint363Y"/>
                    </a:cxn>
                    <a:cxn ang="0">
                      <a:pos x="GluePoint364X" y="GluePoint364Y"/>
                    </a:cxn>
                    <a:cxn ang="0">
                      <a:pos x="GluePoint365X" y="GluePoint365Y"/>
                    </a:cxn>
                    <a:cxn ang="0">
                      <a:pos x="GluePoint366X" y="GluePoint366Y"/>
                    </a:cxn>
                    <a:cxn ang="0">
                      <a:pos x="GluePoint367X" y="GluePoint367Y"/>
                    </a:cxn>
                    <a:cxn ang="0">
                      <a:pos x="GluePoint368X" y="GluePoint368Y"/>
                    </a:cxn>
                    <a:cxn ang="0">
                      <a:pos x="GluePoint369X" y="GluePoint369Y"/>
                    </a:cxn>
                    <a:cxn ang="0">
                      <a:pos x="GluePoint370X" y="GluePoint370Y"/>
                    </a:cxn>
                    <a:cxn ang="0">
                      <a:pos x="GluePoint371X" y="GluePoint371Y"/>
                    </a:cxn>
                    <a:cxn ang="0">
                      <a:pos x="GluePoint372X" y="GluePoint372Y"/>
                    </a:cxn>
                    <a:cxn ang="0">
                      <a:pos x="GluePoint373X" y="GluePoint373Y"/>
                    </a:cxn>
                    <a:cxn ang="0">
                      <a:pos x="GluePoint374X" y="GluePoint374Y"/>
                    </a:cxn>
                    <a:cxn ang="0">
                      <a:pos x="GluePoint375X" y="GluePoint375Y"/>
                    </a:cxn>
                    <a:cxn ang="0">
                      <a:pos x="GluePoint376X" y="GluePoint376Y"/>
                    </a:cxn>
                    <a:cxn ang="0">
                      <a:pos x="GluePoint377X" y="GluePoint377Y"/>
                    </a:cxn>
                    <a:cxn ang="0">
                      <a:pos x="GluePoint378X" y="GluePoint378Y"/>
                    </a:cxn>
                    <a:cxn ang="0">
                      <a:pos x="GluePoint379X" y="GluePoint379Y"/>
                    </a:cxn>
                    <a:cxn ang="0">
                      <a:pos x="GluePoint380X" y="GluePoint380Y"/>
                    </a:cxn>
                    <a:cxn ang="0">
                      <a:pos x="GluePoint381X" y="GluePoint381Y"/>
                    </a:cxn>
                    <a:cxn ang="0">
                      <a:pos x="GluePoint382X" y="GluePoint382Y"/>
                    </a:cxn>
                    <a:cxn ang="0">
                      <a:pos x="GluePoint383X" y="GluePoint383Y"/>
                    </a:cxn>
                    <a:cxn ang="0">
                      <a:pos x="GluePoint384X" y="GluePoint384Y"/>
                    </a:cxn>
                    <a:cxn ang="0">
                      <a:pos x="GluePoint385X" y="GluePoint385Y"/>
                    </a:cxn>
                    <a:cxn ang="0">
                      <a:pos x="GluePoint386X" y="GluePoint386Y"/>
                    </a:cxn>
                    <a:cxn ang="0">
                      <a:pos x="GluePoint387X" y="GluePoint387Y"/>
                    </a:cxn>
                    <a:cxn ang="0">
                      <a:pos x="GluePoint388X" y="GluePoint388Y"/>
                    </a:cxn>
                    <a:cxn ang="0">
                      <a:pos x="GluePoint389X" y="GluePoint389Y"/>
                    </a:cxn>
                    <a:cxn ang="0">
                      <a:pos x="GluePoint390X" y="GluePoint390Y"/>
                    </a:cxn>
                    <a:cxn ang="0">
                      <a:pos x="GluePoint391X" y="GluePoint391Y"/>
                    </a:cxn>
                    <a:cxn ang="0">
                      <a:pos x="GluePoint392X" y="GluePoint392Y"/>
                    </a:cxn>
                    <a:cxn ang="0">
                      <a:pos x="GluePoint393X" y="GluePoint393Y"/>
                    </a:cxn>
                    <a:cxn ang="0">
                      <a:pos x="GluePoint394X" y="GluePoint394Y"/>
                    </a:cxn>
                    <a:cxn ang="0">
                      <a:pos x="GluePoint395X" y="GluePoint395Y"/>
                    </a:cxn>
                    <a:cxn ang="0">
                      <a:pos x="GluePoint396X" y="GluePoint396Y"/>
                    </a:cxn>
                    <a:cxn ang="0">
                      <a:pos x="GluePoint397X" y="GluePoint397Y"/>
                    </a:cxn>
                    <a:cxn ang="0">
                      <a:pos x="GluePoint398X" y="GluePoint398Y"/>
                    </a:cxn>
                    <a:cxn ang="0">
                      <a:pos x="GluePoint399X" y="GluePoint399Y"/>
                    </a:cxn>
                    <a:cxn ang="0">
                      <a:pos x="GluePoint400X" y="GluePoint400Y"/>
                    </a:cxn>
                    <a:cxn ang="0">
                      <a:pos x="GluePoint401X" y="GluePoint401Y"/>
                    </a:cxn>
                    <a:cxn ang="0">
                      <a:pos x="GluePoint402X" y="GluePoint402Y"/>
                    </a:cxn>
                    <a:cxn ang="0">
                      <a:pos x="GluePoint403X" y="GluePoint403Y"/>
                    </a:cxn>
                    <a:cxn ang="0">
                      <a:pos x="GluePoint404X" y="GluePoint404Y"/>
                    </a:cxn>
                    <a:cxn ang="0">
                      <a:pos x="GluePoint405X" y="GluePoint405Y"/>
                    </a:cxn>
                    <a:cxn ang="0">
                      <a:pos x="GluePoint406X" y="GluePoint406Y"/>
                    </a:cxn>
                    <a:cxn ang="0">
                      <a:pos x="GluePoint407X" y="GluePoint407Y"/>
                    </a:cxn>
                    <a:cxn ang="0">
                      <a:pos x="GluePoint408X" y="GluePoint408Y"/>
                    </a:cxn>
                    <a:cxn ang="0">
                      <a:pos x="GluePoint409X" y="GluePoint409Y"/>
                    </a:cxn>
                    <a:cxn ang="0">
                      <a:pos x="GluePoint410X" y="GluePoint410Y"/>
                    </a:cxn>
                    <a:cxn ang="0">
                      <a:pos x="GluePoint411X" y="GluePoint411Y"/>
                    </a:cxn>
                    <a:cxn ang="0">
                      <a:pos x="GluePoint412X" y="GluePoint412Y"/>
                    </a:cxn>
                    <a:cxn ang="0">
                      <a:pos x="GluePoint413X" y="GluePoint413Y"/>
                    </a:cxn>
                    <a:cxn ang="0">
                      <a:pos x="GluePoint414X" y="GluePoint414Y"/>
                    </a:cxn>
                    <a:cxn ang="0">
                      <a:pos x="GluePoint415X" y="GluePoint415Y"/>
                    </a:cxn>
                    <a:cxn ang="0">
                      <a:pos x="GluePoint416X" y="GluePoint416Y"/>
                    </a:cxn>
                    <a:cxn ang="0">
                      <a:pos x="GluePoint417X" y="GluePoint417Y"/>
                    </a:cxn>
                    <a:cxn ang="0">
                      <a:pos x="GluePoint418X" y="GluePoint418Y"/>
                    </a:cxn>
                    <a:cxn ang="0">
                      <a:pos x="GluePoint419X" y="GluePoint419Y"/>
                    </a:cxn>
                    <a:cxn ang="0">
                      <a:pos x="GluePoint420X" y="GluePoint420Y"/>
                    </a:cxn>
                    <a:cxn ang="0">
                      <a:pos x="GluePoint421X" y="GluePoint421Y"/>
                    </a:cxn>
                    <a:cxn ang="0">
                      <a:pos x="GluePoint422X" y="GluePoint422Y"/>
                    </a:cxn>
                    <a:cxn ang="0">
                      <a:pos x="GluePoint423X" y="GluePoint423Y"/>
                    </a:cxn>
                    <a:cxn ang="0">
                      <a:pos x="GluePoint424X" y="GluePoint424Y"/>
                    </a:cxn>
                    <a:cxn ang="0">
                      <a:pos x="GluePoint425X" y="GluePoint425Y"/>
                    </a:cxn>
                    <a:cxn ang="0">
                      <a:pos x="GluePoint426X" y="GluePoint426Y"/>
                    </a:cxn>
                    <a:cxn ang="0">
                      <a:pos x="GluePoint427X" y="GluePoint427Y"/>
                    </a:cxn>
                    <a:cxn ang="0">
                      <a:pos x="GluePoint428X" y="GluePoint428Y"/>
                    </a:cxn>
                    <a:cxn ang="0">
                      <a:pos x="GluePoint429X" y="GluePoint429Y"/>
                    </a:cxn>
                    <a:cxn ang="0">
                      <a:pos x="GluePoint430X" y="GluePoint430Y"/>
                    </a:cxn>
                    <a:cxn ang="0">
                      <a:pos x="GluePoint431X" y="GluePoint431Y"/>
                    </a:cxn>
                    <a:cxn ang="0">
                      <a:pos x="GluePoint432X" y="GluePoint432Y"/>
                    </a:cxn>
                    <a:cxn ang="0">
                      <a:pos x="GluePoint433X" y="GluePoint433Y"/>
                    </a:cxn>
                    <a:cxn ang="0">
                      <a:pos x="GluePoint434X" y="GluePoint434Y"/>
                    </a:cxn>
                    <a:cxn ang="0">
                      <a:pos x="GluePoint435X" y="GluePoint435Y"/>
                    </a:cxn>
                    <a:cxn ang="0">
                      <a:pos x="GluePoint436X" y="GluePoint436Y"/>
                    </a:cxn>
                    <a:cxn ang="0">
                      <a:pos x="GluePoint437X" y="GluePoint437Y"/>
                    </a:cxn>
                    <a:cxn ang="0">
                      <a:pos x="GluePoint438X" y="GluePoint438Y"/>
                    </a:cxn>
                    <a:cxn ang="0">
                      <a:pos x="GluePoint439X" y="GluePoint439Y"/>
                    </a:cxn>
                    <a:cxn ang="0">
                      <a:pos x="GluePoint440X" y="GluePoint440Y"/>
                    </a:cxn>
                    <a:cxn ang="0">
                      <a:pos x="GluePoint441X" y="GluePoint441Y"/>
                    </a:cxn>
                    <a:cxn ang="0">
                      <a:pos x="GluePoint442X" y="GluePoint442Y"/>
                    </a:cxn>
                    <a:cxn ang="0">
                      <a:pos x="GluePoint443X" y="GluePoint443Y"/>
                    </a:cxn>
                    <a:cxn ang="0">
                      <a:pos x="GluePoint444X" y="GluePoint444Y"/>
                    </a:cxn>
                    <a:cxn ang="0">
                      <a:pos x="GluePoint445X" y="GluePoint445Y"/>
                    </a:cxn>
                    <a:cxn ang="0">
                      <a:pos x="GluePoint446X" y="GluePoint446Y"/>
                    </a:cxn>
                    <a:cxn ang="0">
                      <a:pos x="GluePoint447X" y="GluePoint447Y"/>
                    </a:cxn>
                    <a:cxn ang="0">
                      <a:pos x="GluePoint448X" y="GluePoint448Y"/>
                    </a:cxn>
                    <a:cxn ang="0">
                      <a:pos x="GluePoint449X" y="GluePoint449Y"/>
                    </a:cxn>
                    <a:cxn ang="0">
                      <a:pos x="GluePoint450X" y="GluePoint450Y"/>
                    </a:cxn>
                    <a:cxn ang="0">
                      <a:pos x="GluePoint451X" y="GluePoint451Y"/>
                    </a:cxn>
                    <a:cxn ang="0">
                      <a:pos x="GluePoint452X" y="GluePoint452Y"/>
                    </a:cxn>
                    <a:cxn ang="0">
                      <a:pos x="GluePoint453X" y="GluePoint453Y"/>
                    </a:cxn>
                    <a:cxn ang="0">
                      <a:pos x="GluePoint454X" y="GluePoint454Y"/>
                    </a:cxn>
                    <a:cxn ang="0">
                      <a:pos x="GluePoint455X" y="GluePoint455Y"/>
                    </a:cxn>
                    <a:cxn ang="0">
                      <a:pos x="GluePoint456X" y="GluePoint456Y"/>
                    </a:cxn>
                    <a:cxn ang="0">
                      <a:pos x="GluePoint457X" y="GluePoint457Y"/>
                    </a:cxn>
                    <a:cxn ang="0">
                      <a:pos x="GluePoint458X" y="GluePoint458Y"/>
                    </a:cxn>
                    <a:cxn ang="0">
                      <a:pos x="GluePoint459X" y="GluePoint459Y"/>
                    </a:cxn>
                    <a:cxn ang="0">
                      <a:pos x="GluePoint460X" y="GluePoint460Y"/>
                    </a:cxn>
                    <a:cxn ang="0">
                      <a:pos x="GluePoint461X" y="GluePoint461Y"/>
                    </a:cxn>
                    <a:cxn ang="0">
                      <a:pos x="GluePoint462X" y="GluePoint462Y"/>
                    </a:cxn>
                    <a:cxn ang="0">
                      <a:pos x="GluePoint463X" y="GluePoint463Y"/>
                    </a:cxn>
                    <a:cxn ang="0">
                      <a:pos x="GluePoint464X" y="GluePoint464Y"/>
                    </a:cxn>
                    <a:cxn ang="0">
                      <a:pos x="GluePoint465X" y="GluePoint465Y"/>
                    </a:cxn>
                    <a:cxn ang="0">
                      <a:pos x="GluePoint466X" y="GluePoint466Y"/>
                    </a:cxn>
                    <a:cxn ang="0">
                      <a:pos x="GluePoint467X" y="GluePoint467Y"/>
                    </a:cxn>
                    <a:cxn ang="0">
                      <a:pos x="GluePoint468X" y="GluePoint468Y"/>
                    </a:cxn>
                    <a:cxn ang="0">
                      <a:pos x="GluePoint469X" y="GluePoint469Y"/>
                    </a:cxn>
                    <a:cxn ang="0">
                      <a:pos x="GluePoint470X" y="GluePoint470Y"/>
                    </a:cxn>
                    <a:cxn ang="0">
                      <a:pos x="GluePoint471X" y="GluePoint471Y"/>
                    </a:cxn>
                    <a:cxn ang="0">
                      <a:pos x="GluePoint472X" y="GluePoint472Y"/>
                    </a:cxn>
                    <a:cxn ang="0">
                      <a:pos x="GluePoint473X" y="GluePoint473Y"/>
                    </a:cxn>
                    <a:cxn ang="0">
                      <a:pos x="GluePoint474X" y="GluePoint474Y"/>
                    </a:cxn>
                    <a:cxn ang="0">
                      <a:pos x="GluePoint475X" y="GluePoint475Y"/>
                    </a:cxn>
                    <a:cxn ang="0">
                      <a:pos x="GluePoint476X" y="GluePoint476Y"/>
                    </a:cxn>
                    <a:cxn ang="0">
                      <a:pos x="GluePoint477X" y="GluePoint477Y"/>
                    </a:cxn>
                    <a:cxn ang="0">
                      <a:pos x="GluePoint478X" y="GluePoint478Y"/>
                    </a:cxn>
                    <a:cxn ang="0">
                      <a:pos x="GluePoint479X" y="GluePoint479Y"/>
                    </a:cxn>
                    <a:cxn ang="0">
                      <a:pos x="GluePoint480X" y="GluePoint480Y"/>
                    </a:cxn>
                    <a:cxn ang="0">
                      <a:pos x="GluePoint481X" y="GluePoint481Y"/>
                    </a:cxn>
                    <a:cxn ang="0">
                      <a:pos x="GluePoint482X" y="GluePoint482Y"/>
                    </a:cxn>
                    <a:cxn ang="0">
                      <a:pos x="GluePoint483X" y="GluePoint483Y"/>
                    </a:cxn>
                    <a:cxn ang="0">
                      <a:pos x="GluePoint484X" y="GluePoint484Y"/>
                    </a:cxn>
                    <a:cxn ang="0">
                      <a:pos x="GluePoint485X" y="GluePoint485Y"/>
                    </a:cxn>
                    <a:cxn ang="0">
                      <a:pos x="GluePoint486X" y="GluePoint486Y"/>
                    </a:cxn>
                    <a:cxn ang="0">
                      <a:pos x="GluePoint487X" y="GluePoint487Y"/>
                    </a:cxn>
                    <a:cxn ang="0">
                      <a:pos x="GluePoint488X" y="GluePoint488Y"/>
                    </a:cxn>
                    <a:cxn ang="0">
                      <a:pos x="GluePoint489X" y="GluePoint489Y"/>
                    </a:cxn>
                    <a:cxn ang="0">
                      <a:pos x="GluePoint490X" y="GluePoint490Y"/>
                    </a:cxn>
                    <a:cxn ang="0">
                      <a:pos x="GluePoint491X" y="GluePoint491Y"/>
                    </a:cxn>
                    <a:cxn ang="0">
                      <a:pos x="GluePoint492X" y="GluePoint492Y"/>
                    </a:cxn>
                    <a:cxn ang="0">
                      <a:pos x="GluePoint493X" y="GluePoint493Y"/>
                    </a:cxn>
                    <a:cxn ang="0">
                      <a:pos x="GluePoint494X" y="GluePoint494Y"/>
                    </a:cxn>
                    <a:cxn ang="0">
                      <a:pos x="GluePoint495X" y="GluePoint495Y"/>
                    </a:cxn>
                    <a:cxn ang="0">
                      <a:pos x="GluePoint496X" y="GluePoint496Y"/>
                    </a:cxn>
                    <a:cxn ang="0">
                      <a:pos x="GluePoint497X" y="GluePoint497Y"/>
                    </a:cxn>
                    <a:cxn ang="0">
                      <a:pos x="GluePoint498X" y="GluePoint498Y"/>
                    </a:cxn>
                    <a:cxn ang="0">
                      <a:pos x="GluePoint499X" y="GluePoint499Y"/>
                    </a:cxn>
                    <a:cxn ang="0">
                      <a:pos x="GluePoint500X" y="GluePoint500Y"/>
                    </a:cxn>
                    <a:cxn ang="0">
                      <a:pos x="GluePoint501X" y="GluePoint501Y"/>
                    </a:cxn>
                    <a:cxn ang="0">
                      <a:pos x="GluePoint502X" y="GluePoint502Y"/>
                    </a:cxn>
                    <a:cxn ang="0">
                      <a:pos x="GluePoint503X" y="GluePoint503Y"/>
                    </a:cxn>
                    <a:cxn ang="0">
                      <a:pos x="GluePoint504X" y="GluePoint504Y"/>
                    </a:cxn>
                    <a:cxn ang="0">
                      <a:pos x="GluePoint505X" y="GluePoint505Y"/>
                    </a:cxn>
                    <a:cxn ang="0">
                      <a:pos x="GluePoint506X" y="GluePoint506Y"/>
                    </a:cxn>
                    <a:cxn ang="0">
                      <a:pos x="GluePoint507X" y="GluePoint507Y"/>
                    </a:cxn>
                    <a:cxn ang="0">
                      <a:pos x="GluePoint508X" y="GluePoint508Y"/>
                    </a:cxn>
                    <a:cxn ang="0">
                      <a:pos x="GluePoint509X" y="GluePoint509Y"/>
                    </a:cxn>
                    <a:cxn ang="0">
                      <a:pos x="GluePoint510X" y="GluePoint510Y"/>
                    </a:cxn>
                    <a:cxn ang="0">
                      <a:pos x="GluePoint511X" y="GluePoint511Y"/>
                    </a:cxn>
                    <a:cxn ang="0">
                      <a:pos x="GluePoint512X" y="GluePoint512Y"/>
                    </a:cxn>
                    <a:cxn ang="0">
                      <a:pos x="GluePoint513X" y="GluePoint513Y"/>
                    </a:cxn>
                    <a:cxn ang="0">
                      <a:pos x="GluePoint514X" y="GluePoint514Y"/>
                    </a:cxn>
                    <a:cxn ang="0">
                      <a:pos x="GluePoint515X" y="GluePoint515Y"/>
                    </a:cxn>
                    <a:cxn ang="0">
                      <a:pos x="GluePoint516X" y="GluePoint516Y"/>
                    </a:cxn>
                    <a:cxn ang="0">
                      <a:pos x="GluePoint517X" y="GluePoint517Y"/>
                    </a:cxn>
                    <a:cxn ang="0">
                      <a:pos x="GluePoint518X" y="GluePoint518Y"/>
                    </a:cxn>
                    <a:cxn ang="0">
                      <a:pos x="GluePoint519X" y="GluePoint519Y"/>
                    </a:cxn>
                    <a:cxn ang="0">
                      <a:pos x="GluePoint520X" y="GluePoint520Y"/>
                    </a:cxn>
                    <a:cxn ang="0">
                      <a:pos x="GluePoint521X" y="GluePoint521Y"/>
                    </a:cxn>
                    <a:cxn ang="0">
                      <a:pos x="GluePoint522X" y="GluePoint522Y"/>
                    </a:cxn>
                    <a:cxn ang="0">
                      <a:pos x="GluePoint523X" y="GluePoint523Y"/>
                    </a:cxn>
                    <a:cxn ang="0">
                      <a:pos x="GluePoint524X" y="GluePoint524Y"/>
                    </a:cxn>
                    <a:cxn ang="0">
                      <a:pos x="GluePoint525X" y="GluePoint525Y"/>
                    </a:cxn>
                    <a:cxn ang="0">
                      <a:pos x="GluePoint526X" y="GluePoint526Y"/>
                    </a:cxn>
                    <a:cxn ang="0">
                      <a:pos x="GluePoint527X" y="GluePoint527Y"/>
                    </a:cxn>
                    <a:cxn ang="0">
                      <a:pos x="GluePoint528X" y="GluePoint528Y"/>
                    </a:cxn>
                    <a:cxn ang="0">
                      <a:pos x="GluePoint529X" y="GluePoint529Y"/>
                    </a:cxn>
                    <a:cxn ang="0">
                      <a:pos x="GluePoint530X" y="GluePoint530Y"/>
                    </a:cxn>
                    <a:cxn ang="0">
                      <a:pos x="GluePoint531X" y="GluePoint531Y"/>
                    </a:cxn>
                    <a:cxn ang="0">
                      <a:pos x="GluePoint532X" y="GluePoint532Y"/>
                    </a:cxn>
                    <a:cxn ang="0">
                      <a:pos x="GluePoint533X" y="GluePoint533Y"/>
                    </a:cxn>
                    <a:cxn ang="0">
                      <a:pos x="GluePoint534X" y="GluePoint534Y"/>
                    </a:cxn>
                    <a:cxn ang="0">
                      <a:pos x="GluePoint535X" y="GluePoint535Y"/>
                    </a:cxn>
                    <a:cxn ang="0">
                      <a:pos x="GluePoint536X" y="GluePoint536Y"/>
                    </a:cxn>
                    <a:cxn ang="0">
                      <a:pos x="GluePoint537X" y="GluePoint537Y"/>
                    </a:cxn>
                    <a:cxn ang="0">
                      <a:pos x="GluePoint538X" y="GluePoint538Y"/>
                    </a:cxn>
                    <a:cxn ang="0">
                      <a:pos x="GluePoint539X" y="GluePoint539Y"/>
                    </a:cxn>
                    <a:cxn ang="0">
                      <a:pos x="GluePoint540X" y="GluePoint540Y"/>
                    </a:cxn>
                    <a:cxn ang="0">
                      <a:pos x="GluePoint541X" y="GluePoint541Y"/>
                    </a:cxn>
                    <a:cxn ang="0">
                      <a:pos x="GluePoint542X" y="GluePoint542Y"/>
                    </a:cxn>
                    <a:cxn ang="0">
                      <a:pos x="GluePoint543X" y="GluePoint543Y"/>
                    </a:cxn>
                    <a:cxn ang="0">
                      <a:pos x="GluePoint544X" y="GluePoint544Y"/>
                    </a:cxn>
                    <a:cxn ang="0">
                      <a:pos x="GluePoint545X" y="GluePoint545Y"/>
                    </a:cxn>
                    <a:cxn ang="0">
                      <a:pos x="GluePoint546X" y="GluePoint546Y"/>
                    </a:cxn>
                    <a:cxn ang="0">
                      <a:pos x="GluePoint547X" y="GluePoint547Y"/>
                    </a:cxn>
                    <a:cxn ang="0">
                      <a:pos x="GluePoint548X" y="GluePoint548Y"/>
                    </a:cxn>
                    <a:cxn ang="0">
                      <a:pos x="GluePoint549X" y="GluePoint549Y"/>
                    </a:cxn>
                    <a:cxn ang="0">
                      <a:pos x="GluePoint550X" y="GluePoint550Y"/>
                    </a:cxn>
                    <a:cxn ang="0">
                      <a:pos x="GluePoint551X" y="GluePoint551Y"/>
                    </a:cxn>
                    <a:cxn ang="0">
                      <a:pos x="GluePoint552X" y="GluePoint552Y"/>
                    </a:cxn>
                    <a:cxn ang="0">
                      <a:pos x="GluePoint553X" y="GluePoint553Y"/>
                    </a:cxn>
                    <a:cxn ang="0">
                      <a:pos x="GluePoint554X" y="GluePoint554Y"/>
                    </a:cxn>
                    <a:cxn ang="0">
                      <a:pos x="GluePoint555X" y="GluePoint555Y"/>
                    </a:cxn>
                    <a:cxn ang="0">
                      <a:pos x="GluePoint556X" y="GluePoint556Y"/>
                    </a:cxn>
                    <a:cxn ang="0">
                      <a:pos x="GluePoint557X" y="GluePoint557Y"/>
                    </a:cxn>
                    <a:cxn ang="0">
                      <a:pos x="GluePoint558X" y="GluePoint558Y"/>
                    </a:cxn>
                    <a:cxn ang="0">
                      <a:pos x="GluePoint559X" y="GluePoint559Y"/>
                    </a:cxn>
                    <a:cxn ang="0">
                      <a:pos x="GluePoint560X" y="GluePoint560Y"/>
                    </a:cxn>
                    <a:cxn ang="0">
                      <a:pos x="GluePoint561X" y="GluePoint561Y"/>
                    </a:cxn>
                    <a:cxn ang="0">
                      <a:pos x="GluePoint562X" y="GluePoint562Y"/>
                    </a:cxn>
                    <a:cxn ang="0">
                      <a:pos x="GluePoint563X" y="GluePoint563Y"/>
                    </a:cxn>
                    <a:cxn ang="0">
                      <a:pos x="GluePoint564X" y="GluePoint564Y"/>
                    </a:cxn>
                    <a:cxn ang="0">
                      <a:pos x="GluePoint565X" y="GluePoint565Y"/>
                    </a:cxn>
                    <a:cxn ang="0">
                      <a:pos x="GluePoint566X" y="GluePoint566Y"/>
                    </a:cxn>
                    <a:cxn ang="0">
                      <a:pos x="GluePoint567X" y="GluePoint567Y"/>
                    </a:cxn>
                    <a:cxn ang="0">
                      <a:pos x="GluePoint568X" y="GluePoint568Y"/>
                    </a:cxn>
                    <a:cxn ang="0">
                      <a:pos x="GluePoint569X" y="GluePoint569Y"/>
                    </a:cxn>
                    <a:cxn ang="0">
                      <a:pos x="GluePoint570X" y="GluePoint570Y"/>
                    </a:cxn>
                    <a:cxn ang="0">
                      <a:pos x="GluePoint571X" y="GluePoint571Y"/>
                    </a:cxn>
                    <a:cxn ang="0">
                      <a:pos x="GluePoint572X" y="GluePoint572Y"/>
                    </a:cxn>
                    <a:cxn ang="0">
                      <a:pos x="GluePoint573X" y="GluePoint573Y"/>
                    </a:cxn>
                    <a:cxn ang="0">
                      <a:pos x="GluePoint574X" y="GluePoint574Y"/>
                    </a:cxn>
                    <a:cxn ang="0">
                      <a:pos x="GluePoint575X" y="GluePoint575Y"/>
                    </a:cxn>
                    <a:cxn ang="0">
                      <a:pos x="GluePoint576X" y="GluePoint576Y"/>
                    </a:cxn>
                    <a:cxn ang="0">
                      <a:pos x="GluePoint577X" y="GluePoint577Y"/>
                    </a:cxn>
                    <a:cxn ang="0">
                      <a:pos x="GluePoint578X" y="GluePoint578Y"/>
                    </a:cxn>
                    <a:cxn ang="0">
                      <a:pos x="GluePoint579X" y="GluePoint579Y"/>
                    </a:cxn>
                    <a:cxn ang="0">
                      <a:pos x="GluePoint580X" y="GluePoint580Y"/>
                    </a:cxn>
                    <a:cxn ang="0">
                      <a:pos x="GluePoint581X" y="GluePoint581Y"/>
                    </a:cxn>
                    <a:cxn ang="0">
                      <a:pos x="GluePoint582X" y="GluePoint582Y"/>
                    </a:cxn>
                    <a:cxn ang="0">
                      <a:pos x="GluePoint583X" y="GluePoint583Y"/>
                    </a:cxn>
                    <a:cxn ang="0">
                      <a:pos x="GluePoint584X" y="GluePoint584Y"/>
                    </a:cxn>
                    <a:cxn ang="0">
                      <a:pos x="GluePoint585X" y="GluePoint585Y"/>
                    </a:cxn>
                    <a:cxn ang="0">
                      <a:pos x="GluePoint586X" y="GluePoint586Y"/>
                    </a:cxn>
                    <a:cxn ang="0">
                      <a:pos x="GluePoint587X" y="GluePoint587Y"/>
                    </a:cxn>
                    <a:cxn ang="0">
                      <a:pos x="GluePoint588X" y="GluePoint588Y"/>
                    </a:cxn>
                    <a:cxn ang="0">
                      <a:pos x="GluePoint589X" y="GluePoint589Y"/>
                    </a:cxn>
                    <a:cxn ang="0">
                      <a:pos x="GluePoint590X" y="GluePoint590Y"/>
                    </a:cxn>
                    <a:cxn ang="0">
                      <a:pos x="GluePoint591X" y="GluePoint591Y"/>
                    </a:cxn>
                    <a:cxn ang="0">
                      <a:pos x="GluePoint592X" y="GluePoint592Y"/>
                    </a:cxn>
                    <a:cxn ang="0">
                      <a:pos x="GluePoint593X" y="GluePoint593Y"/>
                    </a:cxn>
                    <a:cxn ang="0">
                      <a:pos x="GluePoint594X" y="GluePoint594Y"/>
                    </a:cxn>
                    <a:cxn ang="0">
                      <a:pos x="GluePoint595X" y="GluePoint595Y"/>
                    </a:cxn>
                    <a:cxn ang="0">
                      <a:pos x="GluePoint596X" y="GluePoint596Y"/>
                    </a:cxn>
                    <a:cxn ang="0">
                      <a:pos x="GluePoint597X" y="GluePoint597Y"/>
                    </a:cxn>
                    <a:cxn ang="0">
                      <a:pos x="GluePoint598X" y="GluePoint598Y"/>
                    </a:cxn>
                    <a:cxn ang="0">
                      <a:pos x="GluePoint599X" y="GluePoint599Y"/>
                    </a:cxn>
                    <a:cxn ang="0">
                      <a:pos x="GluePoint600X" y="GluePoint600Y"/>
                    </a:cxn>
                    <a:cxn ang="0">
                      <a:pos x="GluePoint601X" y="GluePoint601Y"/>
                    </a:cxn>
                    <a:cxn ang="0">
                      <a:pos x="GluePoint602X" y="GluePoint602Y"/>
                    </a:cxn>
                    <a:cxn ang="0">
                      <a:pos x="GluePoint603X" y="GluePoint603Y"/>
                    </a:cxn>
                    <a:cxn ang="0">
                      <a:pos x="GluePoint604X" y="GluePoint604Y"/>
                    </a:cxn>
                    <a:cxn ang="0">
                      <a:pos x="GluePoint605X" y="GluePoint605Y"/>
                    </a:cxn>
                    <a:cxn ang="0">
                      <a:pos x="GluePoint606X" y="GluePoint606Y"/>
                    </a:cxn>
                    <a:cxn ang="0">
                      <a:pos x="GluePoint607X" y="GluePoint607Y"/>
                    </a:cxn>
                    <a:cxn ang="0">
                      <a:pos x="GluePoint608X" y="GluePoint608Y"/>
                    </a:cxn>
                    <a:cxn ang="0">
                      <a:pos x="GluePoint609X" y="GluePoint609Y"/>
                    </a:cxn>
                    <a:cxn ang="0">
                      <a:pos x="GluePoint610X" y="GluePoint610Y"/>
                    </a:cxn>
                    <a:cxn ang="0">
                      <a:pos x="GluePoint611X" y="GluePoint611Y"/>
                    </a:cxn>
                    <a:cxn ang="0">
                      <a:pos x="GluePoint612X" y="GluePoint612Y"/>
                    </a:cxn>
                    <a:cxn ang="0">
                      <a:pos x="GluePoint613X" y="GluePoint613Y"/>
                    </a:cxn>
                    <a:cxn ang="0">
                      <a:pos x="GluePoint614X" y="GluePoint614Y"/>
                    </a:cxn>
                    <a:cxn ang="0">
                      <a:pos x="GluePoint615X" y="GluePoint615Y"/>
                    </a:cxn>
                    <a:cxn ang="0">
                      <a:pos x="GluePoint616X" y="GluePoint616Y"/>
                    </a:cxn>
                    <a:cxn ang="0">
                      <a:pos x="GluePoint617X" y="GluePoint617Y"/>
                    </a:cxn>
                    <a:cxn ang="0">
                      <a:pos x="GluePoint618X" y="GluePoint618Y"/>
                    </a:cxn>
                    <a:cxn ang="0">
                      <a:pos x="GluePoint619X" y="GluePoint619Y"/>
                    </a:cxn>
                    <a:cxn ang="0">
                      <a:pos x="GluePoint620X" y="GluePoint620Y"/>
                    </a:cxn>
                    <a:cxn ang="0">
                      <a:pos x="GluePoint621X" y="GluePoint621Y"/>
                    </a:cxn>
                    <a:cxn ang="0">
                      <a:pos x="GluePoint622X" y="GluePoint622Y"/>
                    </a:cxn>
                    <a:cxn ang="0">
                      <a:pos x="GluePoint623X" y="GluePoint623Y"/>
                    </a:cxn>
                    <a:cxn ang="0">
                      <a:pos x="GluePoint624X" y="GluePoint624Y"/>
                    </a:cxn>
                    <a:cxn ang="0">
                      <a:pos x="GluePoint625X" y="GluePoint625Y"/>
                    </a:cxn>
                    <a:cxn ang="0">
                      <a:pos x="GluePoint626X" y="GluePoint626Y"/>
                    </a:cxn>
                    <a:cxn ang="0">
                      <a:pos x="GluePoint627X" y="GluePoint627Y"/>
                    </a:cxn>
                    <a:cxn ang="0">
                      <a:pos x="GluePoint628X" y="GluePoint628Y"/>
                    </a:cxn>
                    <a:cxn ang="0">
                      <a:pos x="GluePoint629X" y="GluePoint629Y"/>
                    </a:cxn>
                    <a:cxn ang="0">
                      <a:pos x="GluePoint630X" y="GluePoint630Y"/>
                    </a:cxn>
                    <a:cxn ang="0">
                      <a:pos x="GluePoint631X" y="GluePoint631Y"/>
                    </a:cxn>
                    <a:cxn ang="0">
                      <a:pos x="GluePoint632X" y="GluePoint632Y"/>
                    </a:cxn>
                    <a:cxn ang="0">
                      <a:pos x="GluePoint633X" y="GluePoint633Y"/>
                    </a:cxn>
                    <a:cxn ang="0">
                      <a:pos x="GluePoint634X" y="GluePoint634Y"/>
                    </a:cxn>
                    <a:cxn ang="0">
                      <a:pos x="GluePoint635X" y="GluePoint635Y"/>
                    </a:cxn>
                    <a:cxn ang="0">
                      <a:pos x="GluePoint636X" y="GluePoint636Y"/>
                    </a:cxn>
                    <a:cxn ang="0">
                      <a:pos x="GluePoint637X" y="GluePoint637Y"/>
                    </a:cxn>
                    <a:cxn ang="0">
                      <a:pos x="GluePoint638X" y="GluePoint638Y"/>
                    </a:cxn>
                    <a:cxn ang="0">
                      <a:pos x="GluePoint639X" y="GluePoint639Y"/>
                    </a:cxn>
                    <a:cxn ang="0">
                      <a:pos x="GluePoint640X" y="GluePoint640Y"/>
                    </a:cxn>
                    <a:cxn ang="0">
                      <a:pos x="GluePoint641X" y="GluePoint641Y"/>
                    </a:cxn>
                    <a:cxn ang="0">
                      <a:pos x="GluePoint642X" y="GluePoint642Y"/>
                    </a:cxn>
                    <a:cxn ang="0">
                      <a:pos x="GluePoint643X" y="GluePoint643Y"/>
                    </a:cxn>
                    <a:cxn ang="0">
                      <a:pos x="GluePoint644X" y="GluePoint644Y"/>
                    </a:cxn>
                    <a:cxn ang="0">
                      <a:pos x="GluePoint645X" y="GluePoint645Y"/>
                    </a:cxn>
                    <a:cxn ang="0">
                      <a:pos x="GluePoint646X" y="GluePoint646Y"/>
                    </a:cxn>
                    <a:cxn ang="0">
                      <a:pos x="GluePoint647X" y="GluePoint647Y"/>
                    </a:cxn>
                    <a:cxn ang="0">
                      <a:pos x="GluePoint648X" y="GluePoint648Y"/>
                    </a:cxn>
                    <a:cxn ang="0">
                      <a:pos x="GluePoint649X" y="GluePoint649Y"/>
                    </a:cxn>
                    <a:cxn ang="0">
                      <a:pos x="GluePoint650X" y="GluePoint650Y"/>
                    </a:cxn>
                    <a:cxn ang="0">
                      <a:pos x="GluePoint651X" y="GluePoint651Y"/>
                    </a:cxn>
                    <a:cxn ang="0">
                      <a:pos x="GluePoint652X" y="GluePoint652Y"/>
                    </a:cxn>
                    <a:cxn ang="0">
                      <a:pos x="GluePoint653X" y="GluePoint653Y"/>
                    </a:cxn>
                    <a:cxn ang="0">
                      <a:pos x="GluePoint654X" y="GluePoint654Y"/>
                    </a:cxn>
                    <a:cxn ang="0">
                      <a:pos x="GluePoint655X" y="GluePoint655Y"/>
                    </a:cxn>
                    <a:cxn ang="0">
                      <a:pos x="GluePoint656X" y="GluePoint656Y"/>
                    </a:cxn>
                    <a:cxn ang="0">
                      <a:pos x="GluePoint657X" y="GluePoint657Y"/>
                    </a:cxn>
                    <a:cxn ang="0">
                      <a:pos x="GluePoint658X" y="GluePoint658Y"/>
                    </a:cxn>
                    <a:cxn ang="0">
                      <a:pos x="GluePoint659X" y="GluePoint659Y"/>
                    </a:cxn>
                    <a:cxn ang="0">
                      <a:pos x="GluePoint660X" y="GluePoint660Y"/>
                    </a:cxn>
                    <a:cxn ang="0">
                      <a:pos x="GluePoint661X" y="GluePoint661Y"/>
                    </a:cxn>
                    <a:cxn ang="0">
                      <a:pos x="GluePoint662X" y="GluePoint662Y"/>
                    </a:cxn>
                    <a:cxn ang="0">
                      <a:pos x="GluePoint663X" y="GluePoint663Y"/>
                    </a:cxn>
                    <a:cxn ang="0">
                      <a:pos x="GluePoint664X" y="GluePoint664Y"/>
                    </a:cxn>
                    <a:cxn ang="0">
                      <a:pos x="GluePoint665X" y="GluePoint665Y"/>
                    </a:cxn>
                    <a:cxn ang="0">
                      <a:pos x="GluePoint666X" y="GluePoint666Y"/>
                    </a:cxn>
                    <a:cxn ang="0">
                      <a:pos x="GluePoint667X" y="GluePoint667Y"/>
                    </a:cxn>
                    <a:cxn ang="0">
                      <a:pos x="GluePoint668X" y="GluePoint668Y"/>
                    </a:cxn>
                    <a:cxn ang="0">
                      <a:pos x="GluePoint669X" y="GluePoint669Y"/>
                    </a:cxn>
                    <a:cxn ang="0">
                      <a:pos x="GluePoint670X" y="GluePoint670Y"/>
                    </a:cxn>
                    <a:cxn ang="0">
                      <a:pos x="GluePoint671X" y="GluePoint671Y"/>
                    </a:cxn>
                    <a:cxn ang="0">
                      <a:pos x="GluePoint672X" y="GluePoint672Y"/>
                    </a:cxn>
                    <a:cxn ang="0">
                      <a:pos x="GluePoint673X" y="GluePoint673Y"/>
                    </a:cxn>
                    <a:cxn ang="0">
                      <a:pos x="GluePoint674X" y="GluePoint674Y"/>
                    </a:cxn>
                    <a:cxn ang="0">
                      <a:pos x="GluePoint675X" y="GluePoint675Y"/>
                    </a:cxn>
                    <a:cxn ang="0">
                      <a:pos x="GluePoint676X" y="GluePoint676Y"/>
                    </a:cxn>
                    <a:cxn ang="0">
                      <a:pos x="GluePoint677X" y="GluePoint677Y"/>
                    </a:cxn>
                    <a:cxn ang="0">
                      <a:pos x="GluePoint678X" y="GluePoint678Y"/>
                    </a:cxn>
                    <a:cxn ang="0">
                      <a:pos x="GluePoint679X" y="GluePoint679Y"/>
                    </a:cxn>
                    <a:cxn ang="0">
                      <a:pos x="GluePoint680X" y="GluePoint680Y"/>
                    </a:cxn>
                    <a:cxn ang="0">
                      <a:pos x="GluePoint681X" y="GluePoint681Y"/>
                    </a:cxn>
                    <a:cxn ang="0">
                      <a:pos x="GluePoint682X" y="GluePoint682Y"/>
                    </a:cxn>
                    <a:cxn ang="0">
                      <a:pos x="GluePoint683X" y="GluePoint683Y"/>
                    </a:cxn>
                    <a:cxn ang="0">
                      <a:pos x="GluePoint684X" y="GluePoint684Y"/>
                    </a:cxn>
                    <a:cxn ang="0">
                      <a:pos x="GluePoint685X" y="GluePoint685Y"/>
                    </a:cxn>
                    <a:cxn ang="0">
                      <a:pos x="GluePoint686X" y="GluePoint686Y"/>
                    </a:cxn>
                    <a:cxn ang="0">
                      <a:pos x="GluePoint687X" y="GluePoint687Y"/>
                    </a:cxn>
                    <a:cxn ang="0">
                      <a:pos x="GluePoint688X" y="GluePoint688Y"/>
                    </a:cxn>
                    <a:cxn ang="0">
                      <a:pos x="GluePoint689X" y="GluePoint689Y"/>
                    </a:cxn>
                    <a:cxn ang="0">
                      <a:pos x="GluePoint690X" y="GluePoint690Y"/>
                    </a:cxn>
                    <a:cxn ang="0">
                      <a:pos x="GluePoint691X" y="GluePoint691Y"/>
                    </a:cxn>
                    <a:cxn ang="0">
                      <a:pos x="GluePoint692X" y="GluePoint692Y"/>
                    </a:cxn>
                    <a:cxn ang="0">
                      <a:pos x="GluePoint693X" y="GluePoint693Y"/>
                    </a:cxn>
                    <a:cxn ang="0">
                      <a:pos x="GluePoint694X" y="GluePoint694Y"/>
                    </a:cxn>
                    <a:cxn ang="0">
                      <a:pos x="GluePoint695X" y="GluePoint695Y"/>
                    </a:cxn>
                    <a:cxn ang="0">
                      <a:pos x="GluePoint696X" y="GluePoint696Y"/>
                    </a:cxn>
                    <a:cxn ang="0">
                      <a:pos x="GluePoint697X" y="GluePoint697Y"/>
                    </a:cxn>
                    <a:cxn ang="0">
                      <a:pos x="GluePoint698X" y="GluePoint698Y"/>
                    </a:cxn>
                    <a:cxn ang="0">
                      <a:pos x="GluePoint699X" y="GluePoint699Y"/>
                    </a:cxn>
                    <a:cxn ang="0">
                      <a:pos x="GluePoint700X" y="GluePoint700Y"/>
                    </a:cxn>
                    <a:cxn ang="0">
                      <a:pos x="GluePoint701X" y="GluePoint701Y"/>
                    </a:cxn>
                    <a:cxn ang="0">
                      <a:pos x="GluePoint702X" y="GluePoint702Y"/>
                    </a:cxn>
                    <a:cxn ang="0">
                      <a:pos x="GluePoint703X" y="GluePoint703Y"/>
                    </a:cxn>
                    <a:cxn ang="0">
                      <a:pos x="GluePoint704X" y="GluePoint704Y"/>
                    </a:cxn>
                    <a:cxn ang="0">
                      <a:pos x="GluePoint705X" y="GluePoint705Y"/>
                    </a:cxn>
                    <a:cxn ang="0">
                      <a:pos x="GluePoint706X" y="GluePoint706Y"/>
                    </a:cxn>
                    <a:cxn ang="0">
                      <a:pos x="GluePoint707X" y="GluePoint707Y"/>
                    </a:cxn>
                    <a:cxn ang="0">
                      <a:pos x="GluePoint708X" y="GluePoint708Y"/>
                    </a:cxn>
                    <a:cxn ang="0">
                      <a:pos x="GluePoint709X" y="GluePoint709Y"/>
                    </a:cxn>
                    <a:cxn ang="0">
                      <a:pos x="GluePoint710X" y="GluePoint710Y"/>
                    </a:cxn>
                    <a:cxn ang="0">
                      <a:pos x="GluePoint711X" y="GluePoint711Y"/>
                    </a:cxn>
                    <a:cxn ang="0">
                      <a:pos x="GluePoint712X" y="GluePoint712Y"/>
                    </a:cxn>
                    <a:cxn ang="0">
                      <a:pos x="GluePoint713X" y="GluePoint713Y"/>
                    </a:cxn>
                    <a:cxn ang="0">
                      <a:pos x="GluePoint714X" y="GluePoint714Y"/>
                    </a:cxn>
                    <a:cxn ang="0">
                      <a:pos x="GluePoint715X" y="GluePoint715Y"/>
                    </a:cxn>
                    <a:cxn ang="0">
                      <a:pos x="GluePoint716X" y="GluePoint716Y"/>
                    </a:cxn>
                    <a:cxn ang="0">
                      <a:pos x="GluePoint717X" y="GluePoint717Y"/>
                    </a:cxn>
                    <a:cxn ang="0">
                      <a:pos x="GluePoint718X" y="GluePoint718Y"/>
                    </a:cxn>
                    <a:cxn ang="0">
                      <a:pos x="GluePoint719X" y="GluePoint719Y"/>
                    </a:cxn>
                    <a:cxn ang="0">
                      <a:pos x="GluePoint720X" y="GluePoint720Y"/>
                    </a:cxn>
                    <a:cxn ang="0">
                      <a:pos x="GluePoint721X" y="GluePoint721Y"/>
                    </a:cxn>
                    <a:cxn ang="0">
                      <a:pos x="GluePoint722X" y="GluePoint722Y"/>
                    </a:cxn>
                    <a:cxn ang="0">
                      <a:pos x="GluePoint723X" y="GluePoint723Y"/>
                    </a:cxn>
                    <a:cxn ang="0">
                      <a:pos x="GluePoint724X" y="GluePoint724Y"/>
                    </a:cxn>
                    <a:cxn ang="0">
                      <a:pos x="GluePoint725X" y="GluePoint725Y"/>
                    </a:cxn>
                    <a:cxn ang="0">
                      <a:pos x="GluePoint726X" y="GluePoint726Y"/>
                    </a:cxn>
                    <a:cxn ang="0">
                      <a:pos x="GluePoint727X" y="GluePoint727Y"/>
                    </a:cxn>
                    <a:cxn ang="0">
                      <a:pos x="GluePoint728X" y="GluePoint728Y"/>
                    </a:cxn>
                    <a:cxn ang="0">
                      <a:pos x="GluePoint729X" y="GluePoint729Y"/>
                    </a:cxn>
                    <a:cxn ang="0">
                      <a:pos x="GluePoint730X" y="GluePoint730Y"/>
                    </a:cxn>
                    <a:cxn ang="0">
                      <a:pos x="GluePoint731X" y="GluePoint731Y"/>
                    </a:cxn>
                    <a:cxn ang="0">
                      <a:pos x="GluePoint732X" y="GluePoint732Y"/>
                    </a:cxn>
                    <a:cxn ang="0">
                      <a:pos x="GluePoint733X" y="GluePoint733Y"/>
                    </a:cxn>
                    <a:cxn ang="0">
                      <a:pos x="GluePoint734X" y="GluePoint734Y"/>
                    </a:cxn>
                    <a:cxn ang="0">
                      <a:pos x="GluePoint735X" y="GluePoint735Y"/>
                    </a:cxn>
                    <a:cxn ang="0">
                      <a:pos x="GluePoint736X" y="GluePoint736Y"/>
                    </a:cxn>
                    <a:cxn ang="0">
                      <a:pos x="GluePoint737X" y="GluePoint737Y"/>
                    </a:cxn>
                    <a:cxn ang="0">
                      <a:pos x="GluePoint738X" y="GluePoint738Y"/>
                    </a:cxn>
                    <a:cxn ang="0">
                      <a:pos x="GluePoint739X" y="GluePoint739Y"/>
                    </a:cxn>
                    <a:cxn ang="0">
                      <a:pos x="GluePoint740X" y="GluePoint740Y"/>
                    </a:cxn>
                    <a:cxn ang="0">
                      <a:pos x="GluePoint741X" y="GluePoint741Y"/>
                    </a:cxn>
                    <a:cxn ang="0">
                      <a:pos x="GluePoint742X" y="GluePoint742Y"/>
                    </a:cxn>
                    <a:cxn ang="0">
                      <a:pos x="GluePoint743X" y="GluePoint743Y"/>
                    </a:cxn>
                    <a:cxn ang="0">
                      <a:pos x="GluePoint744X" y="GluePoint744Y"/>
                    </a:cxn>
                    <a:cxn ang="0">
                      <a:pos x="GluePoint745X" y="GluePoint745Y"/>
                    </a:cxn>
                    <a:cxn ang="0">
                      <a:pos x="GluePoint746X" y="GluePoint746Y"/>
                    </a:cxn>
                    <a:cxn ang="0">
                      <a:pos x="GluePoint747X" y="GluePoint747Y"/>
                    </a:cxn>
                    <a:cxn ang="0">
                      <a:pos x="GluePoint748X" y="GluePoint748Y"/>
                    </a:cxn>
                    <a:cxn ang="0">
                      <a:pos x="GluePoint749X" y="GluePoint749Y"/>
                    </a:cxn>
                    <a:cxn ang="0">
                      <a:pos x="GluePoint750X" y="GluePoint750Y"/>
                    </a:cxn>
                    <a:cxn ang="0">
                      <a:pos x="GluePoint751X" y="GluePoint751Y"/>
                    </a:cxn>
                    <a:cxn ang="0">
                      <a:pos x="GluePoint752X" y="GluePoint752Y"/>
                    </a:cxn>
                    <a:cxn ang="0">
                      <a:pos x="GluePoint753X" y="GluePoint753Y"/>
                    </a:cxn>
                    <a:cxn ang="0">
                      <a:pos x="GluePoint754X" y="GluePoint754Y"/>
                    </a:cxn>
                    <a:cxn ang="0">
                      <a:pos x="GluePoint755X" y="GluePoint755Y"/>
                    </a:cxn>
                    <a:cxn ang="0">
                      <a:pos x="GluePoint756X" y="GluePoint756Y"/>
                    </a:cxn>
                    <a:cxn ang="0">
                      <a:pos x="GluePoint757X" y="GluePoint757Y"/>
                    </a:cxn>
                    <a:cxn ang="0">
                      <a:pos x="GluePoint758X" y="GluePoint758Y"/>
                    </a:cxn>
                    <a:cxn ang="0">
                      <a:pos x="GluePoint759X" y="GluePoint759Y"/>
                    </a:cxn>
                    <a:cxn ang="0">
                      <a:pos x="GluePoint760X" y="GluePoint760Y"/>
                    </a:cxn>
                    <a:cxn ang="0">
                      <a:pos x="GluePoint761X" y="GluePoint761Y"/>
                    </a:cxn>
                    <a:cxn ang="0">
                      <a:pos x="GluePoint762X" y="GluePoint762Y"/>
                    </a:cxn>
                    <a:cxn ang="0">
                      <a:pos x="GluePoint763X" y="GluePoint763Y"/>
                    </a:cxn>
                    <a:cxn ang="0">
                      <a:pos x="GluePoint764X" y="GluePoint764Y"/>
                    </a:cxn>
                    <a:cxn ang="0">
                      <a:pos x="GluePoint765X" y="GluePoint765Y"/>
                    </a:cxn>
                    <a:cxn ang="0">
                      <a:pos x="GluePoint766X" y="GluePoint766Y"/>
                    </a:cxn>
                    <a:cxn ang="0">
                      <a:pos x="GluePoint767X" y="GluePoint767Y"/>
                    </a:cxn>
                    <a:cxn ang="0">
                      <a:pos x="GluePoint768X" y="GluePoint768Y"/>
                    </a:cxn>
                    <a:cxn ang="0">
                      <a:pos x="GluePoint769X" y="GluePoint769Y"/>
                    </a:cxn>
                    <a:cxn ang="0">
                      <a:pos x="GluePoint770X" y="GluePoint770Y"/>
                    </a:cxn>
                    <a:cxn ang="0">
                      <a:pos x="GluePoint771X" y="GluePoint771Y"/>
                    </a:cxn>
                    <a:cxn ang="0">
                      <a:pos x="GluePoint772X" y="GluePoint772Y"/>
                    </a:cxn>
                    <a:cxn ang="0">
                      <a:pos x="GluePoint773X" y="GluePoint773Y"/>
                    </a:cxn>
                    <a:cxn ang="0">
                      <a:pos x="GluePoint774X" y="GluePoint774Y"/>
                    </a:cxn>
                    <a:cxn ang="0">
                      <a:pos x="GluePoint775X" y="GluePoint775Y"/>
                    </a:cxn>
                    <a:cxn ang="0">
                      <a:pos x="GluePoint776X" y="GluePoint776Y"/>
                    </a:cxn>
                    <a:cxn ang="0">
                      <a:pos x="GluePoint777X" y="GluePoint777Y"/>
                    </a:cxn>
                    <a:cxn ang="0">
                      <a:pos x="GluePoint778X" y="GluePoint778Y"/>
                    </a:cxn>
                    <a:cxn ang="0">
                      <a:pos x="GluePoint779X" y="GluePoint779Y"/>
                    </a:cxn>
                    <a:cxn ang="0">
                      <a:pos x="GluePoint780X" y="GluePoint780Y"/>
                    </a:cxn>
                    <a:cxn ang="0">
                      <a:pos x="GluePoint781X" y="GluePoint781Y"/>
                    </a:cxn>
                    <a:cxn ang="0">
                      <a:pos x="GluePoint782X" y="GluePoint782Y"/>
                    </a:cxn>
                    <a:cxn ang="0">
                      <a:pos x="GluePoint783X" y="GluePoint783Y"/>
                    </a:cxn>
                    <a:cxn ang="0">
                      <a:pos x="GluePoint784X" y="GluePoint784Y"/>
                    </a:cxn>
                    <a:cxn ang="0">
                      <a:pos x="GluePoint785X" y="GluePoint785Y"/>
                    </a:cxn>
                    <a:cxn ang="0">
                      <a:pos x="GluePoint786X" y="GluePoint786Y"/>
                    </a:cxn>
                    <a:cxn ang="0">
                      <a:pos x="GluePoint787X" y="GluePoint787Y"/>
                    </a:cxn>
                    <a:cxn ang="0">
                      <a:pos x="GluePoint788X" y="GluePoint788Y"/>
                    </a:cxn>
                    <a:cxn ang="0">
                      <a:pos x="GluePoint789X" y="GluePoint789Y"/>
                    </a:cxn>
                    <a:cxn ang="0">
                      <a:pos x="GluePoint790X" y="GluePoint790Y"/>
                    </a:cxn>
                    <a:cxn ang="0">
                      <a:pos x="GluePoint791X" y="GluePoint791Y"/>
                    </a:cxn>
                    <a:cxn ang="0">
                      <a:pos x="GluePoint792X" y="GluePoint792Y"/>
                    </a:cxn>
                    <a:cxn ang="0">
                      <a:pos x="GluePoint793X" y="GluePoint793Y"/>
                    </a:cxn>
                    <a:cxn ang="0">
                      <a:pos x="GluePoint794X" y="GluePoint794Y"/>
                    </a:cxn>
                    <a:cxn ang="0">
                      <a:pos x="GluePoint795X" y="GluePoint795Y"/>
                    </a:cxn>
                    <a:cxn ang="0">
                      <a:pos x="GluePoint796X" y="GluePoint796Y"/>
                    </a:cxn>
                    <a:cxn ang="0">
                      <a:pos x="GluePoint797X" y="GluePoint797Y"/>
                    </a:cxn>
                    <a:cxn ang="0">
                      <a:pos x="GluePoint798X" y="GluePoint798Y"/>
                    </a:cxn>
                    <a:cxn ang="0">
                      <a:pos x="GluePoint799X" y="GluePoint799Y"/>
                    </a:cxn>
                    <a:cxn ang="0">
                      <a:pos x="GluePoint800X" y="GluePoint800Y"/>
                    </a:cxn>
                    <a:cxn ang="0">
                      <a:pos x="GluePoint801X" y="GluePoint801Y"/>
                    </a:cxn>
                    <a:cxn ang="0">
                      <a:pos x="GluePoint802X" y="GluePoint802Y"/>
                    </a:cxn>
                    <a:cxn ang="0">
                      <a:pos x="GluePoint803X" y="GluePoint803Y"/>
                    </a:cxn>
                    <a:cxn ang="0">
                      <a:pos x="GluePoint804X" y="GluePoint804Y"/>
                    </a:cxn>
                    <a:cxn ang="0">
                      <a:pos x="GluePoint805X" y="GluePoint805Y"/>
                    </a:cxn>
                    <a:cxn ang="0">
                      <a:pos x="GluePoint806X" y="GluePoint806Y"/>
                    </a:cxn>
                    <a:cxn ang="0">
                      <a:pos x="GluePoint807X" y="GluePoint807Y"/>
                    </a:cxn>
                    <a:cxn ang="0">
                      <a:pos x="GluePoint808X" y="GluePoint808Y"/>
                    </a:cxn>
                    <a:cxn ang="0">
                      <a:pos x="GluePoint809X" y="GluePoint809Y"/>
                    </a:cxn>
                    <a:cxn ang="0">
                      <a:pos x="GluePoint810X" y="GluePoint810Y"/>
                    </a:cxn>
                    <a:cxn ang="0">
                      <a:pos x="GluePoint811X" y="GluePoint811Y"/>
                    </a:cxn>
                    <a:cxn ang="0">
                      <a:pos x="GluePoint812X" y="GluePoint812Y"/>
                    </a:cxn>
                    <a:cxn ang="0">
                      <a:pos x="GluePoint813X" y="GluePoint813Y"/>
                    </a:cxn>
                    <a:cxn ang="0">
                      <a:pos x="GluePoint814X" y="GluePoint814Y"/>
                    </a:cxn>
                    <a:cxn ang="0">
                      <a:pos x="GluePoint815X" y="GluePoint815Y"/>
                    </a:cxn>
                    <a:cxn ang="0">
                      <a:pos x="GluePoint816X" y="GluePoint816Y"/>
                    </a:cxn>
                    <a:cxn ang="0">
                      <a:pos x="GluePoint817X" y="GluePoint817Y"/>
                    </a:cxn>
                    <a:cxn ang="0">
                      <a:pos x="GluePoint818X" y="GluePoint818Y"/>
                    </a:cxn>
                    <a:cxn ang="0">
                      <a:pos x="GluePoint819X" y="GluePoint819Y"/>
                    </a:cxn>
                    <a:cxn ang="0">
                      <a:pos x="GluePoint820X" y="GluePoint820Y"/>
                    </a:cxn>
                    <a:cxn ang="0">
                      <a:pos x="GluePoint821X" y="GluePoint821Y"/>
                    </a:cxn>
                    <a:cxn ang="0">
                      <a:pos x="GluePoint822X" y="GluePoint822Y"/>
                    </a:cxn>
                    <a:cxn ang="0">
                      <a:pos x="GluePoint823X" y="GluePoint823Y"/>
                    </a:cxn>
                    <a:cxn ang="0">
                      <a:pos x="GluePoint824X" y="GluePoint824Y"/>
                    </a:cxn>
                    <a:cxn ang="0">
                      <a:pos x="GluePoint825X" y="GluePoint825Y"/>
                    </a:cxn>
                    <a:cxn ang="0">
                      <a:pos x="GluePoint826X" y="GluePoint826Y"/>
                    </a:cxn>
                    <a:cxn ang="0">
                      <a:pos x="GluePoint827X" y="GluePoint827Y"/>
                    </a:cxn>
                    <a:cxn ang="0">
                      <a:pos x="GluePoint828X" y="GluePoint828Y"/>
                    </a:cxn>
                    <a:cxn ang="0">
                      <a:pos x="GluePoint829X" y="GluePoint829Y"/>
                    </a:cxn>
                    <a:cxn ang="0">
                      <a:pos x="GluePoint830X" y="GluePoint830Y"/>
                    </a:cxn>
                    <a:cxn ang="0">
                      <a:pos x="GluePoint831X" y="GluePoint831Y"/>
                    </a:cxn>
                    <a:cxn ang="0">
                      <a:pos x="GluePoint832X" y="GluePoint832Y"/>
                    </a:cxn>
                    <a:cxn ang="0">
                      <a:pos x="GluePoint833X" y="GluePoint833Y"/>
                    </a:cxn>
                    <a:cxn ang="0">
                      <a:pos x="GluePoint834X" y="GluePoint834Y"/>
                    </a:cxn>
                    <a:cxn ang="0">
                      <a:pos x="GluePoint835X" y="GluePoint835Y"/>
                    </a:cxn>
                    <a:cxn ang="0">
                      <a:pos x="GluePoint836X" y="GluePoint836Y"/>
                    </a:cxn>
                    <a:cxn ang="0">
                      <a:pos x="GluePoint837X" y="GluePoint837Y"/>
                    </a:cxn>
                    <a:cxn ang="0">
                      <a:pos x="GluePoint838X" y="GluePoint838Y"/>
                    </a:cxn>
                    <a:cxn ang="0">
                      <a:pos x="GluePoint839X" y="GluePoint839Y"/>
                    </a:cxn>
                    <a:cxn ang="0">
                      <a:pos x="GluePoint840X" y="GluePoint840Y"/>
                    </a:cxn>
                    <a:cxn ang="0">
                      <a:pos x="GluePoint841X" y="GluePoint841Y"/>
                    </a:cxn>
                    <a:cxn ang="0">
                      <a:pos x="GluePoint842X" y="GluePoint842Y"/>
                    </a:cxn>
                    <a:cxn ang="0">
                      <a:pos x="GluePoint843X" y="GluePoint843Y"/>
                    </a:cxn>
                    <a:cxn ang="0">
                      <a:pos x="GluePoint844X" y="GluePoint844Y"/>
                    </a:cxn>
                    <a:cxn ang="0">
                      <a:pos x="GluePoint845X" y="GluePoint845Y"/>
                    </a:cxn>
                    <a:cxn ang="0">
                      <a:pos x="GluePoint846X" y="GluePoint846Y"/>
                    </a:cxn>
                    <a:cxn ang="0">
                      <a:pos x="GluePoint847X" y="GluePoint847Y"/>
                    </a:cxn>
                    <a:cxn ang="0">
                      <a:pos x="GluePoint848X" y="GluePoint848Y"/>
                    </a:cxn>
                    <a:cxn ang="0">
                      <a:pos x="GluePoint849X" y="GluePoint849Y"/>
                    </a:cxn>
                    <a:cxn ang="0">
                      <a:pos x="GluePoint850X" y="GluePoint850Y"/>
                    </a:cxn>
                    <a:cxn ang="0">
                      <a:pos x="GluePoint851X" y="GluePoint851Y"/>
                    </a:cxn>
                    <a:cxn ang="0">
                      <a:pos x="GluePoint852X" y="GluePoint852Y"/>
                    </a:cxn>
                    <a:cxn ang="0">
                      <a:pos x="GluePoint853X" y="GluePoint853Y"/>
                    </a:cxn>
                    <a:cxn ang="0">
                      <a:pos x="GluePoint854X" y="GluePoint854Y"/>
                    </a:cxn>
                    <a:cxn ang="0">
                      <a:pos x="GluePoint855X" y="GluePoint855Y"/>
                    </a:cxn>
                    <a:cxn ang="0">
                      <a:pos x="GluePoint856X" y="GluePoint856Y"/>
                    </a:cxn>
                    <a:cxn ang="0">
                      <a:pos x="GluePoint857X" y="GluePoint857Y"/>
                    </a:cxn>
                    <a:cxn ang="0">
                      <a:pos x="GluePoint858X" y="GluePoint858Y"/>
                    </a:cxn>
                    <a:cxn ang="0">
                      <a:pos x="GluePoint859X" y="GluePoint859Y"/>
                    </a:cxn>
                    <a:cxn ang="0">
                      <a:pos x="GluePoint860X" y="GluePoint860Y"/>
                    </a:cxn>
                    <a:cxn ang="0">
                      <a:pos x="GluePoint861X" y="GluePoint861Y"/>
                    </a:cxn>
                    <a:cxn ang="0">
                      <a:pos x="GluePoint862X" y="GluePoint862Y"/>
                    </a:cxn>
                    <a:cxn ang="0">
                      <a:pos x="GluePoint863X" y="GluePoint863Y"/>
                    </a:cxn>
                    <a:cxn ang="0">
                      <a:pos x="GluePoint864X" y="GluePoint864Y"/>
                    </a:cxn>
                    <a:cxn ang="0">
                      <a:pos x="GluePoint865X" y="GluePoint865Y"/>
                    </a:cxn>
                    <a:cxn ang="0">
                      <a:pos x="GluePoint866X" y="GluePoint866Y"/>
                    </a:cxn>
                    <a:cxn ang="0">
                      <a:pos x="GluePoint867X" y="GluePoint867Y"/>
                    </a:cxn>
                    <a:cxn ang="0">
                      <a:pos x="GluePoint868X" y="GluePoint868Y"/>
                    </a:cxn>
                    <a:cxn ang="0">
                      <a:pos x="GluePoint869X" y="GluePoint869Y"/>
                    </a:cxn>
                    <a:cxn ang="0">
                      <a:pos x="GluePoint870X" y="GluePoint870Y"/>
                    </a:cxn>
                    <a:cxn ang="0">
                      <a:pos x="GluePoint871X" y="GluePoint871Y"/>
                    </a:cxn>
                    <a:cxn ang="0">
                      <a:pos x="GluePoint872X" y="GluePoint872Y"/>
                    </a:cxn>
                    <a:cxn ang="0">
                      <a:pos x="GluePoint873X" y="GluePoint873Y"/>
                    </a:cxn>
                    <a:cxn ang="0">
                      <a:pos x="GluePoint874X" y="GluePoint874Y"/>
                    </a:cxn>
                    <a:cxn ang="0">
                      <a:pos x="GluePoint875X" y="GluePoint875Y"/>
                    </a:cxn>
                    <a:cxn ang="0">
                      <a:pos x="GluePoint876X" y="GluePoint876Y"/>
                    </a:cxn>
                    <a:cxn ang="0">
                      <a:pos x="GluePoint877X" y="GluePoint877Y"/>
                    </a:cxn>
                    <a:cxn ang="0">
                      <a:pos x="GluePoint878X" y="GluePoint878Y"/>
                    </a:cxn>
                    <a:cxn ang="0">
                      <a:pos x="GluePoint879X" y="GluePoint879Y"/>
                    </a:cxn>
                    <a:cxn ang="0">
                      <a:pos x="GluePoint880X" y="GluePoint880Y"/>
                    </a:cxn>
                    <a:cxn ang="0">
                      <a:pos x="GluePoint881X" y="GluePoint881Y"/>
                    </a:cxn>
                    <a:cxn ang="0">
                      <a:pos x="GluePoint882X" y="GluePoint882Y"/>
                    </a:cxn>
                    <a:cxn ang="0">
                      <a:pos x="GluePoint883X" y="GluePoint883Y"/>
                    </a:cxn>
                    <a:cxn ang="0">
                      <a:pos x="GluePoint884X" y="GluePoint884Y"/>
                    </a:cxn>
                    <a:cxn ang="0">
                      <a:pos x="GluePoint885X" y="GluePoint885Y"/>
                    </a:cxn>
                    <a:cxn ang="0">
                      <a:pos x="GluePoint886X" y="GluePoint886Y"/>
                    </a:cxn>
                    <a:cxn ang="0">
                      <a:pos x="GluePoint887X" y="GluePoint887Y"/>
                    </a:cxn>
                    <a:cxn ang="0">
                      <a:pos x="GluePoint888X" y="GluePoint888Y"/>
                    </a:cxn>
                    <a:cxn ang="0">
                      <a:pos x="GluePoint889X" y="GluePoint889Y"/>
                    </a:cxn>
                    <a:cxn ang="0">
                      <a:pos x="GluePoint890X" y="GluePoint890Y"/>
                    </a:cxn>
                    <a:cxn ang="0">
                      <a:pos x="GluePoint891X" y="GluePoint891Y"/>
                    </a:cxn>
                    <a:cxn ang="0">
                      <a:pos x="GluePoint892X" y="GluePoint892Y"/>
                    </a:cxn>
                    <a:cxn ang="0">
                      <a:pos x="GluePoint893X" y="GluePoint893Y"/>
                    </a:cxn>
                    <a:cxn ang="0">
                      <a:pos x="GluePoint894X" y="GluePoint894Y"/>
                    </a:cxn>
                    <a:cxn ang="0">
                      <a:pos x="GluePoint895X" y="GluePoint895Y"/>
                    </a:cxn>
                    <a:cxn ang="0">
                      <a:pos x="GluePoint896X" y="GluePoint896Y"/>
                    </a:cxn>
                    <a:cxn ang="0">
                      <a:pos x="GluePoint897X" y="GluePoint897Y"/>
                    </a:cxn>
                    <a:cxn ang="0">
                      <a:pos x="GluePoint898X" y="GluePoint898Y"/>
                    </a:cxn>
                    <a:cxn ang="0">
                      <a:pos x="GluePoint899X" y="GluePoint899Y"/>
                    </a:cxn>
                    <a:cxn ang="0">
                      <a:pos x="GluePoint900X" y="GluePoint900Y"/>
                    </a:cxn>
                    <a:cxn ang="0">
                      <a:pos x="GluePoint901X" y="GluePoint901Y"/>
                    </a:cxn>
                    <a:cxn ang="0">
                      <a:pos x="GluePoint902X" y="GluePoint902Y"/>
                    </a:cxn>
                    <a:cxn ang="0">
                      <a:pos x="GluePoint903X" y="GluePoint903Y"/>
                    </a:cxn>
                    <a:cxn ang="0">
                      <a:pos x="GluePoint904X" y="GluePoint904Y"/>
                    </a:cxn>
                    <a:cxn ang="0">
                      <a:pos x="GluePoint905X" y="GluePoint905Y"/>
                    </a:cxn>
                    <a:cxn ang="0">
                      <a:pos x="GluePoint906X" y="GluePoint906Y"/>
                    </a:cxn>
                    <a:cxn ang="0">
                      <a:pos x="GluePoint907X" y="GluePoint907Y"/>
                    </a:cxn>
                    <a:cxn ang="0">
                      <a:pos x="GluePoint908X" y="GluePoint908Y"/>
                    </a:cxn>
                    <a:cxn ang="0">
                      <a:pos x="GluePoint909X" y="GluePoint909Y"/>
                    </a:cxn>
                    <a:cxn ang="0">
                      <a:pos x="GluePoint910X" y="GluePoint910Y"/>
                    </a:cxn>
                    <a:cxn ang="0">
                      <a:pos x="GluePoint911X" y="GluePoint911Y"/>
                    </a:cxn>
                    <a:cxn ang="0">
                      <a:pos x="GluePoint912X" y="GluePoint912Y"/>
                    </a:cxn>
                    <a:cxn ang="0">
                      <a:pos x="GluePoint913X" y="GluePoint913Y"/>
                    </a:cxn>
                  </a:cxnLst>
                  <a:rect l="textAreaLeft" t="textAreaTop" r="textAreaRight" b="textAreaBottom"/>
                  <a:pathLst>
                    <a:path w="1596026" h="3205741">
                      <a:moveTo>
                        <a:pt x="1592555" y="320791"/>
                      </a:moveTo>
                      <a:cubicBezTo>
                        <a:pt x="1593525" y="319473"/>
                        <a:pt x="1593921" y="317776"/>
                        <a:pt x="1593258" y="315941"/>
                      </a:cubicBezTo>
                      <a:cubicBezTo>
                        <a:pt x="1582257" y="287601"/>
                        <a:pt x="1576315" y="256472"/>
                        <a:pt x="1563705" y="228584"/>
                      </a:cubicBezTo>
                      <a:cubicBezTo>
                        <a:pt x="1545767" y="199315"/>
                        <a:pt x="1507726" y="198458"/>
                        <a:pt x="1478819" y="186963"/>
                      </a:cubicBezTo>
                      <a:cubicBezTo>
                        <a:pt x="1463339" y="181725"/>
                        <a:pt x="1471447" y="223605"/>
                        <a:pt x="1480024" y="227024"/>
                      </a:cubicBezTo>
                      <a:cubicBezTo>
                        <a:pt x="1469200" y="228908"/>
                        <a:pt x="1454027" y="227954"/>
                        <a:pt x="1447390" y="238478"/>
                      </a:cubicBezTo>
                      <a:cubicBezTo>
                        <a:pt x="1443276" y="245939"/>
                        <a:pt x="1445984" y="258468"/>
                        <a:pt x="1451335" y="264733"/>
                      </a:cubicBezTo>
                      <a:cubicBezTo>
                        <a:pt x="1450414" y="265905"/>
                        <a:pt x="1449686" y="267190"/>
                        <a:pt x="1449128" y="268548"/>
                      </a:cubicBezTo>
                      <a:cubicBezTo>
                        <a:pt x="1428750" y="265307"/>
                        <a:pt x="1450810" y="318511"/>
                        <a:pt x="1449775" y="328470"/>
                      </a:cubicBezTo>
                      <a:cubicBezTo>
                        <a:pt x="1449064" y="336893"/>
                        <a:pt x="1444294" y="345259"/>
                        <a:pt x="1442273" y="353496"/>
                      </a:cubicBezTo>
                      <a:cubicBezTo>
                        <a:pt x="1435976" y="378570"/>
                        <a:pt x="1437876" y="405213"/>
                        <a:pt x="1446372" y="429544"/>
                      </a:cubicBezTo>
                      <a:cubicBezTo>
                        <a:pt x="1418532" y="458733"/>
                        <a:pt x="1395599" y="492739"/>
                        <a:pt x="1370322" y="524062"/>
                      </a:cubicBezTo>
                      <a:cubicBezTo>
                        <a:pt x="1342975" y="563460"/>
                        <a:pt x="1280481" y="627593"/>
                        <a:pt x="1245697" y="664421"/>
                      </a:cubicBezTo>
                      <a:cubicBezTo>
                        <a:pt x="1243644" y="595793"/>
                        <a:pt x="1242666" y="527158"/>
                        <a:pt x="1241025" y="458522"/>
                      </a:cubicBezTo>
                      <a:cubicBezTo>
                        <a:pt x="1241380" y="378360"/>
                        <a:pt x="1240330" y="274635"/>
                        <a:pt x="1158524" y="232788"/>
                      </a:cubicBezTo>
                      <a:cubicBezTo>
                        <a:pt x="1121388" y="215724"/>
                        <a:pt x="1083161" y="200196"/>
                        <a:pt x="1048393" y="178702"/>
                      </a:cubicBezTo>
                      <a:cubicBezTo>
                        <a:pt x="1024547" y="165518"/>
                        <a:pt x="1003230" y="148511"/>
                        <a:pt x="980087" y="134284"/>
                      </a:cubicBezTo>
                      <a:cubicBezTo>
                        <a:pt x="978858" y="133541"/>
                        <a:pt x="977476" y="133516"/>
                        <a:pt x="976239" y="133961"/>
                      </a:cubicBezTo>
                      <a:cubicBezTo>
                        <a:pt x="975576" y="126597"/>
                        <a:pt x="967865" y="121658"/>
                        <a:pt x="968301" y="114375"/>
                      </a:cubicBezTo>
                      <a:cubicBezTo>
                        <a:pt x="968786" y="106090"/>
                        <a:pt x="970419" y="98435"/>
                        <a:pt x="968220" y="90149"/>
                      </a:cubicBezTo>
                      <a:cubicBezTo>
                        <a:pt x="966895" y="85162"/>
                        <a:pt x="959644" y="86754"/>
                        <a:pt x="959700" y="91305"/>
                      </a:cubicBezTo>
                      <a:cubicBezTo>
                        <a:pt x="959700" y="91305"/>
                        <a:pt x="959692" y="91305"/>
                        <a:pt x="959692" y="91305"/>
                      </a:cubicBezTo>
                      <a:cubicBezTo>
                        <a:pt x="959417" y="107375"/>
                        <a:pt x="950938" y="122434"/>
                        <a:pt x="964954" y="135804"/>
                      </a:cubicBezTo>
                      <a:cubicBezTo>
                        <a:pt x="902816" y="143637"/>
                        <a:pt x="840581" y="133056"/>
                        <a:pt x="779372" y="122774"/>
                      </a:cubicBezTo>
                      <a:cubicBezTo>
                        <a:pt x="786615" y="105524"/>
                        <a:pt x="790155" y="86536"/>
                        <a:pt x="791602" y="67896"/>
                      </a:cubicBezTo>
                      <a:cubicBezTo>
                        <a:pt x="793170" y="45554"/>
                        <a:pt x="790454" y="23656"/>
                        <a:pt x="782193" y="2785"/>
                      </a:cubicBezTo>
                      <a:cubicBezTo>
                        <a:pt x="780309" y="-1976"/>
                        <a:pt x="773544" y="-214"/>
                        <a:pt x="774481" y="4911"/>
                      </a:cubicBezTo>
                      <a:cubicBezTo>
                        <a:pt x="782007" y="43024"/>
                        <a:pt x="780762" y="83052"/>
                        <a:pt x="767416" y="119653"/>
                      </a:cubicBezTo>
                      <a:cubicBezTo>
                        <a:pt x="767327" y="120171"/>
                        <a:pt x="767004" y="120785"/>
                        <a:pt x="765799" y="120696"/>
                      </a:cubicBezTo>
                      <a:cubicBezTo>
                        <a:pt x="761547" y="119750"/>
                        <a:pt x="757894" y="122232"/>
                        <a:pt x="756811" y="125481"/>
                      </a:cubicBezTo>
                      <a:cubicBezTo>
                        <a:pt x="756625" y="122159"/>
                        <a:pt x="753545" y="118958"/>
                        <a:pt x="749471" y="119839"/>
                      </a:cubicBezTo>
                      <a:cubicBezTo>
                        <a:pt x="722318" y="125748"/>
                        <a:pt x="695416" y="133047"/>
                        <a:pt x="668384" y="139587"/>
                      </a:cubicBezTo>
                      <a:cubicBezTo>
                        <a:pt x="574688" y="161339"/>
                        <a:pt x="485615" y="179923"/>
                        <a:pt x="456320" y="284739"/>
                      </a:cubicBezTo>
                      <a:cubicBezTo>
                        <a:pt x="410066" y="419868"/>
                        <a:pt x="394230" y="562983"/>
                        <a:pt x="374150" y="703722"/>
                      </a:cubicBezTo>
                      <a:cubicBezTo>
                        <a:pt x="349665" y="886106"/>
                        <a:pt x="334937" y="927557"/>
                        <a:pt x="276751" y="1157988"/>
                      </a:cubicBezTo>
                      <a:cubicBezTo>
                        <a:pt x="258822" y="1228847"/>
                        <a:pt x="243770" y="1288607"/>
                        <a:pt x="243156" y="1292091"/>
                      </a:cubicBezTo>
                      <a:cubicBezTo>
                        <a:pt x="241394" y="1302033"/>
                        <a:pt x="253244" y="1307069"/>
                        <a:pt x="258846" y="1300934"/>
                      </a:cubicBezTo>
                      <a:cubicBezTo>
                        <a:pt x="253050" y="1322460"/>
                        <a:pt x="247642" y="1344260"/>
                        <a:pt x="238928" y="1364840"/>
                      </a:cubicBezTo>
                      <a:cubicBezTo>
                        <a:pt x="224370" y="1399995"/>
                        <a:pt x="192512" y="1425950"/>
                        <a:pt x="185932" y="1464629"/>
                      </a:cubicBezTo>
                      <a:cubicBezTo>
                        <a:pt x="182869" y="1483051"/>
                        <a:pt x="180427" y="1514067"/>
                        <a:pt x="191817" y="1529320"/>
                      </a:cubicBezTo>
                      <a:cubicBezTo>
                        <a:pt x="191405" y="1532189"/>
                        <a:pt x="190904" y="1535099"/>
                        <a:pt x="190508" y="1537961"/>
                      </a:cubicBezTo>
                      <a:cubicBezTo>
                        <a:pt x="179239" y="1580762"/>
                        <a:pt x="149815" y="1617800"/>
                        <a:pt x="142637" y="1661870"/>
                      </a:cubicBezTo>
                      <a:cubicBezTo>
                        <a:pt x="137035" y="1714525"/>
                        <a:pt x="136922" y="1767818"/>
                        <a:pt x="133292" y="1820651"/>
                      </a:cubicBezTo>
                      <a:cubicBezTo>
                        <a:pt x="76602" y="2135310"/>
                        <a:pt x="72900" y="2456816"/>
                        <a:pt x="20267" y="2771702"/>
                      </a:cubicBezTo>
                      <a:cubicBezTo>
                        <a:pt x="16371" y="2790827"/>
                        <a:pt x="12160" y="2809879"/>
                        <a:pt x="7423" y="2828819"/>
                      </a:cubicBezTo>
                      <a:cubicBezTo>
                        <a:pt x="-6109" y="2870828"/>
                        <a:pt x="-4775" y="2894415"/>
                        <a:pt x="42602" y="2908900"/>
                      </a:cubicBezTo>
                      <a:cubicBezTo>
                        <a:pt x="63005" y="2916684"/>
                        <a:pt x="85502" y="2921728"/>
                        <a:pt x="107311" y="2918301"/>
                      </a:cubicBezTo>
                      <a:cubicBezTo>
                        <a:pt x="107990" y="2950853"/>
                        <a:pt x="143388" y="2955315"/>
                        <a:pt x="168051" y="2962598"/>
                      </a:cubicBezTo>
                      <a:cubicBezTo>
                        <a:pt x="204225" y="2972855"/>
                        <a:pt x="242566" y="2979969"/>
                        <a:pt x="279985" y="2972653"/>
                      </a:cubicBezTo>
                      <a:cubicBezTo>
                        <a:pt x="290380" y="2969266"/>
                        <a:pt x="286613" y="2954231"/>
                        <a:pt x="289046" y="2945760"/>
                      </a:cubicBezTo>
                      <a:cubicBezTo>
                        <a:pt x="309134" y="2951588"/>
                        <a:pt x="329933" y="2953722"/>
                        <a:pt x="350878" y="2951434"/>
                      </a:cubicBezTo>
                      <a:cubicBezTo>
                        <a:pt x="355550" y="2950925"/>
                        <a:pt x="358573" y="2948104"/>
                        <a:pt x="358993" y="2943319"/>
                      </a:cubicBezTo>
                      <a:cubicBezTo>
                        <a:pt x="360206" y="2928025"/>
                        <a:pt x="361928" y="2913758"/>
                        <a:pt x="363690" y="2898319"/>
                      </a:cubicBezTo>
                      <a:cubicBezTo>
                        <a:pt x="372501" y="2894819"/>
                        <a:pt x="384247" y="2883729"/>
                        <a:pt x="375104" y="2875354"/>
                      </a:cubicBezTo>
                      <a:cubicBezTo>
                        <a:pt x="339658" y="2422381"/>
                        <a:pt x="312214" y="1968527"/>
                        <a:pt x="282717" y="1515231"/>
                      </a:cubicBezTo>
                      <a:cubicBezTo>
                        <a:pt x="304809" y="1484950"/>
                        <a:pt x="326821" y="1454590"/>
                        <a:pt x="348347" y="1423897"/>
                      </a:cubicBezTo>
                      <a:cubicBezTo>
                        <a:pt x="368427" y="1396050"/>
                        <a:pt x="385871" y="1361429"/>
                        <a:pt x="376300" y="1326380"/>
                      </a:cubicBezTo>
                      <a:cubicBezTo>
                        <a:pt x="373778" y="1316106"/>
                        <a:pt x="378071" y="1308273"/>
                        <a:pt x="380237" y="1297975"/>
                      </a:cubicBezTo>
                      <a:cubicBezTo>
                        <a:pt x="380286" y="1297765"/>
                        <a:pt x="387310" y="1298008"/>
                        <a:pt x="393575" y="1297708"/>
                      </a:cubicBezTo>
                      <a:cubicBezTo>
                        <a:pt x="393567" y="1297741"/>
                        <a:pt x="393551" y="1297789"/>
                        <a:pt x="393535" y="1297830"/>
                      </a:cubicBezTo>
                      <a:cubicBezTo>
                        <a:pt x="391586" y="1303625"/>
                        <a:pt x="400422" y="1307255"/>
                        <a:pt x="403356" y="1301968"/>
                      </a:cubicBezTo>
                      <a:cubicBezTo>
                        <a:pt x="403405" y="1301879"/>
                        <a:pt x="408643" y="1286481"/>
                        <a:pt x="416977" y="1261980"/>
                      </a:cubicBezTo>
                      <a:cubicBezTo>
                        <a:pt x="419636" y="1260436"/>
                        <a:pt x="420833" y="1257922"/>
                        <a:pt x="419063" y="1255853"/>
                      </a:cubicBezTo>
                      <a:cubicBezTo>
                        <a:pt x="487862" y="1038404"/>
                        <a:pt x="543226" y="923548"/>
                        <a:pt x="584065" y="760733"/>
                      </a:cubicBezTo>
                      <a:cubicBezTo>
                        <a:pt x="582828" y="813784"/>
                        <a:pt x="582141" y="867078"/>
                        <a:pt x="568075" y="918609"/>
                      </a:cubicBezTo>
                      <a:cubicBezTo>
                        <a:pt x="543348" y="1000970"/>
                        <a:pt x="508580" y="1080073"/>
                        <a:pt x="484750" y="1162798"/>
                      </a:cubicBezTo>
                      <a:cubicBezTo>
                        <a:pt x="400874" y="1414480"/>
                        <a:pt x="399993" y="1682418"/>
                        <a:pt x="421617" y="1944164"/>
                      </a:cubicBezTo>
                      <a:cubicBezTo>
                        <a:pt x="422401" y="1955375"/>
                        <a:pt x="423201" y="1966595"/>
                        <a:pt x="423945" y="1977815"/>
                      </a:cubicBezTo>
                      <a:cubicBezTo>
                        <a:pt x="424220" y="1981937"/>
                        <a:pt x="426782" y="1984532"/>
                        <a:pt x="429862" y="1985615"/>
                      </a:cubicBezTo>
                      <a:cubicBezTo>
                        <a:pt x="431366" y="1990206"/>
                        <a:pt x="436911" y="1992033"/>
                        <a:pt x="440743" y="1994523"/>
                      </a:cubicBezTo>
                      <a:cubicBezTo>
                        <a:pt x="439563" y="2186769"/>
                        <a:pt x="455301" y="2379160"/>
                        <a:pt x="484992" y="2569085"/>
                      </a:cubicBezTo>
                      <a:cubicBezTo>
                        <a:pt x="489818" y="2599648"/>
                        <a:pt x="494733" y="2630341"/>
                        <a:pt x="506996" y="2658964"/>
                      </a:cubicBezTo>
                      <a:cubicBezTo>
                        <a:pt x="545296" y="2735101"/>
                        <a:pt x="608517" y="2796704"/>
                        <a:pt x="671335" y="2853077"/>
                      </a:cubicBezTo>
                      <a:cubicBezTo>
                        <a:pt x="665951" y="2861217"/>
                        <a:pt x="663300" y="2871426"/>
                        <a:pt x="661699" y="2880730"/>
                      </a:cubicBezTo>
                      <a:cubicBezTo>
                        <a:pt x="658611" y="2898699"/>
                        <a:pt x="683525" y="2908512"/>
                        <a:pt x="700250" y="2904681"/>
                      </a:cubicBezTo>
                      <a:cubicBezTo>
                        <a:pt x="701915" y="2930458"/>
                        <a:pt x="728704" y="2943004"/>
                        <a:pt x="752017" y="2941088"/>
                      </a:cubicBezTo>
                      <a:cubicBezTo>
                        <a:pt x="747296" y="2993104"/>
                        <a:pt x="728389" y="3042243"/>
                        <a:pt x="704663" y="3088431"/>
                      </a:cubicBezTo>
                      <a:cubicBezTo>
                        <a:pt x="698843" y="3100030"/>
                        <a:pt x="692821" y="3111525"/>
                        <a:pt x="686766" y="3123011"/>
                      </a:cubicBezTo>
                      <a:cubicBezTo>
                        <a:pt x="682700" y="3130731"/>
                        <a:pt x="677818" y="3138677"/>
                        <a:pt x="678513" y="3146663"/>
                      </a:cubicBezTo>
                      <a:cubicBezTo>
                        <a:pt x="667156" y="3150357"/>
                        <a:pt x="669290" y="3168189"/>
                        <a:pt x="675457" y="3176038"/>
                      </a:cubicBezTo>
                      <a:cubicBezTo>
                        <a:pt x="691786" y="3195866"/>
                        <a:pt x="745494" y="3202292"/>
                        <a:pt x="770900" y="3205154"/>
                      </a:cubicBezTo>
                      <a:cubicBezTo>
                        <a:pt x="842601" y="3210287"/>
                        <a:pt x="892024" y="3182229"/>
                        <a:pt x="885776" y="3104007"/>
                      </a:cubicBezTo>
                      <a:cubicBezTo>
                        <a:pt x="897667" y="3100313"/>
                        <a:pt x="912807" y="3099173"/>
                        <a:pt x="918304" y="3085981"/>
                      </a:cubicBezTo>
                      <a:cubicBezTo>
                        <a:pt x="923971" y="3073266"/>
                        <a:pt x="919517" y="3057108"/>
                        <a:pt x="918231" y="3043811"/>
                      </a:cubicBezTo>
                      <a:cubicBezTo>
                        <a:pt x="915249" y="3013021"/>
                        <a:pt x="913373" y="2982046"/>
                        <a:pt x="913494" y="2951103"/>
                      </a:cubicBezTo>
                      <a:cubicBezTo>
                        <a:pt x="913535" y="2940296"/>
                        <a:pt x="913777" y="2929440"/>
                        <a:pt x="914400" y="2918616"/>
                      </a:cubicBezTo>
                      <a:cubicBezTo>
                        <a:pt x="916356" y="2909531"/>
                        <a:pt x="917075" y="2900211"/>
                        <a:pt x="915572" y="2890470"/>
                      </a:cubicBezTo>
                      <a:cubicBezTo>
                        <a:pt x="911684" y="2869575"/>
                        <a:pt x="896640" y="2853432"/>
                        <a:pt x="888225" y="2834331"/>
                      </a:cubicBezTo>
                      <a:cubicBezTo>
                        <a:pt x="891329" y="2826822"/>
                        <a:pt x="896575" y="2816597"/>
                        <a:pt x="895234" y="2808368"/>
                      </a:cubicBezTo>
                      <a:cubicBezTo>
                        <a:pt x="912266" y="2785783"/>
                        <a:pt x="914537" y="2756230"/>
                        <a:pt x="913632" y="2728917"/>
                      </a:cubicBezTo>
                      <a:cubicBezTo>
                        <a:pt x="911862" y="2687053"/>
                        <a:pt x="907884" y="2645287"/>
                        <a:pt x="905742" y="2603439"/>
                      </a:cubicBezTo>
                      <a:cubicBezTo>
                        <a:pt x="896446" y="2542580"/>
                        <a:pt x="935991" y="2487743"/>
                        <a:pt x="925870" y="2427385"/>
                      </a:cubicBezTo>
                      <a:cubicBezTo>
                        <a:pt x="918789" y="2391220"/>
                        <a:pt x="894126" y="2356785"/>
                        <a:pt x="903624" y="2318785"/>
                      </a:cubicBezTo>
                      <a:cubicBezTo>
                        <a:pt x="937333" y="2386346"/>
                        <a:pt x="949394" y="2461618"/>
                        <a:pt x="969869" y="2533664"/>
                      </a:cubicBezTo>
                      <a:cubicBezTo>
                        <a:pt x="1004677" y="2649361"/>
                        <a:pt x="1045936" y="2778346"/>
                        <a:pt x="1134014" y="2862858"/>
                      </a:cubicBezTo>
                      <a:cubicBezTo>
                        <a:pt x="1135469" y="2881595"/>
                        <a:pt x="1128663" y="2914494"/>
                        <a:pt x="1140708" y="2928583"/>
                      </a:cubicBezTo>
                      <a:cubicBezTo>
                        <a:pt x="1166955" y="2949802"/>
                        <a:pt x="1209014" y="2953738"/>
                        <a:pt x="1241849" y="2953358"/>
                      </a:cubicBezTo>
                      <a:cubicBezTo>
                        <a:pt x="1240136" y="2984390"/>
                        <a:pt x="1240742" y="3015584"/>
                        <a:pt x="1236902" y="3046503"/>
                      </a:cubicBezTo>
                      <a:cubicBezTo>
                        <a:pt x="1235431" y="3073444"/>
                        <a:pt x="1226135" y="3099974"/>
                        <a:pt x="1227396" y="3126948"/>
                      </a:cubicBezTo>
                      <a:cubicBezTo>
                        <a:pt x="1213864" y="3171600"/>
                        <a:pt x="1242084" y="3187007"/>
                        <a:pt x="1282413" y="3188252"/>
                      </a:cubicBezTo>
                      <a:cubicBezTo>
                        <a:pt x="1319702" y="3191881"/>
                        <a:pt x="1359312" y="3190143"/>
                        <a:pt x="1393222" y="3172635"/>
                      </a:cubicBezTo>
                      <a:cubicBezTo>
                        <a:pt x="1417780" y="3160801"/>
                        <a:pt x="1424441" y="3148239"/>
                        <a:pt x="1418023" y="3121467"/>
                      </a:cubicBezTo>
                      <a:cubicBezTo>
                        <a:pt x="1421806" y="3109221"/>
                        <a:pt x="1421992" y="3092957"/>
                        <a:pt x="1413399" y="3083047"/>
                      </a:cubicBezTo>
                      <a:cubicBezTo>
                        <a:pt x="1407635" y="3068344"/>
                        <a:pt x="1403537" y="3053292"/>
                        <a:pt x="1400983" y="3037740"/>
                      </a:cubicBezTo>
                      <a:cubicBezTo>
                        <a:pt x="1392390" y="2991892"/>
                        <a:pt x="1397911" y="2941767"/>
                        <a:pt x="1375002" y="2899734"/>
                      </a:cubicBezTo>
                      <a:cubicBezTo>
                        <a:pt x="1427731" y="2848485"/>
                        <a:pt x="1472102" y="2768477"/>
                        <a:pt x="1447301" y="2693981"/>
                      </a:cubicBezTo>
                      <a:cubicBezTo>
                        <a:pt x="1433495" y="2653685"/>
                        <a:pt x="1422840" y="2611975"/>
                        <a:pt x="1410675" y="2571033"/>
                      </a:cubicBezTo>
                      <a:cubicBezTo>
                        <a:pt x="1359732" y="2389644"/>
                        <a:pt x="1323194" y="2204406"/>
                        <a:pt x="1297731" y="2017779"/>
                      </a:cubicBezTo>
                      <a:cubicBezTo>
                        <a:pt x="1300762" y="2016275"/>
                        <a:pt x="1303163" y="2013648"/>
                        <a:pt x="1304182" y="2009946"/>
                      </a:cubicBezTo>
                      <a:cubicBezTo>
                        <a:pt x="1294190" y="1902349"/>
                        <a:pt x="1290844" y="1791325"/>
                        <a:pt x="1277134" y="1682976"/>
                      </a:cubicBezTo>
                      <a:cubicBezTo>
                        <a:pt x="1253069" y="1417236"/>
                        <a:pt x="1174772" y="1160373"/>
                        <a:pt x="1146980" y="895313"/>
                      </a:cubicBezTo>
                      <a:cubicBezTo>
                        <a:pt x="1160844" y="919191"/>
                        <a:pt x="1194884" y="919296"/>
                        <a:pt x="1216095" y="906969"/>
                      </a:cubicBezTo>
                      <a:cubicBezTo>
                        <a:pt x="1233426" y="897414"/>
                        <a:pt x="1293301" y="860619"/>
                        <a:pt x="1313235" y="836903"/>
                      </a:cubicBezTo>
                      <a:cubicBezTo>
                        <a:pt x="1367193" y="772697"/>
                        <a:pt x="1458319" y="654802"/>
                        <a:pt x="1492933" y="615040"/>
                      </a:cubicBezTo>
                      <a:cubicBezTo>
                        <a:pt x="1494534" y="614830"/>
                        <a:pt x="1495657" y="613423"/>
                        <a:pt x="1496070" y="611475"/>
                      </a:cubicBezTo>
                      <a:cubicBezTo>
                        <a:pt x="1501865" y="604830"/>
                        <a:pt x="1503741" y="603545"/>
                        <a:pt x="1507435" y="600247"/>
                      </a:cubicBezTo>
                      <a:cubicBezTo>
                        <a:pt x="1510838" y="600312"/>
                        <a:pt x="1514371" y="597790"/>
                        <a:pt x="1514347" y="593845"/>
                      </a:cubicBezTo>
                      <a:cubicBezTo>
                        <a:pt x="1514290" y="584840"/>
                        <a:pt x="1514233" y="575828"/>
                        <a:pt x="1514169" y="566823"/>
                      </a:cubicBezTo>
                      <a:cubicBezTo>
                        <a:pt x="1514128" y="560380"/>
                        <a:pt x="1515794" y="500822"/>
                        <a:pt x="1513506" y="480275"/>
                      </a:cubicBezTo>
                      <a:cubicBezTo>
                        <a:pt x="1544676" y="428881"/>
                        <a:pt x="1568345" y="384253"/>
                        <a:pt x="1594940" y="332140"/>
                      </a:cubicBezTo>
                      <a:cubicBezTo>
                        <a:pt x="1597252" y="327597"/>
                        <a:pt x="1595603" y="323296"/>
                        <a:pt x="1592555" y="320791"/>
                      </a:cubicBezTo>
                      <a:close/>
                      <a:moveTo>
                        <a:pt x="1479991" y="198102"/>
                      </a:moveTo>
                      <a:cubicBezTo>
                        <a:pt x="1510046" y="208150"/>
                        <a:pt x="1553229" y="212280"/>
                        <a:pt x="1560108" y="250094"/>
                      </a:cubicBezTo>
                      <a:cubicBezTo>
                        <a:pt x="1556147" y="241768"/>
                        <a:pt x="1549842" y="233200"/>
                        <a:pt x="1540085" y="232658"/>
                      </a:cubicBezTo>
                      <a:cubicBezTo>
                        <a:pt x="1534968" y="224001"/>
                        <a:pt x="1503030" y="226192"/>
                        <a:pt x="1492957" y="225998"/>
                      </a:cubicBezTo>
                      <a:cubicBezTo>
                        <a:pt x="1492586" y="224939"/>
                        <a:pt x="1491826" y="224017"/>
                        <a:pt x="1490670" y="223605"/>
                      </a:cubicBezTo>
                      <a:cubicBezTo>
                        <a:pt x="1481843" y="220428"/>
                        <a:pt x="1478973" y="207721"/>
                        <a:pt x="1479991" y="198102"/>
                      </a:cubicBezTo>
                      <a:close/>
                      <a:moveTo>
                        <a:pt x="1552857" y="255946"/>
                      </a:moveTo>
                      <a:cubicBezTo>
                        <a:pt x="1541014" y="244597"/>
                        <a:pt x="1484348" y="281878"/>
                        <a:pt x="1473662" y="291772"/>
                      </a:cubicBezTo>
                      <a:cubicBezTo>
                        <a:pt x="1471714" y="292467"/>
                        <a:pt x="1469935" y="293493"/>
                        <a:pt x="1468424" y="294803"/>
                      </a:cubicBezTo>
                      <a:cubicBezTo>
                        <a:pt x="1459855" y="287035"/>
                        <a:pt x="1451464" y="272557"/>
                        <a:pt x="1467292" y="267699"/>
                      </a:cubicBezTo>
                      <a:cubicBezTo>
                        <a:pt x="1481600" y="262033"/>
                        <a:pt x="1495948" y="256439"/>
                        <a:pt x="1510491" y="251387"/>
                      </a:cubicBezTo>
                      <a:cubicBezTo>
                        <a:pt x="1521945" y="248849"/>
                        <a:pt x="1540351" y="235843"/>
                        <a:pt x="1548694" y="249124"/>
                      </a:cubicBezTo>
                      <a:cubicBezTo>
                        <a:pt x="1550044" y="251355"/>
                        <a:pt x="1551450" y="253634"/>
                        <a:pt x="1552857" y="255946"/>
                      </a:cubicBezTo>
                      <a:close/>
                      <a:moveTo>
                        <a:pt x="1458069" y="241558"/>
                      </a:moveTo>
                      <a:cubicBezTo>
                        <a:pt x="1477017" y="235698"/>
                        <a:pt x="1497856" y="235722"/>
                        <a:pt x="1517572" y="236829"/>
                      </a:cubicBezTo>
                      <a:cubicBezTo>
                        <a:pt x="1497032" y="244395"/>
                        <a:pt x="1476653" y="250935"/>
                        <a:pt x="1456670" y="260150"/>
                      </a:cubicBezTo>
                      <a:cubicBezTo>
                        <a:pt x="1456363" y="253699"/>
                        <a:pt x="1451885" y="245204"/>
                        <a:pt x="1458069" y="241558"/>
                      </a:cubicBezTo>
                      <a:close/>
                      <a:moveTo>
                        <a:pt x="1378575" y="543195"/>
                      </a:moveTo>
                      <a:cubicBezTo>
                        <a:pt x="1381752" y="548530"/>
                        <a:pt x="1385050" y="553857"/>
                        <a:pt x="1388655" y="558885"/>
                      </a:cubicBezTo>
                      <a:cubicBezTo>
                        <a:pt x="1381542" y="556694"/>
                        <a:pt x="1373975" y="558093"/>
                        <a:pt x="1366813" y="557066"/>
                      </a:cubicBezTo>
                      <a:cubicBezTo>
                        <a:pt x="1370904" y="552289"/>
                        <a:pt x="1374840" y="547649"/>
                        <a:pt x="1378575" y="543195"/>
                      </a:cubicBezTo>
                      <a:close/>
                      <a:moveTo>
                        <a:pt x="1234178" y="703318"/>
                      </a:moveTo>
                      <a:cubicBezTo>
                        <a:pt x="1246699" y="692349"/>
                        <a:pt x="1250709" y="687668"/>
                        <a:pt x="1264289" y="672932"/>
                      </a:cubicBezTo>
                      <a:cubicBezTo>
                        <a:pt x="1266003" y="673078"/>
                        <a:pt x="1267709" y="673231"/>
                        <a:pt x="1269414" y="673417"/>
                      </a:cubicBezTo>
                      <a:cubicBezTo>
                        <a:pt x="1274200" y="674404"/>
                        <a:pt x="1280909" y="673894"/>
                        <a:pt x="1285323" y="675673"/>
                      </a:cubicBezTo>
                      <a:cubicBezTo>
                        <a:pt x="1287028" y="677330"/>
                        <a:pt x="1285129" y="683514"/>
                        <a:pt x="1284846" y="685648"/>
                      </a:cubicBezTo>
                      <a:cubicBezTo>
                        <a:pt x="1283560" y="695218"/>
                        <a:pt x="1282300" y="704789"/>
                        <a:pt x="1281111" y="714376"/>
                      </a:cubicBezTo>
                      <a:cubicBezTo>
                        <a:pt x="1280861" y="722758"/>
                        <a:pt x="1271152" y="720487"/>
                        <a:pt x="1265316" y="721052"/>
                      </a:cubicBezTo>
                      <a:cubicBezTo>
                        <a:pt x="1254055" y="721473"/>
                        <a:pt x="1242690" y="722322"/>
                        <a:pt x="1231413" y="722176"/>
                      </a:cubicBezTo>
                      <a:cubicBezTo>
                        <a:pt x="1232311" y="715887"/>
                        <a:pt x="1233232" y="709606"/>
                        <a:pt x="1234178" y="703318"/>
                      </a:cubicBezTo>
                      <a:close/>
                      <a:moveTo>
                        <a:pt x="753981" y="130493"/>
                      </a:moveTo>
                      <a:cubicBezTo>
                        <a:pt x="755178" y="129790"/>
                        <a:pt x="755946" y="128868"/>
                        <a:pt x="756382" y="127866"/>
                      </a:cubicBezTo>
                      <a:cubicBezTo>
                        <a:pt x="756374" y="130493"/>
                        <a:pt x="757894" y="133080"/>
                        <a:pt x="761426" y="134187"/>
                      </a:cubicBezTo>
                      <a:cubicBezTo>
                        <a:pt x="815481" y="150815"/>
                        <a:pt x="872341" y="158607"/>
                        <a:pt x="928894" y="157750"/>
                      </a:cubicBezTo>
                      <a:cubicBezTo>
                        <a:pt x="943347" y="156327"/>
                        <a:pt x="969594" y="158356"/>
                        <a:pt x="980879" y="150014"/>
                      </a:cubicBezTo>
                      <a:cubicBezTo>
                        <a:pt x="990393" y="160733"/>
                        <a:pt x="1001767" y="169657"/>
                        <a:pt x="1013383" y="178144"/>
                      </a:cubicBezTo>
                      <a:cubicBezTo>
                        <a:pt x="954777" y="180181"/>
                        <a:pt x="895565" y="183116"/>
                        <a:pt x="837355" y="174280"/>
                      </a:cubicBezTo>
                      <a:cubicBezTo>
                        <a:pt x="797843" y="167507"/>
                        <a:pt x="758896" y="157249"/>
                        <a:pt x="720839" y="144704"/>
                      </a:cubicBezTo>
                      <a:cubicBezTo>
                        <a:pt x="732245" y="140816"/>
                        <a:pt x="743602" y="136685"/>
                        <a:pt x="753981" y="130493"/>
                      </a:cubicBezTo>
                      <a:close/>
                      <a:moveTo>
                        <a:pt x="699910" y="151170"/>
                      </a:moveTo>
                      <a:cubicBezTo>
                        <a:pt x="811051" y="203655"/>
                        <a:pt x="920810" y="203785"/>
                        <a:pt x="1040625" y="196493"/>
                      </a:cubicBezTo>
                      <a:cubicBezTo>
                        <a:pt x="1050172" y="202313"/>
                        <a:pt x="1059961" y="207745"/>
                        <a:pt x="1069871" y="212943"/>
                      </a:cubicBezTo>
                      <a:cubicBezTo>
                        <a:pt x="929217" y="233127"/>
                        <a:pt x="785669" y="213978"/>
                        <a:pt x="653648" y="162891"/>
                      </a:cubicBezTo>
                      <a:cubicBezTo>
                        <a:pt x="669128" y="159181"/>
                        <a:pt x="684624" y="155503"/>
                        <a:pt x="699910" y="151170"/>
                      </a:cubicBezTo>
                      <a:close/>
                      <a:moveTo>
                        <a:pt x="975471" y="387502"/>
                      </a:moveTo>
                      <a:cubicBezTo>
                        <a:pt x="977872" y="395933"/>
                        <a:pt x="983765" y="403515"/>
                        <a:pt x="988227" y="410944"/>
                      </a:cubicBezTo>
                      <a:cubicBezTo>
                        <a:pt x="993562" y="419157"/>
                        <a:pt x="997725" y="428266"/>
                        <a:pt x="1003820" y="435946"/>
                      </a:cubicBezTo>
                      <a:cubicBezTo>
                        <a:pt x="1004014" y="444797"/>
                        <a:pt x="1004192" y="453656"/>
                        <a:pt x="1004338" y="462516"/>
                      </a:cubicBezTo>
                      <a:cubicBezTo>
                        <a:pt x="994395" y="476718"/>
                        <a:pt x="973782" y="495374"/>
                        <a:pt x="973103" y="512858"/>
                      </a:cubicBezTo>
                      <a:cubicBezTo>
                        <a:pt x="973305" y="522841"/>
                        <a:pt x="979861" y="531822"/>
                        <a:pt x="984573" y="540212"/>
                      </a:cubicBezTo>
                      <a:cubicBezTo>
                        <a:pt x="990450" y="548110"/>
                        <a:pt x="994694" y="565416"/>
                        <a:pt x="1004726" y="567631"/>
                      </a:cubicBezTo>
                      <a:cubicBezTo>
                        <a:pt x="1004548" y="580831"/>
                        <a:pt x="1004273" y="594039"/>
                        <a:pt x="1003901" y="607239"/>
                      </a:cubicBezTo>
                      <a:cubicBezTo>
                        <a:pt x="987273" y="611855"/>
                        <a:pt x="972036" y="627900"/>
                        <a:pt x="974129" y="645975"/>
                      </a:cubicBezTo>
                      <a:cubicBezTo>
                        <a:pt x="975738" y="655990"/>
                        <a:pt x="982019" y="665916"/>
                        <a:pt x="986190" y="675058"/>
                      </a:cubicBezTo>
                      <a:cubicBezTo>
                        <a:pt x="990709" y="684977"/>
                        <a:pt x="995082" y="694976"/>
                        <a:pt x="999754" y="704829"/>
                      </a:cubicBezTo>
                      <a:cubicBezTo>
                        <a:pt x="999124" y="716372"/>
                        <a:pt x="998461" y="727923"/>
                        <a:pt x="997766" y="739458"/>
                      </a:cubicBezTo>
                      <a:cubicBezTo>
                        <a:pt x="968972" y="756692"/>
                        <a:pt x="978963" y="775534"/>
                        <a:pt x="994015" y="798644"/>
                      </a:cubicBezTo>
                      <a:cubicBezTo>
                        <a:pt x="993740" y="802702"/>
                        <a:pt x="993465" y="806760"/>
                        <a:pt x="993174" y="810810"/>
                      </a:cubicBezTo>
                      <a:cubicBezTo>
                        <a:pt x="977945" y="798766"/>
                        <a:pt x="968083" y="779228"/>
                        <a:pt x="968681" y="759715"/>
                      </a:cubicBezTo>
                      <a:cubicBezTo>
                        <a:pt x="972165" y="739038"/>
                        <a:pt x="986861" y="727317"/>
                        <a:pt x="977686" y="703754"/>
                      </a:cubicBezTo>
                      <a:cubicBezTo>
                        <a:pt x="958310" y="665843"/>
                        <a:pt x="955650" y="656612"/>
                        <a:pt x="967792" y="614757"/>
                      </a:cubicBezTo>
                      <a:cubicBezTo>
                        <a:pt x="980176" y="567267"/>
                        <a:pt x="967000" y="562644"/>
                        <a:pt x="956766" y="522356"/>
                      </a:cubicBezTo>
                      <a:cubicBezTo>
                        <a:pt x="956531" y="478327"/>
                        <a:pt x="994080" y="457455"/>
                        <a:pt x="966070" y="408770"/>
                      </a:cubicBezTo>
                      <a:cubicBezTo>
                        <a:pt x="954907" y="386548"/>
                        <a:pt x="951414" y="375943"/>
                        <a:pt x="971486" y="357788"/>
                      </a:cubicBezTo>
                      <a:cubicBezTo>
                        <a:pt x="988470" y="339132"/>
                        <a:pt x="979367" y="305659"/>
                        <a:pt x="960120" y="291731"/>
                      </a:cubicBezTo>
                      <a:cubicBezTo>
                        <a:pt x="967428" y="285879"/>
                        <a:pt x="975083" y="280617"/>
                        <a:pt x="983716" y="276664"/>
                      </a:cubicBezTo>
                      <a:cubicBezTo>
                        <a:pt x="987993" y="299871"/>
                        <a:pt x="996933" y="323191"/>
                        <a:pt x="998687" y="347352"/>
                      </a:cubicBezTo>
                      <a:cubicBezTo>
                        <a:pt x="986594" y="357174"/>
                        <a:pt x="970653" y="370584"/>
                        <a:pt x="975471" y="387502"/>
                      </a:cubicBezTo>
                      <a:close/>
                      <a:moveTo>
                        <a:pt x="1000207" y="361038"/>
                      </a:moveTo>
                      <a:cubicBezTo>
                        <a:pt x="1001824" y="377552"/>
                        <a:pt x="1002656" y="394171"/>
                        <a:pt x="1003182" y="410669"/>
                      </a:cubicBezTo>
                      <a:cubicBezTo>
                        <a:pt x="998671" y="403160"/>
                        <a:pt x="993821" y="395772"/>
                        <a:pt x="989682" y="388060"/>
                      </a:cubicBezTo>
                      <a:cubicBezTo>
                        <a:pt x="983151" y="377099"/>
                        <a:pt x="994492" y="369250"/>
                        <a:pt x="1000207" y="361038"/>
                      </a:cubicBezTo>
                      <a:close/>
                      <a:moveTo>
                        <a:pt x="1004621" y="481034"/>
                      </a:moveTo>
                      <a:cubicBezTo>
                        <a:pt x="1004903" y="503134"/>
                        <a:pt x="1005033" y="525234"/>
                        <a:pt x="1004920" y="547293"/>
                      </a:cubicBezTo>
                      <a:cubicBezTo>
                        <a:pt x="1004912" y="548183"/>
                        <a:pt x="1004903" y="549064"/>
                        <a:pt x="1004895" y="549953"/>
                      </a:cubicBezTo>
                      <a:cubicBezTo>
                        <a:pt x="983522" y="508445"/>
                        <a:pt x="976692" y="520780"/>
                        <a:pt x="1004621" y="481034"/>
                      </a:cubicBezTo>
                      <a:close/>
                      <a:moveTo>
                        <a:pt x="1003562" y="618556"/>
                      </a:moveTo>
                      <a:cubicBezTo>
                        <a:pt x="1002939" y="637988"/>
                        <a:pt x="1002131" y="657421"/>
                        <a:pt x="1001193" y="676845"/>
                      </a:cubicBezTo>
                      <a:cubicBezTo>
                        <a:pt x="990725" y="652304"/>
                        <a:pt x="975625" y="638392"/>
                        <a:pt x="1003562" y="618556"/>
                      </a:cubicBezTo>
                      <a:close/>
                      <a:moveTo>
                        <a:pt x="996747" y="755908"/>
                      </a:moveTo>
                      <a:cubicBezTo>
                        <a:pt x="996456" y="760604"/>
                        <a:pt x="996157" y="765309"/>
                        <a:pt x="995858" y="770005"/>
                      </a:cubicBezTo>
                      <a:cubicBezTo>
                        <a:pt x="995737" y="771864"/>
                        <a:pt x="995624" y="773731"/>
                        <a:pt x="995502" y="775591"/>
                      </a:cubicBezTo>
                      <a:cubicBezTo>
                        <a:pt x="991089" y="769189"/>
                        <a:pt x="991089" y="761453"/>
                        <a:pt x="996747" y="755908"/>
                      </a:cubicBezTo>
                      <a:close/>
                      <a:moveTo>
                        <a:pt x="777666" y="789057"/>
                      </a:moveTo>
                      <a:cubicBezTo>
                        <a:pt x="792192" y="780449"/>
                        <a:pt x="806217" y="766739"/>
                        <a:pt x="804512" y="749692"/>
                      </a:cubicBezTo>
                      <a:cubicBezTo>
                        <a:pt x="803097" y="734471"/>
                        <a:pt x="789218" y="726096"/>
                        <a:pt x="781013" y="714553"/>
                      </a:cubicBezTo>
                      <a:cubicBezTo>
                        <a:pt x="781643" y="700125"/>
                        <a:pt x="782233" y="685696"/>
                        <a:pt x="782791" y="671267"/>
                      </a:cubicBezTo>
                      <a:cubicBezTo>
                        <a:pt x="794553" y="660896"/>
                        <a:pt x="809823" y="650873"/>
                        <a:pt x="810954" y="633631"/>
                      </a:cubicBezTo>
                      <a:cubicBezTo>
                        <a:pt x="812159" y="615032"/>
                        <a:pt x="793647" y="606124"/>
                        <a:pt x="788547" y="590127"/>
                      </a:cubicBezTo>
                      <a:cubicBezTo>
                        <a:pt x="787973" y="588324"/>
                        <a:pt x="786760" y="587265"/>
                        <a:pt x="785362" y="586813"/>
                      </a:cubicBezTo>
                      <a:cubicBezTo>
                        <a:pt x="785637" y="572424"/>
                        <a:pt x="785782" y="558036"/>
                        <a:pt x="785742" y="543648"/>
                      </a:cubicBezTo>
                      <a:cubicBezTo>
                        <a:pt x="795490" y="534942"/>
                        <a:pt x="802224" y="512309"/>
                        <a:pt x="806621" y="499788"/>
                      </a:cubicBezTo>
                      <a:cubicBezTo>
                        <a:pt x="809208" y="490694"/>
                        <a:pt x="806169" y="485044"/>
                        <a:pt x="800429" y="478238"/>
                      </a:cubicBezTo>
                      <a:cubicBezTo>
                        <a:pt x="794634" y="471359"/>
                        <a:pt x="789056" y="463954"/>
                        <a:pt x="782702" y="457520"/>
                      </a:cubicBezTo>
                      <a:cubicBezTo>
                        <a:pt x="781781" y="444231"/>
                        <a:pt x="780479" y="430958"/>
                        <a:pt x="779073" y="417726"/>
                      </a:cubicBezTo>
                      <a:cubicBezTo>
                        <a:pt x="786421" y="411098"/>
                        <a:pt x="788021" y="399813"/>
                        <a:pt x="792790" y="391253"/>
                      </a:cubicBezTo>
                      <a:cubicBezTo>
                        <a:pt x="804423" y="369646"/>
                        <a:pt x="796307" y="364085"/>
                        <a:pt x="782953" y="347441"/>
                      </a:cubicBezTo>
                      <a:cubicBezTo>
                        <a:pt x="780035" y="342899"/>
                        <a:pt x="777173" y="338453"/>
                        <a:pt x="773988" y="334201"/>
                      </a:cubicBezTo>
                      <a:cubicBezTo>
                        <a:pt x="772630" y="315933"/>
                        <a:pt x="769704" y="297996"/>
                        <a:pt x="764668" y="280552"/>
                      </a:cubicBezTo>
                      <a:cubicBezTo>
                        <a:pt x="781942" y="285903"/>
                        <a:pt x="799419" y="290915"/>
                        <a:pt x="816395" y="297244"/>
                      </a:cubicBezTo>
                      <a:cubicBezTo>
                        <a:pt x="802054" y="303727"/>
                        <a:pt x="801165" y="322537"/>
                        <a:pt x="805369" y="336149"/>
                      </a:cubicBezTo>
                      <a:cubicBezTo>
                        <a:pt x="810946" y="354183"/>
                        <a:pt x="828027" y="369363"/>
                        <a:pt x="822991" y="389604"/>
                      </a:cubicBezTo>
                      <a:cubicBezTo>
                        <a:pt x="800203" y="444150"/>
                        <a:pt x="800793" y="439171"/>
                        <a:pt x="824915" y="493378"/>
                      </a:cubicBezTo>
                      <a:cubicBezTo>
                        <a:pt x="827914" y="501970"/>
                        <a:pt x="829078" y="510555"/>
                        <a:pt x="826677" y="519454"/>
                      </a:cubicBezTo>
                      <a:cubicBezTo>
                        <a:pt x="823896" y="529744"/>
                        <a:pt x="818367" y="539040"/>
                        <a:pt x="815400" y="549274"/>
                      </a:cubicBezTo>
                      <a:cubicBezTo>
                        <a:pt x="806815" y="578269"/>
                        <a:pt x="825052" y="605210"/>
                        <a:pt x="827728" y="633542"/>
                      </a:cubicBezTo>
                      <a:cubicBezTo>
                        <a:pt x="829959" y="653169"/>
                        <a:pt x="814851" y="667840"/>
                        <a:pt x="810211" y="685801"/>
                      </a:cubicBezTo>
                      <a:cubicBezTo>
                        <a:pt x="804439" y="707464"/>
                        <a:pt x="823751" y="723841"/>
                        <a:pt x="825173" y="744680"/>
                      </a:cubicBezTo>
                      <a:cubicBezTo>
                        <a:pt x="828698" y="773740"/>
                        <a:pt x="806646" y="805572"/>
                        <a:pt x="776825" y="807892"/>
                      </a:cubicBezTo>
                      <a:cubicBezTo>
                        <a:pt x="777108" y="801619"/>
                        <a:pt x="777383" y="795338"/>
                        <a:pt x="777666" y="789057"/>
                      </a:cubicBezTo>
                      <a:close/>
                      <a:moveTo>
                        <a:pt x="776219" y="383816"/>
                      </a:moveTo>
                      <a:cubicBezTo>
                        <a:pt x="775718" y="373833"/>
                        <a:pt x="775459" y="363834"/>
                        <a:pt x="775063" y="353835"/>
                      </a:cubicBezTo>
                      <a:cubicBezTo>
                        <a:pt x="792912" y="377592"/>
                        <a:pt x="787859" y="368660"/>
                        <a:pt x="776963" y="395125"/>
                      </a:cubicBezTo>
                      <a:cubicBezTo>
                        <a:pt x="776664" y="391366"/>
                        <a:pt x="776405" y="387591"/>
                        <a:pt x="776219" y="383816"/>
                      </a:cubicBezTo>
                      <a:close/>
                      <a:moveTo>
                        <a:pt x="778394" y="773117"/>
                      </a:moveTo>
                      <a:cubicBezTo>
                        <a:pt x="779000" y="759836"/>
                        <a:pt x="779598" y="746563"/>
                        <a:pt x="780196" y="733282"/>
                      </a:cubicBezTo>
                      <a:cubicBezTo>
                        <a:pt x="795498" y="746337"/>
                        <a:pt x="795450" y="760305"/>
                        <a:pt x="778394" y="773117"/>
                      </a:cubicBezTo>
                      <a:close/>
                      <a:moveTo>
                        <a:pt x="784925" y="605720"/>
                      </a:moveTo>
                      <a:cubicBezTo>
                        <a:pt x="800785" y="625613"/>
                        <a:pt x="807026" y="636614"/>
                        <a:pt x="783446" y="653912"/>
                      </a:cubicBezTo>
                      <a:cubicBezTo>
                        <a:pt x="784028" y="637851"/>
                        <a:pt x="784521" y="621789"/>
                        <a:pt x="784925" y="605720"/>
                      </a:cubicBezTo>
                      <a:close/>
                      <a:moveTo>
                        <a:pt x="783907" y="476201"/>
                      </a:moveTo>
                      <a:cubicBezTo>
                        <a:pt x="787326" y="480638"/>
                        <a:pt x="791586" y="484720"/>
                        <a:pt x="794617" y="489425"/>
                      </a:cubicBezTo>
                      <a:cubicBezTo>
                        <a:pt x="798433" y="496748"/>
                        <a:pt x="788401" y="512171"/>
                        <a:pt x="785483" y="519721"/>
                      </a:cubicBezTo>
                      <a:cubicBezTo>
                        <a:pt x="785297" y="510045"/>
                        <a:pt x="785022" y="500370"/>
                        <a:pt x="784618" y="490702"/>
                      </a:cubicBezTo>
                      <a:cubicBezTo>
                        <a:pt x="784408" y="485868"/>
                        <a:pt x="784173" y="481034"/>
                        <a:pt x="783907" y="476201"/>
                      </a:cubicBezTo>
                      <a:close/>
                      <a:moveTo>
                        <a:pt x="836927" y="764848"/>
                      </a:moveTo>
                      <a:cubicBezTo>
                        <a:pt x="852011" y="780974"/>
                        <a:pt x="868946" y="795080"/>
                        <a:pt x="887368" y="807204"/>
                      </a:cubicBezTo>
                      <a:cubicBezTo>
                        <a:pt x="861671" y="806938"/>
                        <a:pt x="836062" y="807269"/>
                        <a:pt x="810485" y="807528"/>
                      </a:cubicBezTo>
                      <a:cubicBezTo>
                        <a:pt x="823807" y="796890"/>
                        <a:pt x="833435" y="781879"/>
                        <a:pt x="836927" y="764848"/>
                      </a:cubicBezTo>
                      <a:close/>
                      <a:moveTo>
                        <a:pt x="838317" y="753378"/>
                      </a:moveTo>
                      <a:cubicBezTo>
                        <a:pt x="840799" y="723122"/>
                        <a:pt x="819143" y="709170"/>
                        <a:pt x="822708" y="689245"/>
                      </a:cubicBezTo>
                      <a:cubicBezTo>
                        <a:pt x="828091" y="671195"/>
                        <a:pt x="842343" y="655877"/>
                        <a:pt x="840791" y="635935"/>
                      </a:cubicBezTo>
                      <a:cubicBezTo>
                        <a:pt x="840451" y="607094"/>
                        <a:pt x="819499" y="580063"/>
                        <a:pt x="828366" y="551020"/>
                      </a:cubicBezTo>
                      <a:cubicBezTo>
                        <a:pt x="831511" y="540883"/>
                        <a:pt x="836911" y="531515"/>
                        <a:pt x="839255" y="521111"/>
                      </a:cubicBezTo>
                      <a:cubicBezTo>
                        <a:pt x="846207" y="492505"/>
                        <a:pt x="823177" y="470146"/>
                        <a:pt x="818650" y="443398"/>
                      </a:cubicBezTo>
                      <a:cubicBezTo>
                        <a:pt x="816265" y="422689"/>
                        <a:pt x="832942" y="406345"/>
                        <a:pt x="835084" y="386371"/>
                      </a:cubicBezTo>
                      <a:cubicBezTo>
                        <a:pt x="839538" y="355056"/>
                        <a:pt x="795280" y="328340"/>
                        <a:pt x="823484" y="299984"/>
                      </a:cubicBezTo>
                      <a:cubicBezTo>
                        <a:pt x="848486" y="310016"/>
                        <a:pt x="871896" y="323741"/>
                        <a:pt x="888961" y="344960"/>
                      </a:cubicBezTo>
                      <a:cubicBezTo>
                        <a:pt x="892728" y="349640"/>
                        <a:pt x="902153" y="349624"/>
                        <a:pt x="905904" y="344960"/>
                      </a:cubicBezTo>
                      <a:cubicBezTo>
                        <a:pt x="919994" y="327451"/>
                        <a:pt x="936217" y="312166"/>
                        <a:pt x="953193" y="297495"/>
                      </a:cubicBezTo>
                      <a:cubicBezTo>
                        <a:pt x="963540" y="306960"/>
                        <a:pt x="970815" y="324218"/>
                        <a:pt x="969239" y="337806"/>
                      </a:cubicBezTo>
                      <a:cubicBezTo>
                        <a:pt x="966409" y="353851"/>
                        <a:pt x="946411" y="360852"/>
                        <a:pt x="945756" y="378061"/>
                      </a:cubicBezTo>
                      <a:cubicBezTo>
                        <a:pt x="943897" y="398762"/>
                        <a:pt x="959183" y="415939"/>
                        <a:pt x="963354" y="435339"/>
                      </a:cubicBezTo>
                      <a:cubicBezTo>
                        <a:pt x="969118" y="465498"/>
                        <a:pt x="941779" y="490710"/>
                        <a:pt x="943921" y="520732"/>
                      </a:cubicBezTo>
                      <a:cubicBezTo>
                        <a:pt x="944988" y="542516"/>
                        <a:pt x="960872" y="560502"/>
                        <a:pt x="960104" y="582585"/>
                      </a:cubicBezTo>
                      <a:cubicBezTo>
                        <a:pt x="959910" y="592924"/>
                        <a:pt x="957421" y="603028"/>
                        <a:pt x="954874" y="613003"/>
                      </a:cubicBezTo>
                      <a:cubicBezTo>
                        <a:pt x="926800" y="702121"/>
                        <a:pt x="988995" y="686221"/>
                        <a:pt x="957833" y="749239"/>
                      </a:cubicBezTo>
                      <a:cubicBezTo>
                        <a:pt x="949798" y="747226"/>
                        <a:pt x="945554" y="759707"/>
                        <a:pt x="940857" y="764557"/>
                      </a:cubicBezTo>
                      <a:cubicBezTo>
                        <a:pt x="929653" y="778678"/>
                        <a:pt x="917084" y="791757"/>
                        <a:pt x="903430" y="803535"/>
                      </a:cubicBezTo>
                      <a:cubicBezTo>
                        <a:pt x="879527" y="789850"/>
                        <a:pt x="858211" y="772293"/>
                        <a:pt x="838317" y="753378"/>
                      </a:cubicBezTo>
                      <a:close/>
                      <a:moveTo>
                        <a:pt x="937923" y="787950"/>
                      </a:moveTo>
                      <a:cubicBezTo>
                        <a:pt x="944309" y="781047"/>
                        <a:pt x="949846" y="773885"/>
                        <a:pt x="955820" y="766545"/>
                      </a:cubicBezTo>
                      <a:cubicBezTo>
                        <a:pt x="957219" y="783076"/>
                        <a:pt x="964429" y="798766"/>
                        <a:pt x="974671" y="811699"/>
                      </a:cubicBezTo>
                      <a:cubicBezTo>
                        <a:pt x="955481" y="809686"/>
                        <a:pt x="936193" y="808506"/>
                        <a:pt x="916865" y="807851"/>
                      </a:cubicBezTo>
                      <a:cubicBezTo>
                        <a:pt x="924270" y="801651"/>
                        <a:pt x="931359" y="795120"/>
                        <a:pt x="937923" y="787950"/>
                      </a:cubicBezTo>
                      <a:close/>
                      <a:moveTo>
                        <a:pt x="973555" y="253004"/>
                      </a:moveTo>
                      <a:cubicBezTo>
                        <a:pt x="942959" y="267497"/>
                        <a:pt x="918822" y="292847"/>
                        <a:pt x="897004" y="318188"/>
                      </a:cubicBezTo>
                      <a:cubicBezTo>
                        <a:pt x="851194" y="272549"/>
                        <a:pt x="782751" y="266366"/>
                        <a:pt x="725406" y="242439"/>
                      </a:cubicBezTo>
                      <a:cubicBezTo>
                        <a:pt x="698496" y="231405"/>
                        <a:pt x="685433" y="208303"/>
                        <a:pt x="670575" y="185274"/>
                      </a:cubicBezTo>
                      <a:cubicBezTo>
                        <a:pt x="777529" y="233580"/>
                        <a:pt x="898410" y="244153"/>
                        <a:pt x="1014482" y="237694"/>
                      </a:cubicBezTo>
                      <a:cubicBezTo>
                        <a:pt x="1000716" y="242471"/>
                        <a:pt x="986934" y="247216"/>
                        <a:pt x="973555" y="253004"/>
                      </a:cubicBezTo>
                      <a:close/>
                      <a:moveTo>
                        <a:pt x="317234" y="1082773"/>
                      </a:moveTo>
                      <a:cubicBezTo>
                        <a:pt x="324266" y="1082118"/>
                        <a:pt x="323321" y="1074851"/>
                        <a:pt x="320532" y="1070139"/>
                      </a:cubicBezTo>
                      <a:cubicBezTo>
                        <a:pt x="322286" y="1063413"/>
                        <a:pt x="324024" y="1056761"/>
                        <a:pt x="325730" y="1050213"/>
                      </a:cubicBezTo>
                      <a:cubicBezTo>
                        <a:pt x="330426" y="1057909"/>
                        <a:pt x="334993" y="1065685"/>
                        <a:pt x="339084" y="1073728"/>
                      </a:cubicBezTo>
                      <a:cubicBezTo>
                        <a:pt x="341412" y="1078262"/>
                        <a:pt x="345623" y="1084212"/>
                        <a:pt x="341088" y="1088601"/>
                      </a:cubicBezTo>
                      <a:cubicBezTo>
                        <a:pt x="338089" y="1091511"/>
                        <a:pt x="333506" y="1092942"/>
                        <a:pt x="329852" y="1094874"/>
                      </a:cubicBezTo>
                      <a:cubicBezTo>
                        <a:pt x="323078" y="1097614"/>
                        <a:pt x="317678" y="1103854"/>
                        <a:pt x="311090" y="1106320"/>
                      </a:cubicBezTo>
                      <a:cubicBezTo>
                        <a:pt x="313143" y="1098438"/>
                        <a:pt x="315197" y="1090573"/>
                        <a:pt x="317234" y="1082773"/>
                      </a:cubicBezTo>
                      <a:close/>
                      <a:moveTo>
                        <a:pt x="291997" y="1179320"/>
                      </a:moveTo>
                      <a:cubicBezTo>
                        <a:pt x="311721" y="1157406"/>
                        <a:pt x="306652" y="1172538"/>
                        <a:pt x="319044" y="1187630"/>
                      </a:cubicBezTo>
                      <a:cubicBezTo>
                        <a:pt x="309659" y="1185981"/>
                        <a:pt x="300202" y="1184995"/>
                        <a:pt x="290695" y="1184299"/>
                      </a:cubicBezTo>
                      <a:cubicBezTo>
                        <a:pt x="291124" y="1182642"/>
                        <a:pt x="291560" y="1180985"/>
                        <a:pt x="291997" y="1179320"/>
                      </a:cubicBezTo>
                      <a:close/>
                      <a:moveTo>
                        <a:pt x="107012" y="2899766"/>
                      </a:moveTo>
                      <a:cubicBezTo>
                        <a:pt x="93949" y="2900243"/>
                        <a:pt x="80967" y="2899952"/>
                        <a:pt x="68146" y="2896783"/>
                      </a:cubicBezTo>
                      <a:cubicBezTo>
                        <a:pt x="53038" y="2892103"/>
                        <a:pt x="35909" y="2888029"/>
                        <a:pt x="23234" y="2878297"/>
                      </a:cubicBezTo>
                      <a:cubicBezTo>
                        <a:pt x="13793" y="2866083"/>
                        <a:pt x="22935" y="2849294"/>
                        <a:pt x="25441" y="2835972"/>
                      </a:cubicBezTo>
                      <a:cubicBezTo>
                        <a:pt x="67387" y="2666417"/>
                        <a:pt x="70644" y="2490750"/>
                        <a:pt x="87539" y="2317678"/>
                      </a:cubicBezTo>
                      <a:cubicBezTo>
                        <a:pt x="98266" y="2203218"/>
                        <a:pt x="111143" y="2088952"/>
                        <a:pt x="126219" y="1974978"/>
                      </a:cubicBezTo>
                      <a:cubicBezTo>
                        <a:pt x="113584" y="2283073"/>
                        <a:pt x="107166" y="2591412"/>
                        <a:pt x="107012" y="2899766"/>
                      </a:cubicBezTo>
                      <a:close/>
                      <a:moveTo>
                        <a:pt x="268991" y="2955468"/>
                      </a:moveTo>
                      <a:cubicBezTo>
                        <a:pt x="246317" y="2958605"/>
                        <a:pt x="223270" y="2956268"/>
                        <a:pt x="200943" y="2951524"/>
                      </a:cubicBezTo>
                      <a:cubicBezTo>
                        <a:pt x="182634" y="2947627"/>
                        <a:pt x="164681" y="2942276"/>
                        <a:pt x="146800" y="2936796"/>
                      </a:cubicBezTo>
                      <a:cubicBezTo>
                        <a:pt x="126405" y="2932568"/>
                        <a:pt x="124659" y="2922812"/>
                        <a:pt x="125653" y="2903888"/>
                      </a:cubicBezTo>
                      <a:cubicBezTo>
                        <a:pt x="125645" y="2890664"/>
                        <a:pt x="125645" y="2877432"/>
                        <a:pt x="125661" y="2864207"/>
                      </a:cubicBezTo>
                      <a:cubicBezTo>
                        <a:pt x="125823" y="2474931"/>
                        <a:pt x="137714" y="2085727"/>
                        <a:pt x="158206" y="1697008"/>
                      </a:cubicBezTo>
                      <a:cubicBezTo>
                        <a:pt x="159426" y="1673696"/>
                        <a:pt x="159855" y="1649802"/>
                        <a:pt x="168892" y="1627920"/>
                      </a:cubicBezTo>
                      <a:cubicBezTo>
                        <a:pt x="178827" y="1602660"/>
                        <a:pt x="195956" y="1579105"/>
                        <a:pt x="198405" y="1551549"/>
                      </a:cubicBezTo>
                      <a:cubicBezTo>
                        <a:pt x="201978" y="1551201"/>
                        <a:pt x="205414" y="1548485"/>
                        <a:pt x="205519" y="1544613"/>
                      </a:cubicBezTo>
                      <a:cubicBezTo>
                        <a:pt x="205486" y="1543627"/>
                        <a:pt x="204573" y="1543506"/>
                        <a:pt x="206731" y="1543692"/>
                      </a:cubicBezTo>
                      <a:cubicBezTo>
                        <a:pt x="208882" y="1543878"/>
                        <a:pt x="211096" y="1543870"/>
                        <a:pt x="213279" y="1543934"/>
                      </a:cubicBezTo>
                      <a:cubicBezTo>
                        <a:pt x="155093" y="1990788"/>
                        <a:pt x="171495" y="2442517"/>
                        <a:pt x="144043" y="2890874"/>
                      </a:cubicBezTo>
                      <a:cubicBezTo>
                        <a:pt x="143607" y="2894091"/>
                        <a:pt x="146096" y="2896848"/>
                        <a:pt x="148433" y="2898553"/>
                      </a:cubicBezTo>
                      <a:cubicBezTo>
                        <a:pt x="182966" y="2923822"/>
                        <a:pt x="230812" y="2930984"/>
                        <a:pt x="272903" y="2919813"/>
                      </a:cubicBezTo>
                      <a:cubicBezTo>
                        <a:pt x="271618" y="2931703"/>
                        <a:pt x="270325" y="2943586"/>
                        <a:pt x="268991" y="2955468"/>
                      </a:cubicBezTo>
                      <a:close/>
                      <a:moveTo>
                        <a:pt x="343150" y="2936222"/>
                      </a:moveTo>
                      <a:cubicBezTo>
                        <a:pt x="325657" y="2938162"/>
                        <a:pt x="307719" y="2937127"/>
                        <a:pt x="290598" y="2933077"/>
                      </a:cubicBezTo>
                      <a:cubicBezTo>
                        <a:pt x="291423" y="2926328"/>
                        <a:pt x="292296" y="2919578"/>
                        <a:pt x="293080" y="2912821"/>
                      </a:cubicBezTo>
                      <a:cubicBezTo>
                        <a:pt x="301236" y="2909288"/>
                        <a:pt x="309021" y="2904980"/>
                        <a:pt x="316264" y="2899887"/>
                      </a:cubicBezTo>
                      <a:cubicBezTo>
                        <a:pt x="325043" y="2904026"/>
                        <a:pt x="335478" y="2904721"/>
                        <a:pt x="345025" y="2903444"/>
                      </a:cubicBezTo>
                      <a:cubicBezTo>
                        <a:pt x="344395" y="2914373"/>
                        <a:pt x="343732" y="2925293"/>
                        <a:pt x="343150" y="2936222"/>
                      </a:cubicBezTo>
                      <a:close/>
                      <a:moveTo>
                        <a:pt x="284164" y="1785917"/>
                      </a:moveTo>
                      <a:cubicBezTo>
                        <a:pt x="305513" y="2150588"/>
                        <a:pt x="329165" y="2515243"/>
                        <a:pt x="357506" y="2879404"/>
                      </a:cubicBezTo>
                      <a:cubicBezTo>
                        <a:pt x="350514" y="2883680"/>
                        <a:pt x="341258" y="2886469"/>
                        <a:pt x="332738" y="2885960"/>
                      </a:cubicBezTo>
                      <a:cubicBezTo>
                        <a:pt x="348962" y="2873600"/>
                        <a:pt x="336044" y="2858266"/>
                        <a:pt x="325527" y="2867142"/>
                      </a:cubicBezTo>
                      <a:cubicBezTo>
                        <a:pt x="282434" y="2909450"/>
                        <a:pt x="213538" y="2919651"/>
                        <a:pt x="162320" y="2886542"/>
                      </a:cubicBezTo>
                      <a:cubicBezTo>
                        <a:pt x="180929" y="2713939"/>
                        <a:pt x="170679" y="2539856"/>
                        <a:pt x="177614" y="2366631"/>
                      </a:cubicBezTo>
                      <a:cubicBezTo>
                        <a:pt x="183337" y="2091903"/>
                        <a:pt x="203280" y="1817781"/>
                        <a:pt x="223028" y="1543813"/>
                      </a:cubicBezTo>
                      <a:cubicBezTo>
                        <a:pt x="230069" y="1543272"/>
                        <a:pt x="234959" y="1537832"/>
                        <a:pt x="237384" y="1531551"/>
                      </a:cubicBezTo>
                      <a:cubicBezTo>
                        <a:pt x="243439" y="1546335"/>
                        <a:pt x="262710" y="1543078"/>
                        <a:pt x="270729" y="1531405"/>
                      </a:cubicBezTo>
                      <a:cubicBezTo>
                        <a:pt x="272677" y="1616345"/>
                        <a:pt x="280243" y="1701074"/>
                        <a:pt x="284164" y="1785917"/>
                      </a:cubicBezTo>
                      <a:close/>
                      <a:moveTo>
                        <a:pt x="353796" y="1317262"/>
                      </a:moveTo>
                      <a:cubicBezTo>
                        <a:pt x="356350" y="1327633"/>
                        <a:pt x="359842" y="1337592"/>
                        <a:pt x="359656" y="1348407"/>
                      </a:cubicBezTo>
                      <a:cubicBezTo>
                        <a:pt x="358339" y="1381282"/>
                        <a:pt x="335680" y="1407997"/>
                        <a:pt x="317606" y="1433751"/>
                      </a:cubicBezTo>
                      <a:cubicBezTo>
                        <a:pt x="295036" y="1463416"/>
                        <a:pt x="275417" y="1495677"/>
                        <a:pt x="252056" y="1524478"/>
                      </a:cubicBezTo>
                      <a:cubicBezTo>
                        <a:pt x="249938" y="1504884"/>
                        <a:pt x="259355" y="1485185"/>
                        <a:pt x="266202" y="1467143"/>
                      </a:cubicBezTo>
                      <a:cubicBezTo>
                        <a:pt x="271036" y="1455430"/>
                        <a:pt x="276088" y="1444340"/>
                        <a:pt x="283000" y="1433678"/>
                      </a:cubicBezTo>
                      <a:cubicBezTo>
                        <a:pt x="284164" y="1431892"/>
                        <a:pt x="284180" y="1430170"/>
                        <a:pt x="283533" y="1428763"/>
                      </a:cubicBezTo>
                      <a:cubicBezTo>
                        <a:pt x="286023" y="1422151"/>
                        <a:pt x="275846" y="1416752"/>
                        <a:pt x="271756" y="1423453"/>
                      </a:cubicBezTo>
                      <a:cubicBezTo>
                        <a:pt x="256130" y="1449060"/>
                        <a:pt x="246147" y="1478128"/>
                        <a:pt x="234644" y="1505757"/>
                      </a:cubicBezTo>
                      <a:cubicBezTo>
                        <a:pt x="232001" y="1512078"/>
                        <a:pt x="229341" y="1518407"/>
                        <a:pt x="226560" y="1524664"/>
                      </a:cubicBezTo>
                      <a:cubicBezTo>
                        <a:pt x="224523" y="1529239"/>
                        <a:pt x="223909" y="1531583"/>
                        <a:pt x="218614" y="1532295"/>
                      </a:cubicBezTo>
                      <a:cubicBezTo>
                        <a:pt x="214766" y="1532812"/>
                        <a:pt x="209245" y="1532610"/>
                        <a:pt x="204581" y="1533555"/>
                      </a:cubicBezTo>
                      <a:cubicBezTo>
                        <a:pt x="208308" y="1509879"/>
                        <a:pt x="213142" y="1485484"/>
                        <a:pt x="219616" y="1461945"/>
                      </a:cubicBezTo>
                      <a:cubicBezTo>
                        <a:pt x="221371" y="1455422"/>
                        <a:pt x="211978" y="1453094"/>
                        <a:pt x="209666" y="1459205"/>
                      </a:cubicBezTo>
                      <a:cubicBezTo>
                        <a:pt x="207386" y="1465227"/>
                        <a:pt x="205325" y="1471257"/>
                        <a:pt x="203449" y="1477320"/>
                      </a:cubicBezTo>
                      <a:cubicBezTo>
                        <a:pt x="206901" y="1438132"/>
                        <a:pt x="239049" y="1412168"/>
                        <a:pt x="254279" y="1377863"/>
                      </a:cubicBezTo>
                      <a:cubicBezTo>
                        <a:pt x="265159" y="1351357"/>
                        <a:pt x="275151" y="1322985"/>
                        <a:pt x="279378" y="1294774"/>
                      </a:cubicBezTo>
                      <a:cubicBezTo>
                        <a:pt x="293929" y="1296658"/>
                        <a:pt x="309029" y="1297353"/>
                        <a:pt x="323749" y="1297110"/>
                      </a:cubicBezTo>
                      <a:cubicBezTo>
                        <a:pt x="336497" y="1296908"/>
                        <a:pt x="360740" y="1297805"/>
                        <a:pt x="360602" y="1298040"/>
                      </a:cubicBezTo>
                      <a:cubicBezTo>
                        <a:pt x="356665" y="1304749"/>
                        <a:pt x="351500" y="1307901"/>
                        <a:pt x="353796" y="1317262"/>
                      </a:cubicBezTo>
                      <a:close/>
                      <a:moveTo>
                        <a:pt x="395216" y="1292915"/>
                      </a:moveTo>
                      <a:cubicBezTo>
                        <a:pt x="388790" y="1292349"/>
                        <a:pt x="380827" y="1292503"/>
                        <a:pt x="380803" y="1292333"/>
                      </a:cubicBezTo>
                      <a:cubicBezTo>
                        <a:pt x="379655" y="1282568"/>
                        <a:pt x="366196" y="1282480"/>
                        <a:pt x="363173" y="1291541"/>
                      </a:cubicBezTo>
                      <a:cubicBezTo>
                        <a:pt x="362946" y="1292212"/>
                        <a:pt x="277058" y="1289536"/>
                        <a:pt x="277058" y="1289536"/>
                      </a:cubicBezTo>
                      <a:cubicBezTo>
                        <a:pt x="274245" y="1286384"/>
                        <a:pt x="269516" y="1285939"/>
                        <a:pt x="265483" y="1288970"/>
                      </a:cubicBezTo>
                      <a:lnTo>
                        <a:pt x="263203" y="1288857"/>
                      </a:lnTo>
                      <a:cubicBezTo>
                        <a:pt x="265733" y="1279351"/>
                        <a:pt x="270244" y="1262239"/>
                        <a:pt x="275967" y="1240430"/>
                      </a:cubicBezTo>
                      <a:cubicBezTo>
                        <a:pt x="318616" y="1242564"/>
                        <a:pt x="365145" y="1247745"/>
                        <a:pt x="405474" y="1262247"/>
                      </a:cubicBezTo>
                      <a:cubicBezTo>
                        <a:pt x="400842" y="1276102"/>
                        <a:pt x="397293" y="1286723"/>
                        <a:pt x="395216" y="1292915"/>
                      </a:cubicBezTo>
                      <a:close/>
                      <a:moveTo>
                        <a:pt x="409144" y="1251326"/>
                      </a:moveTo>
                      <a:cubicBezTo>
                        <a:pt x="405846" y="1250356"/>
                        <a:pt x="402410" y="1249524"/>
                        <a:pt x="399298" y="1248489"/>
                      </a:cubicBezTo>
                      <a:cubicBezTo>
                        <a:pt x="361119" y="1234844"/>
                        <a:pt x="319618" y="1228976"/>
                        <a:pt x="278901" y="1229315"/>
                      </a:cubicBezTo>
                      <a:cubicBezTo>
                        <a:pt x="281674" y="1218734"/>
                        <a:pt x="284681" y="1207280"/>
                        <a:pt x="287834" y="1195228"/>
                      </a:cubicBezTo>
                      <a:cubicBezTo>
                        <a:pt x="330830" y="1201202"/>
                        <a:pt x="376939" y="1211306"/>
                        <a:pt x="416435" y="1229550"/>
                      </a:cubicBezTo>
                      <a:cubicBezTo>
                        <a:pt x="413841" y="1237302"/>
                        <a:pt x="411391" y="1244593"/>
                        <a:pt x="409144" y="1251326"/>
                      </a:cubicBezTo>
                      <a:close/>
                      <a:moveTo>
                        <a:pt x="360917" y="1172862"/>
                      </a:moveTo>
                      <a:cubicBezTo>
                        <a:pt x="363642" y="1181777"/>
                        <a:pt x="365953" y="1190807"/>
                        <a:pt x="369858" y="1199448"/>
                      </a:cubicBezTo>
                      <a:cubicBezTo>
                        <a:pt x="361346" y="1196853"/>
                        <a:pt x="352664" y="1194476"/>
                        <a:pt x="343942" y="1192496"/>
                      </a:cubicBezTo>
                      <a:cubicBezTo>
                        <a:pt x="351371" y="1187201"/>
                        <a:pt x="352996" y="1176717"/>
                        <a:pt x="360909" y="1171633"/>
                      </a:cubicBezTo>
                      <a:cubicBezTo>
                        <a:pt x="360562" y="1171989"/>
                        <a:pt x="360570" y="1172401"/>
                        <a:pt x="360917" y="1172862"/>
                      </a:cubicBezTo>
                      <a:close/>
                      <a:moveTo>
                        <a:pt x="397180" y="1208962"/>
                      </a:moveTo>
                      <a:cubicBezTo>
                        <a:pt x="401473" y="1204225"/>
                        <a:pt x="405547" y="1199278"/>
                        <a:pt x="409726" y="1194444"/>
                      </a:cubicBezTo>
                      <a:cubicBezTo>
                        <a:pt x="410163" y="1193062"/>
                        <a:pt x="410510" y="1193054"/>
                        <a:pt x="410761" y="1194420"/>
                      </a:cubicBezTo>
                      <a:cubicBezTo>
                        <a:pt x="414714" y="1201792"/>
                        <a:pt x="416274" y="1210789"/>
                        <a:pt x="419645" y="1218492"/>
                      </a:cubicBezTo>
                      <a:cubicBezTo>
                        <a:pt x="411892" y="1215679"/>
                        <a:pt x="404601" y="1212357"/>
                        <a:pt x="397180" y="1208962"/>
                      </a:cubicBezTo>
                      <a:close/>
                      <a:moveTo>
                        <a:pt x="422902" y="1210223"/>
                      </a:moveTo>
                      <a:cubicBezTo>
                        <a:pt x="412725" y="1177873"/>
                        <a:pt x="410696" y="1183774"/>
                        <a:pt x="392314" y="1206981"/>
                      </a:cubicBezTo>
                      <a:cubicBezTo>
                        <a:pt x="387189" y="1205057"/>
                        <a:pt x="381983" y="1203311"/>
                        <a:pt x="376713" y="1201598"/>
                      </a:cubicBezTo>
                      <a:cubicBezTo>
                        <a:pt x="375185" y="1193967"/>
                        <a:pt x="371078" y="1186644"/>
                        <a:pt x="368783" y="1179150"/>
                      </a:cubicBezTo>
                      <a:cubicBezTo>
                        <a:pt x="363439" y="1148515"/>
                        <a:pt x="348776" y="1177073"/>
                        <a:pt x="340846" y="1188551"/>
                      </a:cubicBezTo>
                      <a:cubicBezTo>
                        <a:pt x="339124" y="1186684"/>
                        <a:pt x="337685" y="1189748"/>
                        <a:pt x="338025" y="1191203"/>
                      </a:cubicBezTo>
                      <a:cubicBezTo>
                        <a:pt x="312432" y="1191583"/>
                        <a:pt x="319174" y="1145289"/>
                        <a:pt x="294761" y="1168747"/>
                      </a:cubicBezTo>
                      <a:cubicBezTo>
                        <a:pt x="296855" y="1160745"/>
                        <a:pt x="298989" y="1152572"/>
                        <a:pt x="301156" y="1144319"/>
                      </a:cubicBezTo>
                      <a:cubicBezTo>
                        <a:pt x="323119" y="1128201"/>
                        <a:pt x="330264" y="1167284"/>
                        <a:pt x="341339" y="1163606"/>
                      </a:cubicBezTo>
                      <a:cubicBezTo>
                        <a:pt x="348242" y="1157770"/>
                        <a:pt x="355453" y="1152298"/>
                        <a:pt x="363035" y="1147375"/>
                      </a:cubicBezTo>
                      <a:cubicBezTo>
                        <a:pt x="366503" y="1145120"/>
                        <a:pt x="369874" y="1142193"/>
                        <a:pt x="373714" y="1145710"/>
                      </a:cubicBezTo>
                      <a:cubicBezTo>
                        <a:pt x="377117" y="1150374"/>
                        <a:pt x="379025" y="1156582"/>
                        <a:pt x="382113" y="1161537"/>
                      </a:cubicBezTo>
                      <a:cubicBezTo>
                        <a:pt x="385265" y="1167244"/>
                        <a:pt x="389169" y="1182311"/>
                        <a:pt x="397981" y="1175569"/>
                      </a:cubicBezTo>
                      <a:cubicBezTo>
                        <a:pt x="403979" y="1170259"/>
                        <a:pt x="418602" y="1154440"/>
                        <a:pt x="426855" y="1160971"/>
                      </a:cubicBezTo>
                      <a:cubicBezTo>
                        <a:pt x="429806" y="1165861"/>
                        <a:pt x="431430" y="1171827"/>
                        <a:pt x="434066" y="1176919"/>
                      </a:cubicBezTo>
                      <a:cubicBezTo>
                        <a:pt x="430194" y="1188478"/>
                        <a:pt x="426451" y="1199650"/>
                        <a:pt x="422902" y="1210223"/>
                      </a:cubicBezTo>
                      <a:close/>
                      <a:moveTo>
                        <a:pt x="478315" y="1045250"/>
                      </a:moveTo>
                      <a:cubicBezTo>
                        <a:pt x="475745" y="1052865"/>
                        <a:pt x="473134" y="1060625"/>
                        <a:pt x="470498" y="1068457"/>
                      </a:cubicBezTo>
                      <a:cubicBezTo>
                        <a:pt x="470474" y="1068417"/>
                        <a:pt x="470450" y="1068377"/>
                        <a:pt x="470434" y="1068336"/>
                      </a:cubicBezTo>
                      <a:cubicBezTo>
                        <a:pt x="448058" y="1022779"/>
                        <a:pt x="456603" y="1038727"/>
                        <a:pt x="489859" y="1011058"/>
                      </a:cubicBezTo>
                      <a:cubicBezTo>
                        <a:pt x="485801" y="1019852"/>
                        <a:pt x="485324" y="1032179"/>
                        <a:pt x="478056" y="1039406"/>
                      </a:cubicBezTo>
                      <a:cubicBezTo>
                        <a:pt x="475987" y="1041023"/>
                        <a:pt x="477571" y="1043375"/>
                        <a:pt x="478315" y="1045250"/>
                      </a:cubicBezTo>
                      <a:close/>
                      <a:moveTo>
                        <a:pt x="748501" y="3018567"/>
                      </a:moveTo>
                      <a:cubicBezTo>
                        <a:pt x="748703" y="3017944"/>
                        <a:pt x="748897" y="3017322"/>
                        <a:pt x="749091" y="3016699"/>
                      </a:cubicBezTo>
                      <a:cubicBezTo>
                        <a:pt x="752647" y="3032130"/>
                        <a:pt x="765711" y="3043067"/>
                        <a:pt x="777618" y="3052662"/>
                      </a:cubicBezTo>
                      <a:cubicBezTo>
                        <a:pt x="776890" y="3053349"/>
                        <a:pt x="776373" y="3054206"/>
                        <a:pt x="776154" y="3055200"/>
                      </a:cubicBezTo>
                      <a:cubicBezTo>
                        <a:pt x="771151" y="3057706"/>
                        <a:pt x="767004" y="3061432"/>
                        <a:pt x="762396" y="3064852"/>
                      </a:cubicBezTo>
                      <a:cubicBezTo>
                        <a:pt x="751314" y="3062103"/>
                        <a:pt x="741015" y="3061901"/>
                        <a:pt x="730612" y="3064181"/>
                      </a:cubicBezTo>
                      <a:cubicBezTo>
                        <a:pt x="737345" y="3049275"/>
                        <a:pt x="743473" y="3034111"/>
                        <a:pt x="748501" y="3018567"/>
                      </a:cubicBezTo>
                      <a:close/>
                      <a:moveTo>
                        <a:pt x="762655" y="2940231"/>
                      </a:moveTo>
                      <a:cubicBezTo>
                        <a:pt x="772137" y="2939059"/>
                        <a:pt x="781522" y="2936965"/>
                        <a:pt x="790155" y="2935082"/>
                      </a:cubicBezTo>
                      <a:cubicBezTo>
                        <a:pt x="792467" y="2934581"/>
                        <a:pt x="794771" y="2934031"/>
                        <a:pt x="797051" y="2933433"/>
                      </a:cubicBezTo>
                      <a:cubicBezTo>
                        <a:pt x="797051" y="2945364"/>
                        <a:pt x="796485" y="2957400"/>
                        <a:pt x="794334" y="2969186"/>
                      </a:cubicBezTo>
                      <a:cubicBezTo>
                        <a:pt x="786332" y="2968167"/>
                        <a:pt x="779089" y="2979112"/>
                        <a:pt x="772703" y="2983356"/>
                      </a:cubicBezTo>
                      <a:cubicBezTo>
                        <a:pt x="767133" y="2987696"/>
                        <a:pt x="760157" y="2990752"/>
                        <a:pt x="755161" y="2995820"/>
                      </a:cubicBezTo>
                      <a:cubicBezTo>
                        <a:pt x="759890" y="2977608"/>
                        <a:pt x="763067" y="2958726"/>
                        <a:pt x="762655" y="2940231"/>
                      </a:cubicBezTo>
                      <a:close/>
                      <a:moveTo>
                        <a:pt x="772371" y="3072814"/>
                      </a:moveTo>
                      <a:cubicBezTo>
                        <a:pt x="775419" y="3070364"/>
                        <a:pt x="778604" y="3068053"/>
                        <a:pt x="781554" y="3065523"/>
                      </a:cubicBezTo>
                      <a:cubicBezTo>
                        <a:pt x="783341" y="3067147"/>
                        <a:pt x="785669" y="3068335"/>
                        <a:pt x="787172" y="3070251"/>
                      </a:cubicBezTo>
                      <a:cubicBezTo>
                        <a:pt x="786995" y="3071747"/>
                        <a:pt x="787334" y="3074358"/>
                        <a:pt x="788636" y="3075586"/>
                      </a:cubicBezTo>
                      <a:cubicBezTo>
                        <a:pt x="787884" y="3085019"/>
                        <a:pt x="775775" y="3082829"/>
                        <a:pt x="770205" y="3078949"/>
                      </a:cubicBezTo>
                      <a:cubicBezTo>
                        <a:pt x="770051" y="3078860"/>
                        <a:pt x="769356" y="3078375"/>
                        <a:pt x="768507" y="3077793"/>
                      </a:cubicBezTo>
                      <a:cubicBezTo>
                        <a:pt x="770771" y="3077227"/>
                        <a:pt x="772832" y="3075174"/>
                        <a:pt x="772371" y="3072814"/>
                      </a:cubicBezTo>
                      <a:close/>
                      <a:moveTo>
                        <a:pt x="785976" y="3042186"/>
                      </a:moveTo>
                      <a:cubicBezTo>
                        <a:pt x="734702" y="3000888"/>
                        <a:pt x="774247" y="3009966"/>
                        <a:pt x="794181" y="2978401"/>
                      </a:cubicBezTo>
                      <a:cubicBezTo>
                        <a:pt x="794504" y="2978845"/>
                        <a:pt x="794892" y="2979233"/>
                        <a:pt x="795329" y="2979565"/>
                      </a:cubicBezTo>
                      <a:cubicBezTo>
                        <a:pt x="795975" y="2988262"/>
                        <a:pt x="829061" y="2990097"/>
                        <a:pt x="815691" y="3011389"/>
                      </a:cubicBezTo>
                      <a:cubicBezTo>
                        <a:pt x="806799" y="3022754"/>
                        <a:pt x="796040" y="3031750"/>
                        <a:pt x="785976" y="3042186"/>
                      </a:cubicBezTo>
                      <a:close/>
                      <a:moveTo>
                        <a:pt x="723700" y="3079054"/>
                      </a:moveTo>
                      <a:cubicBezTo>
                        <a:pt x="725842" y="3079879"/>
                        <a:pt x="728510" y="3079466"/>
                        <a:pt x="729892" y="3077082"/>
                      </a:cubicBezTo>
                      <a:cubicBezTo>
                        <a:pt x="734338" y="3072515"/>
                        <a:pt x="747385" y="3075966"/>
                        <a:pt x="753035" y="3076637"/>
                      </a:cubicBezTo>
                      <a:cubicBezTo>
                        <a:pt x="752656" y="3079507"/>
                        <a:pt x="753860" y="3081827"/>
                        <a:pt x="755679" y="3083791"/>
                      </a:cubicBezTo>
                      <a:cubicBezTo>
                        <a:pt x="740999" y="3085981"/>
                        <a:pt x="726861" y="3091066"/>
                        <a:pt x="714065" y="3098559"/>
                      </a:cubicBezTo>
                      <a:cubicBezTo>
                        <a:pt x="717355" y="3092092"/>
                        <a:pt x="720556" y="3085593"/>
                        <a:pt x="723700" y="3079054"/>
                      </a:cubicBezTo>
                      <a:close/>
                      <a:moveTo>
                        <a:pt x="694365" y="3136405"/>
                      </a:moveTo>
                      <a:cubicBezTo>
                        <a:pt x="697881" y="3129728"/>
                        <a:pt x="701414" y="3123060"/>
                        <a:pt x="704898" y="3116367"/>
                      </a:cubicBezTo>
                      <a:cubicBezTo>
                        <a:pt x="724759" y="3106537"/>
                        <a:pt x="745081" y="3096280"/>
                        <a:pt x="767764" y="3095390"/>
                      </a:cubicBezTo>
                      <a:cubicBezTo>
                        <a:pt x="776130" y="3095051"/>
                        <a:pt x="787067" y="3097678"/>
                        <a:pt x="793817" y="3091284"/>
                      </a:cubicBezTo>
                      <a:cubicBezTo>
                        <a:pt x="812240" y="3099965"/>
                        <a:pt x="829061" y="3111994"/>
                        <a:pt x="843127" y="3126738"/>
                      </a:cubicBezTo>
                      <a:cubicBezTo>
                        <a:pt x="848842" y="3132428"/>
                        <a:pt x="852957" y="3140536"/>
                        <a:pt x="859795" y="3144836"/>
                      </a:cubicBezTo>
                      <a:cubicBezTo>
                        <a:pt x="853765" y="3152911"/>
                        <a:pt x="841955" y="3156856"/>
                        <a:pt x="832901" y="3159580"/>
                      </a:cubicBezTo>
                      <a:cubicBezTo>
                        <a:pt x="827469" y="3161213"/>
                        <a:pt x="821891" y="3162603"/>
                        <a:pt x="816233" y="3163783"/>
                      </a:cubicBezTo>
                      <a:cubicBezTo>
                        <a:pt x="808368" y="3160890"/>
                        <a:pt x="800486" y="3157470"/>
                        <a:pt x="797220" y="3149015"/>
                      </a:cubicBezTo>
                      <a:cubicBezTo>
                        <a:pt x="794294" y="3141449"/>
                        <a:pt x="798991" y="3131393"/>
                        <a:pt x="808060" y="3132388"/>
                      </a:cubicBezTo>
                      <a:cubicBezTo>
                        <a:pt x="812434" y="3132865"/>
                        <a:pt x="812563" y="3126584"/>
                        <a:pt x="809030" y="3125234"/>
                      </a:cubicBezTo>
                      <a:cubicBezTo>
                        <a:pt x="782258" y="3117854"/>
                        <a:pt x="775750" y="3153768"/>
                        <a:pt x="795062" y="3167195"/>
                      </a:cubicBezTo>
                      <a:cubicBezTo>
                        <a:pt x="789638" y="3167841"/>
                        <a:pt x="784198" y="3168326"/>
                        <a:pt x="778782" y="3168682"/>
                      </a:cubicBezTo>
                      <a:cubicBezTo>
                        <a:pt x="778838" y="3158626"/>
                        <a:pt x="755622" y="3158925"/>
                        <a:pt x="771135" y="3137181"/>
                      </a:cubicBezTo>
                      <a:cubicBezTo>
                        <a:pt x="774012" y="3140374"/>
                        <a:pt x="779590" y="3136640"/>
                        <a:pt x="777197" y="3132824"/>
                      </a:cubicBezTo>
                      <a:cubicBezTo>
                        <a:pt x="776373" y="3131507"/>
                        <a:pt x="775548" y="3130205"/>
                        <a:pt x="774764" y="3128863"/>
                      </a:cubicBezTo>
                      <a:cubicBezTo>
                        <a:pt x="773762" y="3127150"/>
                        <a:pt x="771733" y="3126414"/>
                        <a:pt x="769849" y="3126859"/>
                      </a:cubicBezTo>
                      <a:cubicBezTo>
                        <a:pt x="750578" y="3131151"/>
                        <a:pt x="747902" y="3157592"/>
                        <a:pt x="762275" y="3169369"/>
                      </a:cubicBezTo>
                      <a:cubicBezTo>
                        <a:pt x="757627" y="3169442"/>
                        <a:pt x="752947" y="3169369"/>
                        <a:pt x="748274" y="3169078"/>
                      </a:cubicBezTo>
                      <a:cubicBezTo>
                        <a:pt x="748234" y="3164220"/>
                        <a:pt x="742228" y="3163565"/>
                        <a:pt x="739584" y="3160493"/>
                      </a:cubicBezTo>
                      <a:cubicBezTo>
                        <a:pt x="737418" y="3157034"/>
                        <a:pt x="732325" y="3140010"/>
                        <a:pt x="738760" y="3139275"/>
                      </a:cubicBezTo>
                      <a:cubicBezTo>
                        <a:pt x="744354" y="3138111"/>
                        <a:pt x="743165" y="3128872"/>
                        <a:pt x="737402" y="3129235"/>
                      </a:cubicBezTo>
                      <a:cubicBezTo>
                        <a:pt x="720491" y="3130302"/>
                        <a:pt x="720443" y="3153235"/>
                        <a:pt x="728235" y="3166281"/>
                      </a:cubicBezTo>
                      <a:cubicBezTo>
                        <a:pt x="722811" y="3165044"/>
                        <a:pt x="717508" y="3163379"/>
                        <a:pt x="712391" y="3161181"/>
                      </a:cubicBezTo>
                      <a:cubicBezTo>
                        <a:pt x="719521" y="3154269"/>
                        <a:pt x="705294" y="3140770"/>
                        <a:pt x="715487" y="3134586"/>
                      </a:cubicBezTo>
                      <a:cubicBezTo>
                        <a:pt x="719974" y="3132040"/>
                        <a:pt x="716942" y="3125113"/>
                        <a:pt x="712019" y="3126358"/>
                      </a:cubicBezTo>
                      <a:cubicBezTo>
                        <a:pt x="699150" y="3129381"/>
                        <a:pt x="696305" y="3146622"/>
                        <a:pt x="703071" y="3156403"/>
                      </a:cubicBezTo>
                      <a:cubicBezTo>
                        <a:pt x="694405" y="3151440"/>
                        <a:pt x="686694" y="3146687"/>
                        <a:pt x="694365" y="3136405"/>
                      </a:cubicBezTo>
                      <a:close/>
                      <a:moveTo>
                        <a:pt x="846061" y="3180233"/>
                      </a:moveTo>
                      <a:cubicBezTo>
                        <a:pt x="811059" y="3199673"/>
                        <a:pt x="765614" y="3195753"/>
                        <a:pt x="728340" y="3186110"/>
                      </a:cubicBezTo>
                      <a:cubicBezTo>
                        <a:pt x="715390" y="3181842"/>
                        <a:pt x="679556" y="3177121"/>
                        <a:pt x="683977" y="3158036"/>
                      </a:cubicBezTo>
                      <a:cubicBezTo>
                        <a:pt x="718955" y="3190200"/>
                        <a:pt x="772016" y="3183790"/>
                        <a:pt x="815344" y="3176870"/>
                      </a:cubicBezTo>
                      <a:cubicBezTo>
                        <a:pt x="833216" y="3174001"/>
                        <a:pt x="853967" y="3168763"/>
                        <a:pt x="867345" y="3155668"/>
                      </a:cubicBezTo>
                      <a:cubicBezTo>
                        <a:pt x="863360" y="3165845"/>
                        <a:pt x="856618" y="3174364"/>
                        <a:pt x="846061" y="3180233"/>
                      </a:cubicBezTo>
                      <a:close/>
                      <a:moveTo>
                        <a:pt x="866513" y="3122372"/>
                      </a:moveTo>
                      <a:cubicBezTo>
                        <a:pt x="865858" y="3125961"/>
                        <a:pt x="865324" y="3129825"/>
                        <a:pt x="864468" y="3133568"/>
                      </a:cubicBezTo>
                      <a:cubicBezTo>
                        <a:pt x="847427" y="3111888"/>
                        <a:pt x="824543" y="3095140"/>
                        <a:pt x="799419" y="3084098"/>
                      </a:cubicBezTo>
                      <a:cubicBezTo>
                        <a:pt x="800858" y="3081075"/>
                        <a:pt x="801577" y="3077462"/>
                        <a:pt x="801464" y="3074050"/>
                      </a:cubicBezTo>
                      <a:cubicBezTo>
                        <a:pt x="818343" y="3077979"/>
                        <a:pt x="834671" y="3084955"/>
                        <a:pt x="847961" y="3096247"/>
                      </a:cubicBezTo>
                      <a:cubicBezTo>
                        <a:pt x="853579" y="3099731"/>
                        <a:pt x="861557" y="3114111"/>
                        <a:pt x="868445" y="3110886"/>
                      </a:cubicBezTo>
                      <a:cubicBezTo>
                        <a:pt x="867847" y="3114726"/>
                        <a:pt x="867208" y="3118557"/>
                        <a:pt x="866513" y="3122372"/>
                      </a:cubicBezTo>
                      <a:close/>
                      <a:moveTo>
                        <a:pt x="869940" y="3100515"/>
                      </a:moveTo>
                      <a:cubicBezTo>
                        <a:pt x="854072" y="3079482"/>
                        <a:pt x="824357" y="3062605"/>
                        <a:pt x="797746" y="3062774"/>
                      </a:cubicBezTo>
                      <a:cubicBezTo>
                        <a:pt x="795579" y="3059994"/>
                        <a:pt x="792435" y="3058248"/>
                        <a:pt x="789969" y="3055855"/>
                      </a:cubicBezTo>
                      <a:cubicBezTo>
                        <a:pt x="794504" y="3053858"/>
                        <a:pt x="798376" y="3048693"/>
                        <a:pt x="801690" y="3045379"/>
                      </a:cubicBezTo>
                      <a:cubicBezTo>
                        <a:pt x="812862" y="3033206"/>
                        <a:pt x="829167" y="3022673"/>
                        <a:pt x="831875" y="3005237"/>
                      </a:cubicBezTo>
                      <a:cubicBezTo>
                        <a:pt x="831931" y="3004768"/>
                        <a:pt x="831963" y="3004308"/>
                        <a:pt x="831996" y="3003847"/>
                      </a:cubicBezTo>
                      <a:cubicBezTo>
                        <a:pt x="838503" y="3006361"/>
                        <a:pt x="845851" y="3006304"/>
                        <a:pt x="852164" y="3009538"/>
                      </a:cubicBezTo>
                      <a:cubicBezTo>
                        <a:pt x="860693" y="3012795"/>
                        <a:pt x="865429" y="3022503"/>
                        <a:pt x="874022" y="3024613"/>
                      </a:cubicBezTo>
                      <a:cubicBezTo>
                        <a:pt x="873246" y="3050035"/>
                        <a:pt x="873174" y="3075271"/>
                        <a:pt x="869940" y="3100515"/>
                      </a:cubicBezTo>
                      <a:close/>
                      <a:moveTo>
                        <a:pt x="885299" y="3090815"/>
                      </a:moveTo>
                      <a:cubicBezTo>
                        <a:pt x="888419" y="3046648"/>
                        <a:pt x="882332" y="3000145"/>
                        <a:pt x="900569" y="2958467"/>
                      </a:cubicBezTo>
                      <a:cubicBezTo>
                        <a:pt x="900625" y="2967302"/>
                        <a:pt x="900876" y="2976137"/>
                        <a:pt x="901232" y="2984964"/>
                      </a:cubicBezTo>
                      <a:cubicBezTo>
                        <a:pt x="901911" y="3013369"/>
                        <a:pt x="905702" y="3041588"/>
                        <a:pt x="907933" y="3069839"/>
                      </a:cubicBezTo>
                      <a:cubicBezTo>
                        <a:pt x="909639" y="3085860"/>
                        <a:pt x="897845" y="3087857"/>
                        <a:pt x="885299" y="3090815"/>
                      </a:cubicBezTo>
                      <a:close/>
                      <a:moveTo>
                        <a:pt x="889405" y="2950586"/>
                      </a:moveTo>
                      <a:cubicBezTo>
                        <a:pt x="881386" y="2969016"/>
                        <a:pt x="875979" y="2988472"/>
                        <a:pt x="874847" y="3008600"/>
                      </a:cubicBezTo>
                      <a:cubicBezTo>
                        <a:pt x="865082" y="2999660"/>
                        <a:pt x="843531" y="2988311"/>
                        <a:pt x="830864" y="2995076"/>
                      </a:cubicBezTo>
                      <a:cubicBezTo>
                        <a:pt x="827283" y="2984528"/>
                        <a:pt x="816144" y="2977738"/>
                        <a:pt x="805684" y="2973373"/>
                      </a:cubicBezTo>
                      <a:cubicBezTo>
                        <a:pt x="809346" y="2958257"/>
                        <a:pt x="810485" y="2945647"/>
                        <a:pt x="810316" y="2929335"/>
                      </a:cubicBezTo>
                      <a:cubicBezTo>
                        <a:pt x="845600" y="2917751"/>
                        <a:pt x="866165" y="2883324"/>
                        <a:pt x="880998" y="2851331"/>
                      </a:cubicBezTo>
                      <a:cubicBezTo>
                        <a:pt x="908717" y="2891319"/>
                        <a:pt x="908660" y="2906208"/>
                        <a:pt x="889405" y="2950586"/>
                      </a:cubicBezTo>
                      <a:close/>
                      <a:moveTo>
                        <a:pt x="1407797" y="3145022"/>
                      </a:moveTo>
                      <a:cubicBezTo>
                        <a:pt x="1405768" y="3152006"/>
                        <a:pt x="1397644" y="3156314"/>
                        <a:pt x="1391792" y="3159653"/>
                      </a:cubicBezTo>
                      <a:cubicBezTo>
                        <a:pt x="1362877" y="3176070"/>
                        <a:pt x="1328570" y="3179223"/>
                        <a:pt x="1295920" y="3177234"/>
                      </a:cubicBezTo>
                      <a:cubicBezTo>
                        <a:pt x="1273561" y="3176062"/>
                        <a:pt x="1235285" y="3176442"/>
                        <a:pt x="1235334" y="3146057"/>
                      </a:cubicBezTo>
                      <a:cubicBezTo>
                        <a:pt x="1262681" y="3174542"/>
                        <a:pt x="1312322" y="3166014"/>
                        <a:pt x="1347712" y="3162021"/>
                      </a:cubicBezTo>
                      <a:cubicBezTo>
                        <a:pt x="1368972" y="3158740"/>
                        <a:pt x="1393077" y="3155102"/>
                        <a:pt x="1408250" y="3138491"/>
                      </a:cubicBezTo>
                      <a:cubicBezTo>
                        <a:pt x="1408452" y="3140673"/>
                        <a:pt x="1408436" y="3142856"/>
                        <a:pt x="1407797" y="3145022"/>
                      </a:cubicBezTo>
                      <a:close/>
                      <a:moveTo>
                        <a:pt x="1408177" y="3100337"/>
                      </a:moveTo>
                      <a:cubicBezTo>
                        <a:pt x="1410844" y="3117207"/>
                        <a:pt x="1399253" y="3134118"/>
                        <a:pt x="1383611" y="3140261"/>
                      </a:cubicBezTo>
                      <a:cubicBezTo>
                        <a:pt x="1385017" y="3134174"/>
                        <a:pt x="1384783" y="3127319"/>
                        <a:pt x="1383910" y="3122276"/>
                      </a:cubicBezTo>
                      <a:cubicBezTo>
                        <a:pt x="1380466" y="3098915"/>
                        <a:pt x="1351487" y="3093555"/>
                        <a:pt x="1359910" y="3105204"/>
                      </a:cubicBezTo>
                      <a:cubicBezTo>
                        <a:pt x="1371429" y="3112341"/>
                        <a:pt x="1374792" y="3129979"/>
                        <a:pt x="1368891" y="3141570"/>
                      </a:cubicBezTo>
                      <a:cubicBezTo>
                        <a:pt x="1367500" y="3143026"/>
                        <a:pt x="1364299" y="3143785"/>
                        <a:pt x="1363879" y="3146154"/>
                      </a:cubicBezTo>
                      <a:cubicBezTo>
                        <a:pt x="1360258" y="3146914"/>
                        <a:pt x="1356612" y="3147552"/>
                        <a:pt x="1352966" y="3148150"/>
                      </a:cubicBezTo>
                      <a:cubicBezTo>
                        <a:pt x="1356256" y="3132388"/>
                        <a:pt x="1352101" y="3111719"/>
                        <a:pt x="1336807" y="3103579"/>
                      </a:cubicBezTo>
                      <a:cubicBezTo>
                        <a:pt x="1332207" y="3101251"/>
                        <a:pt x="1326323" y="3107629"/>
                        <a:pt x="1330922" y="3111210"/>
                      </a:cubicBezTo>
                      <a:cubicBezTo>
                        <a:pt x="1336492" y="3115534"/>
                        <a:pt x="1339224" y="3122162"/>
                        <a:pt x="1340477" y="3128960"/>
                      </a:cubicBezTo>
                      <a:cubicBezTo>
                        <a:pt x="1340687" y="3134255"/>
                        <a:pt x="1344341" y="3144901"/>
                        <a:pt x="1336767" y="3145952"/>
                      </a:cubicBezTo>
                      <a:cubicBezTo>
                        <a:pt x="1334156" y="3146348"/>
                        <a:pt x="1332749" y="3148692"/>
                        <a:pt x="1332612" y="3151133"/>
                      </a:cubicBezTo>
                      <a:cubicBezTo>
                        <a:pt x="1329192" y="3151545"/>
                        <a:pt x="1325757" y="3151901"/>
                        <a:pt x="1322329" y="3152192"/>
                      </a:cubicBezTo>
                      <a:cubicBezTo>
                        <a:pt x="1329815" y="3138248"/>
                        <a:pt x="1326153" y="3119980"/>
                        <a:pt x="1314213" y="3109706"/>
                      </a:cubicBezTo>
                      <a:cubicBezTo>
                        <a:pt x="1309056" y="3105204"/>
                        <a:pt x="1301538" y="3112543"/>
                        <a:pt x="1306631" y="3117288"/>
                      </a:cubicBezTo>
                      <a:cubicBezTo>
                        <a:pt x="1317786" y="3126729"/>
                        <a:pt x="1317002" y="3144658"/>
                        <a:pt x="1305031" y="3153081"/>
                      </a:cubicBezTo>
                      <a:cubicBezTo>
                        <a:pt x="1300455" y="3153170"/>
                        <a:pt x="1296308" y="3153154"/>
                        <a:pt x="1291127" y="3153000"/>
                      </a:cubicBezTo>
                      <a:cubicBezTo>
                        <a:pt x="1303260" y="3138725"/>
                        <a:pt x="1298475" y="3113125"/>
                        <a:pt x="1281742" y="3104484"/>
                      </a:cubicBezTo>
                      <a:cubicBezTo>
                        <a:pt x="1277740" y="3102488"/>
                        <a:pt x="1273028" y="3107669"/>
                        <a:pt x="1276714" y="3110999"/>
                      </a:cubicBezTo>
                      <a:cubicBezTo>
                        <a:pt x="1287222" y="3119463"/>
                        <a:pt x="1290019" y="3137715"/>
                        <a:pt x="1278872" y="3146728"/>
                      </a:cubicBezTo>
                      <a:cubicBezTo>
                        <a:pt x="1275857" y="3148627"/>
                        <a:pt x="1271282" y="3147245"/>
                        <a:pt x="1269099" y="3150535"/>
                      </a:cubicBezTo>
                      <a:cubicBezTo>
                        <a:pt x="1244978" y="3146339"/>
                        <a:pt x="1235867" y="3129065"/>
                        <a:pt x="1241025" y="3106400"/>
                      </a:cubicBezTo>
                      <a:cubicBezTo>
                        <a:pt x="1241526" y="3105931"/>
                        <a:pt x="1241688" y="3105300"/>
                        <a:pt x="1241526" y="3104751"/>
                      </a:cubicBezTo>
                      <a:cubicBezTo>
                        <a:pt x="1260037" y="3096894"/>
                        <a:pt x="1278193" y="3088035"/>
                        <a:pt x="1297739" y="3082877"/>
                      </a:cubicBezTo>
                      <a:cubicBezTo>
                        <a:pt x="1305273" y="3080347"/>
                        <a:pt x="1316509" y="3080986"/>
                        <a:pt x="1320939" y="3073517"/>
                      </a:cubicBezTo>
                      <a:cubicBezTo>
                        <a:pt x="1324035" y="3073533"/>
                        <a:pt x="1326905" y="3072725"/>
                        <a:pt x="1329314" y="3071254"/>
                      </a:cubicBezTo>
                      <a:cubicBezTo>
                        <a:pt x="1356014" y="3076015"/>
                        <a:pt x="1380879" y="3084882"/>
                        <a:pt x="1403731" y="3099666"/>
                      </a:cubicBezTo>
                      <a:cubicBezTo>
                        <a:pt x="1405323" y="3100677"/>
                        <a:pt x="1406867" y="3100790"/>
                        <a:pt x="1408177" y="3100337"/>
                      </a:cubicBezTo>
                      <a:close/>
                      <a:moveTo>
                        <a:pt x="1300285" y="3062459"/>
                      </a:moveTo>
                      <a:cubicBezTo>
                        <a:pt x="1300811" y="3064601"/>
                        <a:pt x="1302023" y="3066387"/>
                        <a:pt x="1303656" y="3067851"/>
                      </a:cubicBezTo>
                      <a:cubicBezTo>
                        <a:pt x="1282445" y="3073024"/>
                        <a:pt x="1262002" y="3080525"/>
                        <a:pt x="1243620" y="3092489"/>
                      </a:cubicBezTo>
                      <a:cubicBezTo>
                        <a:pt x="1243757" y="3091729"/>
                        <a:pt x="1243886" y="3090969"/>
                        <a:pt x="1244016" y="3090217"/>
                      </a:cubicBezTo>
                      <a:cubicBezTo>
                        <a:pt x="1245390" y="3081875"/>
                        <a:pt x="1246602" y="3073501"/>
                        <a:pt x="1247694" y="3065118"/>
                      </a:cubicBezTo>
                      <a:cubicBezTo>
                        <a:pt x="1264904" y="3062693"/>
                        <a:pt x="1283383" y="3051716"/>
                        <a:pt x="1300285" y="3062459"/>
                      </a:cubicBezTo>
                      <a:close/>
                      <a:moveTo>
                        <a:pt x="1248914" y="3055216"/>
                      </a:moveTo>
                      <a:cubicBezTo>
                        <a:pt x="1250571" y="3041240"/>
                        <a:pt x="1251849" y="3027224"/>
                        <a:pt x="1252673" y="3013167"/>
                      </a:cubicBezTo>
                      <a:cubicBezTo>
                        <a:pt x="1260935" y="3010661"/>
                        <a:pt x="1268848" y="3008600"/>
                        <a:pt x="1277643" y="3008519"/>
                      </a:cubicBezTo>
                      <a:cubicBezTo>
                        <a:pt x="1286042" y="3019836"/>
                        <a:pt x="1297876" y="3027248"/>
                        <a:pt x="1307981" y="3036520"/>
                      </a:cubicBezTo>
                      <a:cubicBezTo>
                        <a:pt x="1305014" y="3040125"/>
                        <a:pt x="1302743" y="3044797"/>
                        <a:pt x="1301393" y="3049590"/>
                      </a:cubicBezTo>
                      <a:cubicBezTo>
                        <a:pt x="1284134" y="3042526"/>
                        <a:pt x="1265195" y="3047279"/>
                        <a:pt x="1248914" y="3055216"/>
                      </a:cubicBezTo>
                      <a:close/>
                      <a:moveTo>
                        <a:pt x="1310754" y="3054933"/>
                      </a:moveTo>
                      <a:cubicBezTo>
                        <a:pt x="1311619" y="3050399"/>
                        <a:pt x="1313559" y="3046567"/>
                        <a:pt x="1315572" y="3042631"/>
                      </a:cubicBezTo>
                      <a:cubicBezTo>
                        <a:pt x="1320131" y="3045767"/>
                        <a:pt x="1324811" y="3049073"/>
                        <a:pt x="1326581" y="3054739"/>
                      </a:cubicBezTo>
                      <a:cubicBezTo>
                        <a:pt x="1328238" y="3060624"/>
                        <a:pt x="1324657" y="3064544"/>
                        <a:pt x="1318684" y="3063437"/>
                      </a:cubicBezTo>
                      <a:cubicBezTo>
                        <a:pt x="1317423" y="3063203"/>
                        <a:pt x="1315717" y="3062839"/>
                        <a:pt x="1314181" y="3062305"/>
                      </a:cubicBezTo>
                      <a:cubicBezTo>
                        <a:pt x="1314496" y="3059404"/>
                        <a:pt x="1312928" y="3056898"/>
                        <a:pt x="1310754" y="3054933"/>
                      </a:cubicBezTo>
                      <a:close/>
                      <a:moveTo>
                        <a:pt x="1395769" y="3067155"/>
                      </a:moveTo>
                      <a:cubicBezTo>
                        <a:pt x="1397426" y="3072943"/>
                        <a:pt x="1398978" y="3078666"/>
                        <a:pt x="1401039" y="3084486"/>
                      </a:cubicBezTo>
                      <a:cubicBezTo>
                        <a:pt x="1381226" y="3072684"/>
                        <a:pt x="1358592" y="3065514"/>
                        <a:pt x="1335740" y="3062993"/>
                      </a:cubicBezTo>
                      <a:cubicBezTo>
                        <a:pt x="1336484" y="3060721"/>
                        <a:pt x="1336694" y="3058207"/>
                        <a:pt x="1336371" y="3055766"/>
                      </a:cubicBezTo>
                      <a:cubicBezTo>
                        <a:pt x="1347445" y="3052355"/>
                        <a:pt x="1359344" y="3053099"/>
                        <a:pt x="1370718" y="3054319"/>
                      </a:cubicBezTo>
                      <a:cubicBezTo>
                        <a:pt x="1381962" y="3055152"/>
                        <a:pt x="1389666" y="3057318"/>
                        <a:pt x="1395769" y="3067155"/>
                      </a:cubicBezTo>
                      <a:close/>
                      <a:moveTo>
                        <a:pt x="1391096" y="3047497"/>
                      </a:moveTo>
                      <a:cubicBezTo>
                        <a:pt x="1373329" y="3041394"/>
                        <a:pt x="1351099" y="3039123"/>
                        <a:pt x="1334131" y="3048297"/>
                      </a:cubicBezTo>
                      <a:cubicBezTo>
                        <a:pt x="1332765" y="3045395"/>
                        <a:pt x="1330890" y="3042663"/>
                        <a:pt x="1328691" y="3040464"/>
                      </a:cubicBezTo>
                      <a:cubicBezTo>
                        <a:pt x="1335255" y="3028873"/>
                        <a:pt x="1341172" y="3016942"/>
                        <a:pt x="1347477" y="3005213"/>
                      </a:cubicBezTo>
                      <a:cubicBezTo>
                        <a:pt x="1348714" y="3002885"/>
                        <a:pt x="1350016" y="3000557"/>
                        <a:pt x="1350339" y="2997986"/>
                      </a:cubicBezTo>
                      <a:cubicBezTo>
                        <a:pt x="1362020" y="3001292"/>
                        <a:pt x="1374921" y="3001559"/>
                        <a:pt x="1385591" y="3007945"/>
                      </a:cubicBezTo>
                      <a:cubicBezTo>
                        <a:pt x="1386861" y="3021194"/>
                        <a:pt x="1388453" y="3034434"/>
                        <a:pt x="1391096" y="3047497"/>
                      </a:cubicBezTo>
                      <a:close/>
                      <a:moveTo>
                        <a:pt x="1367234" y="2906548"/>
                      </a:moveTo>
                      <a:cubicBezTo>
                        <a:pt x="1379917" y="2932083"/>
                        <a:pt x="1381760" y="2961595"/>
                        <a:pt x="1384007" y="2989717"/>
                      </a:cubicBezTo>
                      <a:cubicBezTo>
                        <a:pt x="1384096" y="2990816"/>
                        <a:pt x="1384185" y="2991916"/>
                        <a:pt x="1384274" y="2993015"/>
                      </a:cubicBezTo>
                      <a:cubicBezTo>
                        <a:pt x="1372763" y="2988311"/>
                        <a:pt x="1358964" y="2985045"/>
                        <a:pt x="1348027" y="2990364"/>
                      </a:cubicBezTo>
                      <a:cubicBezTo>
                        <a:pt x="1344786" y="2985861"/>
                        <a:pt x="1338998" y="2982094"/>
                        <a:pt x="1335554" y="2978999"/>
                      </a:cubicBezTo>
                      <a:cubicBezTo>
                        <a:pt x="1330033" y="2974044"/>
                        <a:pt x="1323857" y="2965839"/>
                        <a:pt x="1315951" y="2966082"/>
                      </a:cubicBezTo>
                      <a:cubicBezTo>
                        <a:pt x="1314860" y="2956826"/>
                        <a:pt x="1314133" y="2947482"/>
                        <a:pt x="1313890" y="2938137"/>
                      </a:cubicBezTo>
                      <a:cubicBezTo>
                        <a:pt x="1333145" y="2930369"/>
                        <a:pt x="1351252" y="2919780"/>
                        <a:pt x="1367234" y="2906548"/>
                      </a:cubicBezTo>
                      <a:close/>
                      <a:moveTo>
                        <a:pt x="1312783" y="2974933"/>
                      </a:moveTo>
                      <a:cubicBezTo>
                        <a:pt x="1317350" y="2981885"/>
                        <a:pt x="1325765" y="2986031"/>
                        <a:pt x="1331852" y="2991657"/>
                      </a:cubicBezTo>
                      <a:cubicBezTo>
                        <a:pt x="1333436" y="2992926"/>
                        <a:pt x="1338197" y="2995812"/>
                        <a:pt x="1338391" y="2997453"/>
                      </a:cubicBezTo>
                      <a:cubicBezTo>
                        <a:pt x="1338618" y="2999344"/>
                        <a:pt x="1334139" y="3004930"/>
                        <a:pt x="1333137" y="3006668"/>
                      </a:cubicBezTo>
                      <a:cubicBezTo>
                        <a:pt x="1328651" y="3014282"/>
                        <a:pt x="1324019" y="3021808"/>
                        <a:pt x="1319864" y="3029617"/>
                      </a:cubicBezTo>
                      <a:cubicBezTo>
                        <a:pt x="1309582" y="3021388"/>
                        <a:pt x="1299469" y="3012771"/>
                        <a:pt x="1290286" y="3003402"/>
                      </a:cubicBezTo>
                      <a:cubicBezTo>
                        <a:pt x="1282728" y="2997097"/>
                        <a:pt x="1303220" y="2980874"/>
                        <a:pt x="1307027" y="2974828"/>
                      </a:cubicBezTo>
                      <a:cubicBezTo>
                        <a:pt x="1308377" y="2976065"/>
                        <a:pt x="1311376" y="2976113"/>
                        <a:pt x="1312783" y="2974933"/>
                      </a:cubicBezTo>
                      <a:close/>
                      <a:moveTo>
                        <a:pt x="1301328" y="2942745"/>
                      </a:moveTo>
                      <a:cubicBezTo>
                        <a:pt x="1301837" y="2949616"/>
                        <a:pt x="1302719" y="2956430"/>
                        <a:pt x="1303947" y="2963252"/>
                      </a:cubicBezTo>
                      <a:cubicBezTo>
                        <a:pt x="1292857" y="2972346"/>
                        <a:pt x="1280076" y="2982232"/>
                        <a:pt x="1275590" y="2996434"/>
                      </a:cubicBezTo>
                      <a:cubicBezTo>
                        <a:pt x="1266957" y="2997227"/>
                        <a:pt x="1260967" y="2998496"/>
                        <a:pt x="1253231" y="3001559"/>
                      </a:cubicBezTo>
                      <a:cubicBezTo>
                        <a:pt x="1253667" y="2985506"/>
                        <a:pt x="1255009" y="2968717"/>
                        <a:pt x="1252722" y="2952663"/>
                      </a:cubicBezTo>
                      <a:cubicBezTo>
                        <a:pt x="1257588" y="2952235"/>
                        <a:pt x="1262446" y="2951669"/>
                        <a:pt x="1267272" y="2950933"/>
                      </a:cubicBezTo>
                      <a:cubicBezTo>
                        <a:pt x="1278824" y="2949179"/>
                        <a:pt x="1290221" y="2946415"/>
                        <a:pt x="1301328" y="2942745"/>
                      </a:cubicBezTo>
                      <a:close/>
                      <a:moveTo>
                        <a:pt x="1280594" y="1965334"/>
                      </a:moveTo>
                      <a:cubicBezTo>
                        <a:pt x="1281046" y="1974113"/>
                        <a:pt x="1281459" y="1982899"/>
                        <a:pt x="1281871" y="1991678"/>
                      </a:cubicBezTo>
                      <a:cubicBezTo>
                        <a:pt x="1032671" y="1949992"/>
                        <a:pt x="780487" y="2005638"/>
                        <a:pt x="530082" y="1988978"/>
                      </a:cubicBezTo>
                      <a:cubicBezTo>
                        <a:pt x="499834" y="1987313"/>
                        <a:pt x="469730" y="1981630"/>
                        <a:pt x="441082" y="1973159"/>
                      </a:cubicBezTo>
                      <a:cubicBezTo>
                        <a:pt x="439886" y="1957647"/>
                        <a:pt x="438738" y="1942127"/>
                        <a:pt x="437647" y="1926599"/>
                      </a:cubicBezTo>
                      <a:cubicBezTo>
                        <a:pt x="544722" y="1944560"/>
                        <a:pt x="653963" y="1936832"/>
                        <a:pt x="761741" y="1930309"/>
                      </a:cubicBezTo>
                      <a:cubicBezTo>
                        <a:pt x="933978" y="1916915"/>
                        <a:pt x="1107508" y="1914611"/>
                        <a:pt x="1279082" y="1937439"/>
                      </a:cubicBezTo>
                      <a:cubicBezTo>
                        <a:pt x="1279600" y="1946742"/>
                        <a:pt x="1280117" y="1956038"/>
                        <a:pt x="1280594" y="1965334"/>
                      </a:cubicBezTo>
                      <a:close/>
                      <a:moveTo>
                        <a:pt x="1268388" y="1789635"/>
                      </a:moveTo>
                      <a:cubicBezTo>
                        <a:pt x="1255098" y="1788382"/>
                        <a:pt x="1256917" y="1808922"/>
                        <a:pt x="1269794" y="1805842"/>
                      </a:cubicBezTo>
                      <a:cubicBezTo>
                        <a:pt x="1272801" y="1841393"/>
                        <a:pt x="1275388" y="1876975"/>
                        <a:pt x="1277595" y="1912582"/>
                      </a:cubicBezTo>
                      <a:cubicBezTo>
                        <a:pt x="1057956" y="1880201"/>
                        <a:pt x="837137" y="1903594"/>
                        <a:pt x="617005" y="1914563"/>
                      </a:cubicBezTo>
                      <a:cubicBezTo>
                        <a:pt x="556605" y="1916325"/>
                        <a:pt x="496220" y="1912679"/>
                        <a:pt x="436232" y="1905914"/>
                      </a:cubicBezTo>
                      <a:cubicBezTo>
                        <a:pt x="432473" y="1849306"/>
                        <a:pt x="429612" y="1792618"/>
                        <a:pt x="428229" y="1735921"/>
                      </a:cubicBezTo>
                      <a:cubicBezTo>
                        <a:pt x="434526" y="1731476"/>
                        <a:pt x="439854" y="1724823"/>
                        <a:pt x="445092" y="1719035"/>
                      </a:cubicBezTo>
                      <a:cubicBezTo>
                        <a:pt x="454194" y="1725203"/>
                        <a:pt x="465301" y="1741871"/>
                        <a:pt x="476068" y="1741782"/>
                      </a:cubicBezTo>
                      <a:cubicBezTo>
                        <a:pt x="479560" y="1741507"/>
                        <a:pt x="483036" y="1739090"/>
                        <a:pt x="483400" y="1735412"/>
                      </a:cubicBezTo>
                      <a:cubicBezTo>
                        <a:pt x="495671" y="1726682"/>
                        <a:pt x="502978" y="1712690"/>
                        <a:pt x="513454" y="1702109"/>
                      </a:cubicBezTo>
                      <a:cubicBezTo>
                        <a:pt x="526105" y="1714832"/>
                        <a:pt x="541011" y="1726011"/>
                        <a:pt x="555643" y="1735986"/>
                      </a:cubicBezTo>
                      <a:cubicBezTo>
                        <a:pt x="562756" y="1740836"/>
                        <a:pt x="567744" y="1744862"/>
                        <a:pt x="576652" y="1740133"/>
                      </a:cubicBezTo>
                      <a:cubicBezTo>
                        <a:pt x="597305" y="1728412"/>
                        <a:pt x="605761" y="1704202"/>
                        <a:pt x="622494" y="1688270"/>
                      </a:cubicBezTo>
                      <a:cubicBezTo>
                        <a:pt x="698326" y="1755798"/>
                        <a:pt x="665393" y="1750075"/>
                        <a:pt x="746205" y="1691487"/>
                      </a:cubicBezTo>
                      <a:cubicBezTo>
                        <a:pt x="764902" y="1710354"/>
                        <a:pt x="789452" y="1723166"/>
                        <a:pt x="806993" y="1743318"/>
                      </a:cubicBezTo>
                      <a:cubicBezTo>
                        <a:pt x="809798" y="1746543"/>
                        <a:pt x="815255" y="1746139"/>
                        <a:pt x="818124" y="1743318"/>
                      </a:cubicBezTo>
                      <a:cubicBezTo>
                        <a:pt x="835124" y="1726601"/>
                        <a:pt x="857459" y="1717184"/>
                        <a:pt x="874297" y="1700484"/>
                      </a:cubicBezTo>
                      <a:cubicBezTo>
                        <a:pt x="891572" y="1715107"/>
                        <a:pt x="912751" y="1723012"/>
                        <a:pt x="927948" y="1740004"/>
                      </a:cubicBezTo>
                      <a:cubicBezTo>
                        <a:pt x="931650" y="1743851"/>
                        <a:pt x="937276" y="1743172"/>
                        <a:pt x="941076" y="1740004"/>
                      </a:cubicBezTo>
                      <a:cubicBezTo>
                        <a:pt x="959005" y="1725041"/>
                        <a:pt x="979060" y="1713046"/>
                        <a:pt x="995947" y="1696903"/>
                      </a:cubicBezTo>
                      <a:cubicBezTo>
                        <a:pt x="1014976" y="1710669"/>
                        <a:pt x="1036300" y="1721299"/>
                        <a:pt x="1053276" y="1737716"/>
                      </a:cubicBezTo>
                      <a:cubicBezTo>
                        <a:pt x="1057083" y="1741394"/>
                        <a:pt x="1062256" y="1740852"/>
                        <a:pt x="1066137" y="1737716"/>
                      </a:cubicBezTo>
                      <a:cubicBezTo>
                        <a:pt x="1084850" y="1722584"/>
                        <a:pt x="1103871" y="1708260"/>
                        <a:pt x="1121234" y="1691649"/>
                      </a:cubicBezTo>
                      <a:cubicBezTo>
                        <a:pt x="1133012" y="1707525"/>
                        <a:pt x="1148290" y="1721881"/>
                        <a:pt x="1163972" y="1733407"/>
                      </a:cubicBezTo>
                      <a:cubicBezTo>
                        <a:pt x="1166979" y="1735614"/>
                        <a:pt x="1172896" y="1734903"/>
                        <a:pt x="1175273" y="1731953"/>
                      </a:cubicBezTo>
                      <a:cubicBezTo>
                        <a:pt x="1187536" y="1716699"/>
                        <a:pt x="1201278" y="1702715"/>
                        <a:pt x="1214034" y="1687842"/>
                      </a:cubicBezTo>
                      <a:cubicBezTo>
                        <a:pt x="1231486" y="1700072"/>
                        <a:pt x="1247249" y="1715163"/>
                        <a:pt x="1262689" y="1729406"/>
                      </a:cubicBezTo>
                      <a:cubicBezTo>
                        <a:pt x="1264718" y="1749461"/>
                        <a:pt x="1266617" y="1769540"/>
                        <a:pt x="1268388" y="1789635"/>
                      </a:cubicBezTo>
                      <a:close/>
                      <a:moveTo>
                        <a:pt x="1256181" y="1669169"/>
                      </a:moveTo>
                      <a:cubicBezTo>
                        <a:pt x="1254055" y="1666696"/>
                        <a:pt x="1252002" y="1664150"/>
                        <a:pt x="1249852" y="1661692"/>
                      </a:cubicBezTo>
                      <a:cubicBezTo>
                        <a:pt x="1251687" y="1659938"/>
                        <a:pt x="1253174" y="1657780"/>
                        <a:pt x="1254597" y="1655597"/>
                      </a:cubicBezTo>
                      <a:cubicBezTo>
                        <a:pt x="1255131" y="1660116"/>
                        <a:pt x="1255656" y="1664643"/>
                        <a:pt x="1256181" y="1669169"/>
                      </a:cubicBezTo>
                      <a:close/>
                      <a:moveTo>
                        <a:pt x="1252584" y="1638833"/>
                      </a:moveTo>
                      <a:cubicBezTo>
                        <a:pt x="1247548" y="1645130"/>
                        <a:pt x="1239028" y="1653649"/>
                        <a:pt x="1243038" y="1661434"/>
                      </a:cubicBezTo>
                      <a:cubicBezTo>
                        <a:pt x="1240313" y="1663422"/>
                        <a:pt x="1238850" y="1667480"/>
                        <a:pt x="1241882" y="1670568"/>
                      </a:cubicBezTo>
                      <a:cubicBezTo>
                        <a:pt x="1247831" y="1676477"/>
                        <a:pt x="1252528" y="1683469"/>
                        <a:pt x="1258453" y="1689386"/>
                      </a:cubicBezTo>
                      <a:cubicBezTo>
                        <a:pt x="1258841" y="1692910"/>
                        <a:pt x="1259229" y="1696434"/>
                        <a:pt x="1259609" y="1699967"/>
                      </a:cubicBezTo>
                      <a:cubicBezTo>
                        <a:pt x="1194948" y="1645566"/>
                        <a:pt x="1219369" y="1662121"/>
                        <a:pt x="1168596" y="1712593"/>
                      </a:cubicBezTo>
                      <a:cubicBezTo>
                        <a:pt x="1097307" y="1646601"/>
                        <a:pt x="1136924" y="1666041"/>
                        <a:pt x="1060244" y="1719423"/>
                      </a:cubicBezTo>
                      <a:cubicBezTo>
                        <a:pt x="1042144" y="1703734"/>
                        <a:pt x="1020044" y="1693791"/>
                        <a:pt x="1001403" y="1678748"/>
                      </a:cubicBezTo>
                      <a:cubicBezTo>
                        <a:pt x="997717" y="1675773"/>
                        <a:pt x="992334" y="1674925"/>
                        <a:pt x="988728" y="1678748"/>
                      </a:cubicBezTo>
                      <a:cubicBezTo>
                        <a:pt x="972998" y="1695408"/>
                        <a:pt x="953767" y="1707605"/>
                        <a:pt x="935490" y="1721153"/>
                      </a:cubicBezTo>
                      <a:cubicBezTo>
                        <a:pt x="923413" y="1709651"/>
                        <a:pt x="909016" y="1701034"/>
                        <a:pt x="894563" y="1692910"/>
                      </a:cubicBezTo>
                      <a:cubicBezTo>
                        <a:pt x="888872" y="1689588"/>
                        <a:pt x="882761" y="1685546"/>
                        <a:pt x="876221" y="1684277"/>
                      </a:cubicBezTo>
                      <a:cubicBezTo>
                        <a:pt x="872147" y="1684528"/>
                        <a:pt x="868598" y="1683533"/>
                        <a:pt x="864904" y="1686670"/>
                      </a:cubicBezTo>
                      <a:cubicBezTo>
                        <a:pt x="848680" y="1701187"/>
                        <a:pt x="829652" y="1712286"/>
                        <a:pt x="813234" y="1726496"/>
                      </a:cubicBezTo>
                      <a:cubicBezTo>
                        <a:pt x="801375" y="1712375"/>
                        <a:pt x="785378" y="1702675"/>
                        <a:pt x="771312" y="1690978"/>
                      </a:cubicBezTo>
                      <a:cubicBezTo>
                        <a:pt x="761459" y="1682466"/>
                        <a:pt x="749560" y="1666049"/>
                        <a:pt x="735931" y="1677899"/>
                      </a:cubicBezTo>
                      <a:cubicBezTo>
                        <a:pt x="717783" y="1691900"/>
                        <a:pt x="699918" y="1706142"/>
                        <a:pt x="681884" y="1720272"/>
                      </a:cubicBezTo>
                      <a:cubicBezTo>
                        <a:pt x="664116" y="1704267"/>
                        <a:pt x="646251" y="1688254"/>
                        <a:pt x="628427" y="1672249"/>
                      </a:cubicBezTo>
                      <a:cubicBezTo>
                        <a:pt x="616463" y="1661450"/>
                        <a:pt x="597410" y="1696095"/>
                        <a:pt x="590459" y="1704065"/>
                      </a:cubicBezTo>
                      <a:cubicBezTo>
                        <a:pt x="584339" y="1712310"/>
                        <a:pt x="578163" y="1721169"/>
                        <a:pt x="569320" y="1726682"/>
                      </a:cubicBezTo>
                      <a:cubicBezTo>
                        <a:pt x="553121" y="1714032"/>
                        <a:pt x="533866" y="1699991"/>
                        <a:pt x="519428" y="1684487"/>
                      </a:cubicBezTo>
                      <a:cubicBezTo>
                        <a:pt x="516348" y="1681141"/>
                        <a:pt x="510916" y="1681537"/>
                        <a:pt x="507772" y="1684487"/>
                      </a:cubicBezTo>
                      <a:cubicBezTo>
                        <a:pt x="495954" y="1696014"/>
                        <a:pt x="486439" y="1709489"/>
                        <a:pt x="476318" y="1722519"/>
                      </a:cubicBezTo>
                      <a:cubicBezTo>
                        <a:pt x="467386" y="1715333"/>
                        <a:pt x="459101" y="1707880"/>
                        <a:pt x="450475" y="1700403"/>
                      </a:cubicBezTo>
                      <a:cubicBezTo>
                        <a:pt x="440395" y="1691867"/>
                        <a:pt x="433653" y="1706563"/>
                        <a:pt x="427744" y="1712965"/>
                      </a:cubicBezTo>
                      <a:cubicBezTo>
                        <a:pt x="427332" y="1689370"/>
                        <a:pt x="427251" y="1665758"/>
                        <a:pt x="427526" y="1642147"/>
                      </a:cubicBezTo>
                      <a:cubicBezTo>
                        <a:pt x="435602" y="1656179"/>
                        <a:pt x="441559" y="1666397"/>
                        <a:pt x="454452" y="1648888"/>
                      </a:cubicBezTo>
                      <a:cubicBezTo>
                        <a:pt x="461299" y="1640789"/>
                        <a:pt x="468971" y="1634815"/>
                        <a:pt x="475801" y="1626093"/>
                      </a:cubicBezTo>
                      <a:cubicBezTo>
                        <a:pt x="486948" y="1638566"/>
                        <a:pt x="500044" y="1648912"/>
                        <a:pt x="512048" y="1660488"/>
                      </a:cubicBezTo>
                      <a:cubicBezTo>
                        <a:pt x="515201" y="1663398"/>
                        <a:pt x="520608" y="1663899"/>
                        <a:pt x="523704" y="1660488"/>
                      </a:cubicBezTo>
                      <a:cubicBezTo>
                        <a:pt x="537948" y="1644758"/>
                        <a:pt x="552126" y="1628971"/>
                        <a:pt x="565836" y="1612780"/>
                      </a:cubicBezTo>
                      <a:cubicBezTo>
                        <a:pt x="575011" y="1617024"/>
                        <a:pt x="583345" y="1623773"/>
                        <a:pt x="592140" y="1628817"/>
                      </a:cubicBezTo>
                      <a:cubicBezTo>
                        <a:pt x="601202" y="1634629"/>
                        <a:pt x="610110" y="1640659"/>
                        <a:pt x="618864" y="1646924"/>
                      </a:cubicBezTo>
                      <a:cubicBezTo>
                        <a:pt x="621782" y="1649018"/>
                        <a:pt x="625954" y="1647878"/>
                        <a:pt x="628387" y="1645695"/>
                      </a:cubicBezTo>
                      <a:cubicBezTo>
                        <a:pt x="647787" y="1628340"/>
                        <a:pt x="667851" y="1611875"/>
                        <a:pt x="687211" y="1594479"/>
                      </a:cubicBezTo>
                      <a:cubicBezTo>
                        <a:pt x="703451" y="1607243"/>
                        <a:pt x="716069" y="1623887"/>
                        <a:pt x="732018" y="1636982"/>
                      </a:cubicBezTo>
                      <a:cubicBezTo>
                        <a:pt x="747757" y="1652049"/>
                        <a:pt x="756891" y="1640789"/>
                        <a:pt x="769138" y="1628817"/>
                      </a:cubicBezTo>
                      <a:cubicBezTo>
                        <a:pt x="783753" y="1616345"/>
                        <a:pt x="800753" y="1606289"/>
                        <a:pt x="813218" y="1591497"/>
                      </a:cubicBezTo>
                      <a:cubicBezTo>
                        <a:pt x="829627" y="1605707"/>
                        <a:pt x="848656" y="1616814"/>
                        <a:pt x="864896" y="1631323"/>
                      </a:cubicBezTo>
                      <a:cubicBezTo>
                        <a:pt x="868590" y="1634460"/>
                        <a:pt x="872147" y="1633473"/>
                        <a:pt x="876213" y="1633724"/>
                      </a:cubicBezTo>
                      <a:cubicBezTo>
                        <a:pt x="882761" y="1632455"/>
                        <a:pt x="888856" y="1628421"/>
                        <a:pt x="894555" y="1625091"/>
                      </a:cubicBezTo>
                      <a:cubicBezTo>
                        <a:pt x="909000" y="1616959"/>
                        <a:pt x="923413" y="1608350"/>
                        <a:pt x="935482" y="1596848"/>
                      </a:cubicBezTo>
                      <a:cubicBezTo>
                        <a:pt x="953759" y="1610395"/>
                        <a:pt x="972990" y="1622593"/>
                        <a:pt x="988720" y="1639253"/>
                      </a:cubicBezTo>
                      <a:cubicBezTo>
                        <a:pt x="992293" y="1643044"/>
                        <a:pt x="997717" y="1642228"/>
                        <a:pt x="1001395" y="1639253"/>
                      </a:cubicBezTo>
                      <a:cubicBezTo>
                        <a:pt x="1020036" y="1624210"/>
                        <a:pt x="1042144" y="1614267"/>
                        <a:pt x="1060236" y="1598578"/>
                      </a:cubicBezTo>
                      <a:cubicBezTo>
                        <a:pt x="1135680" y="1650764"/>
                        <a:pt x="1097986" y="1672387"/>
                        <a:pt x="1168653" y="1604907"/>
                      </a:cubicBezTo>
                      <a:cubicBezTo>
                        <a:pt x="1181449" y="1619473"/>
                        <a:pt x="1193639" y="1634484"/>
                        <a:pt x="1205643" y="1649689"/>
                      </a:cubicBezTo>
                      <a:cubicBezTo>
                        <a:pt x="1208092" y="1652833"/>
                        <a:pt x="1214082" y="1653342"/>
                        <a:pt x="1217283" y="1651192"/>
                      </a:cubicBezTo>
                      <a:cubicBezTo>
                        <a:pt x="1229215" y="1643190"/>
                        <a:pt x="1240378" y="1634088"/>
                        <a:pt x="1250757" y="1624161"/>
                      </a:cubicBezTo>
                      <a:cubicBezTo>
                        <a:pt x="1251388" y="1629036"/>
                        <a:pt x="1251986" y="1633934"/>
                        <a:pt x="1252584" y="1638833"/>
                      </a:cubicBezTo>
                      <a:close/>
                      <a:moveTo>
                        <a:pt x="745518" y="1627298"/>
                      </a:moveTo>
                      <a:cubicBezTo>
                        <a:pt x="745122" y="1627726"/>
                        <a:pt x="745299" y="1627435"/>
                        <a:pt x="745518" y="1627298"/>
                      </a:cubicBezTo>
                      <a:lnTo>
                        <a:pt x="745518" y="1627298"/>
                      </a:lnTo>
                      <a:close/>
                      <a:moveTo>
                        <a:pt x="1247742" y="1600558"/>
                      </a:moveTo>
                      <a:cubicBezTo>
                        <a:pt x="1236458" y="1610096"/>
                        <a:pt x="1226272" y="1621292"/>
                        <a:pt x="1214050" y="1629844"/>
                      </a:cubicBezTo>
                      <a:cubicBezTo>
                        <a:pt x="1201941" y="1614542"/>
                        <a:pt x="1187536" y="1601205"/>
                        <a:pt x="1174869" y="1586445"/>
                      </a:cubicBezTo>
                      <a:cubicBezTo>
                        <a:pt x="1164789" y="1573875"/>
                        <a:pt x="1127806" y="1617323"/>
                        <a:pt x="1121137" y="1626263"/>
                      </a:cubicBezTo>
                      <a:cubicBezTo>
                        <a:pt x="1103790" y="1609684"/>
                        <a:pt x="1084810" y="1595385"/>
                        <a:pt x="1066129" y="1580277"/>
                      </a:cubicBezTo>
                      <a:cubicBezTo>
                        <a:pt x="1062256" y="1577149"/>
                        <a:pt x="1057107" y="1576567"/>
                        <a:pt x="1053268" y="1580277"/>
                      </a:cubicBezTo>
                      <a:cubicBezTo>
                        <a:pt x="1036292" y="1596694"/>
                        <a:pt x="1014967" y="1607324"/>
                        <a:pt x="995939" y="1621090"/>
                      </a:cubicBezTo>
                      <a:cubicBezTo>
                        <a:pt x="979052" y="1604947"/>
                        <a:pt x="958997" y="1592952"/>
                        <a:pt x="941068" y="1577990"/>
                      </a:cubicBezTo>
                      <a:cubicBezTo>
                        <a:pt x="937276" y="1574821"/>
                        <a:pt x="931674" y="1574118"/>
                        <a:pt x="927940" y="1577990"/>
                      </a:cubicBezTo>
                      <a:cubicBezTo>
                        <a:pt x="912751" y="1594989"/>
                        <a:pt x="891564" y="1602870"/>
                        <a:pt x="874289" y="1617509"/>
                      </a:cubicBezTo>
                      <a:cubicBezTo>
                        <a:pt x="857467" y="1600809"/>
                        <a:pt x="835116" y="1591384"/>
                        <a:pt x="818116" y="1574667"/>
                      </a:cubicBezTo>
                      <a:cubicBezTo>
                        <a:pt x="815239" y="1571838"/>
                        <a:pt x="809798" y="1571426"/>
                        <a:pt x="806977" y="1574667"/>
                      </a:cubicBezTo>
                      <a:cubicBezTo>
                        <a:pt x="789339" y="1594746"/>
                        <a:pt x="764975" y="1607655"/>
                        <a:pt x="746205" y="1626506"/>
                      </a:cubicBezTo>
                      <a:cubicBezTo>
                        <a:pt x="669855" y="1557312"/>
                        <a:pt x="702149" y="1564038"/>
                        <a:pt x="622162" y="1630151"/>
                      </a:cubicBezTo>
                      <a:cubicBezTo>
                        <a:pt x="608768" y="1620904"/>
                        <a:pt x="595074" y="1612077"/>
                        <a:pt x="581033" y="1603840"/>
                      </a:cubicBezTo>
                      <a:cubicBezTo>
                        <a:pt x="570339" y="1596193"/>
                        <a:pt x="560945" y="1593550"/>
                        <a:pt x="551932" y="1605166"/>
                      </a:cubicBezTo>
                      <a:cubicBezTo>
                        <a:pt x="540001" y="1617444"/>
                        <a:pt x="528724" y="1630321"/>
                        <a:pt x="517246" y="1643020"/>
                      </a:cubicBezTo>
                      <a:cubicBezTo>
                        <a:pt x="510504" y="1638639"/>
                        <a:pt x="472592" y="1595910"/>
                        <a:pt x="470337" y="1616442"/>
                      </a:cubicBezTo>
                      <a:cubicBezTo>
                        <a:pt x="459537" y="1624145"/>
                        <a:pt x="452432" y="1636270"/>
                        <a:pt x="442440" y="1645073"/>
                      </a:cubicBezTo>
                      <a:cubicBezTo>
                        <a:pt x="438059" y="1637855"/>
                        <a:pt x="432691" y="1631065"/>
                        <a:pt x="427801" y="1624291"/>
                      </a:cubicBezTo>
                      <a:cubicBezTo>
                        <a:pt x="429927" y="1605061"/>
                        <a:pt x="425174" y="1566067"/>
                        <a:pt x="434470" y="1551727"/>
                      </a:cubicBezTo>
                      <a:cubicBezTo>
                        <a:pt x="441446" y="1559834"/>
                        <a:pt x="448527" y="1567853"/>
                        <a:pt x="455560" y="1575904"/>
                      </a:cubicBezTo>
                      <a:cubicBezTo>
                        <a:pt x="457864" y="1578547"/>
                        <a:pt x="461736" y="1577343"/>
                        <a:pt x="463482" y="1574886"/>
                      </a:cubicBezTo>
                      <a:cubicBezTo>
                        <a:pt x="471032" y="1564232"/>
                        <a:pt x="479124" y="1554006"/>
                        <a:pt x="487749" y="1544217"/>
                      </a:cubicBezTo>
                      <a:cubicBezTo>
                        <a:pt x="513325" y="1582759"/>
                        <a:pt x="505767" y="1571539"/>
                        <a:pt x="536452" y="1546060"/>
                      </a:cubicBezTo>
                      <a:cubicBezTo>
                        <a:pt x="561075" y="1591012"/>
                        <a:pt x="553565" y="1569260"/>
                        <a:pt x="586522" y="1542940"/>
                      </a:cubicBezTo>
                      <a:cubicBezTo>
                        <a:pt x="609803" y="1582023"/>
                        <a:pt x="599666" y="1571878"/>
                        <a:pt x="637271" y="1540451"/>
                      </a:cubicBezTo>
                      <a:cubicBezTo>
                        <a:pt x="669112" y="1576478"/>
                        <a:pt x="652112" y="1554491"/>
                        <a:pt x="681375" y="1538211"/>
                      </a:cubicBezTo>
                      <a:cubicBezTo>
                        <a:pt x="714493" y="1567958"/>
                        <a:pt x="700161" y="1574287"/>
                        <a:pt x="734403" y="1541808"/>
                      </a:cubicBezTo>
                      <a:cubicBezTo>
                        <a:pt x="769542" y="1574239"/>
                        <a:pt x="757522" y="1574425"/>
                        <a:pt x="788854" y="1544444"/>
                      </a:cubicBezTo>
                      <a:cubicBezTo>
                        <a:pt x="812320" y="1569841"/>
                        <a:pt x="803922" y="1555437"/>
                        <a:pt x="827873" y="1537856"/>
                      </a:cubicBezTo>
                      <a:cubicBezTo>
                        <a:pt x="854808" y="1576583"/>
                        <a:pt x="848317" y="1555081"/>
                        <a:pt x="877118" y="1532731"/>
                      </a:cubicBezTo>
                      <a:cubicBezTo>
                        <a:pt x="880877" y="1538559"/>
                        <a:pt x="896042" y="1562235"/>
                        <a:pt x="903843" y="1554734"/>
                      </a:cubicBezTo>
                      <a:cubicBezTo>
                        <a:pt x="911377" y="1546327"/>
                        <a:pt x="919646" y="1538737"/>
                        <a:pt x="928683" y="1532044"/>
                      </a:cubicBezTo>
                      <a:cubicBezTo>
                        <a:pt x="951301" y="1564466"/>
                        <a:pt x="948860" y="1545923"/>
                        <a:pt x="973337" y="1530856"/>
                      </a:cubicBezTo>
                      <a:cubicBezTo>
                        <a:pt x="978050" y="1540588"/>
                        <a:pt x="983983" y="1550013"/>
                        <a:pt x="991638" y="1557563"/>
                      </a:cubicBezTo>
                      <a:cubicBezTo>
                        <a:pt x="993934" y="1559826"/>
                        <a:pt x="998720" y="1559729"/>
                        <a:pt x="1000215" y="1556456"/>
                      </a:cubicBezTo>
                      <a:cubicBezTo>
                        <a:pt x="1003901" y="1548388"/>
                        <a:pt x="1008396" y="1541453"/>
                        <a:pt x="1015170" y="1536102"/>
                      </a:cubicBezTo>
                      <a:cubicBezTo>
                        <a:pt x="1039461" y="1567328"/>
                        <a:pt x="1031830" y="1570383"/>
                        <a:pt x="1054157" y="1539464"/>
                      </a:cubicBezTo>
                      <a:cubicBezTo>
                        <a:pt x="1090234" y="1574182"/>
                        <a:pt x="1070882" y="1569203"/>
                        <a:pt x="1100160" y="1539505"/>
                      </a:cubicBezTo>
                      <a:cubicBezTo>
                        <a:pt x="1105221" y="1549997"/>
                        <a:pt x="1112253" y="1559244"/>
                        <a:pt x="1121283" y="1566851"/>
                      </a:cubicBezTo>
                      <a:cubicBezTo>
                        <a:pt x="1123958" y="1569106"/>
                        <a:pt x="1128412" y="1569187"/>
                        <a:pt x="1130264" y="1565695"/>
                      </a:cubicBezTo>
                      <a:cubicBezTo>
                        <a:pt x="1135712" y="1555397"/>
                        <a:pt x="1142615" y="1546262"/>
                        <a:pt x="1150941" y="1538244"/>
                      </a:cubicBezTo>
                      <a:cubicBezTo>
                        <a:pt x="1186073" y="1578466"/>
                        <a:pt x="1172929" y="1572549"/>
                        <a:pt x="1197309" y="1548396"/>
                      </a:cubicBezTo>
                      <a:cubicBezTo>
                        <a:pt x="1199556" y="1546295"/>
                        <a:pt x="1200081" y="1544937"/>
                        <a:pt x="1202628" y="1546796"/>
                      </a:cubicBezTo>
                      <a:cubicBezTo>
                        <a:pt x="1209992" y="1553845"/>
                        <a:pt x="1215982" y="1562922"/>
                        <a:pt x="1223063" y="1570359"/>
                      </a:cubicBezTo>
                      <a:cubicBezTo>
                        <a:pt x="1226054" y="1573818"/>
                        <a:pt x="1230815" y="1571402"/>
                        <a:pt x="1232230" y="1567942"/>
                      </a:cubicBezTo>
                      <a:cubicBezTo>
                        <a:pt x="1234194" y="1563132"/>
                        <a:pt x="1237516" y="1559228"/>
                        <a:pt x="1241704" y="1556294"/>
                      </a:cubicBezTo>
                      <a:cubicBezTo>
                        <a:pt x="1243789" y="1571030"/>
                        <a:pt x="1245810" y="1585790"/>
                        <a:pt x="1247742" y="1600558"/>
                      </a:cubicBezTo>
                      <a:close/>
                      <a:moveTo>
                        <a:pt x="1343217" y="775324"/>
                      </a:moveTo>
                      <a:cubicBezTo>
                        <a:pt x="1332531" y="778371"/>
                        <a:pt x="1332345" y="776755"/>
                        <a:pt x="1332296" y="788815"/>
                      </a:cubicBezTo>
                      <a:cubicBezTo>
                        <a:pt x="1327244" y="795015"/>
                        <a:pt x="1322265" y="801045"/>
                        <a:pt x="1317406" y="806857"/>
                      </a:cubicBezTo>
                      <a:cubicBezTo>
                        <a:pt x="1318150" y="796672"/>
                        <a:pt x="1316541" y="786632"/>
                        <a:pt x="1316477" y="776585"/>
                      </a:cubicBezTo>
                      <a:cubicBezTo>
                        <a:pt x="1316622" y="772171"/>
                        <a:pt x="1314399" y="766853"/>
                        <a:pt x="1320009" y="764904"/>
                      </a:cubicBezTo>
                      <a:cubicBezTo>
                        <a:pt x="1332183" y="759489"/>
                        <a:pt x="1345933" y="757718"/>
                        <a:pt x="1358948" y="755625"/>
                      </a:cubicBezTo>
                      <a:cubicBezTo>
                        <a:pt x="1353669" y="762285"/>
                        <a:pt x="1348415" y="768865"/>
                        <a:pt x="1343217" y="775324"/>
                      </a:cubicBezTo>
                      <a:close/>
                      <a:moveTo>
                        <a:pt x="1362157" y="751567"/>
                      </a:moveTo>
                      <a:cubicBezTo>
                        <a:pt x="1355415" y="746798"/>
                        <a:pt x="1321182" y="757338"/>
                        <a:pt x="1313357" y="761606"/>
                      </a:cubicBezTo>
                      <a:cubicBezTo>
                        <a:pt x="1307698" y="766618"/>
                        <a:pt x="1311392" y="775526"/>
                        <a:pt x="1310891" y="782162"/>
                      </a:cubicBezTo>
                      <a:cubicBezTo>
                        <a:pt x="1311926" y="791725"/>
                        <a:pt x="1310309" y="802314"/>
                        <a:pt x="1313631" y="811359"/>
                      </a:cubicBezTo>
                      <a:cubicBezTo>
                        <a:pt x="1310180" y="815458"/>
                        <a:pt x="1306793" y="819426"/>
                        <a:pt x="1303486" y="823258"/>
                      </a:cubicBezTo>
                      <a:cubicBezTo>
                        <a:pt x="1257426" y="876576"/>
                        <a:pt x="1193550" y="896929"/>
                        <a:pt x="1176615" y="895402"/>
                      </a:cubicBezTo>
                      <a:cubicBezTo>
                        <a:pt x="1162242" y="894795"/>
                        <a:pt x="1153900" y="870481"/>
                        <a:pt x="1143779" y="860902"/>
                      </a:cubicBezTo>
                      <a:cubicBezTo>
                        <a:pt x="1134645" y="762787"/>
                        <a:pt x="1135187" y="664356"/>
                        <a:pt x="1142494" y="566079"/>
                      </a:cubicBezTo>
                      <a:cubicBezTo>
                        <a:pt x="1164207" y="494582"/>
                        <a:pt x="1161733" y="417605"/>
                        <a:pt x="1143707" y="345509"/>
                      </a:cubicBezTo>
                      <a:cubicBezTo>
                        <a:pt x="1142066" y="338396"/>
                        <a:pt x="1135187" y="302555"/>
                        <a:pt x="1127176" y="319408"/>
                      </a:cubicBezTo>
                      <a:cubicBezTo>
                        <a:pt x="1127596" y="341646"/>
                        <a:pt x="1134483" y="363454"/>
                        <a:pt x="1137062" y="385522"/>
                      </a:cubicBezTo>
                      <a:cubicBezTo>
                        <a:pt x="1144111" y="426149"/>
                        <a:pt x="1144402" y="467802"/>
                        <a:pt x="1136779" y="508372"/>
                      </a:cubicBezTo>
                      <a:cubicBezTo>
                        <a:pt x="1080477" y="794231"/>
                        <a:pt x="1155452" y="1086119"/>
                        <a:pt x="1210251" y="1366797"/>
                      </a:cubicBezTo>
                      <a:cubicBezTo>
                        <a:pt x="1207041" y="1363515"/>
                        <a:pt x="1200421" y="1346564"/>
                        <a:pt x="1195134" y="1352958"/>
                      </a:cubicBezTo>
                      <a:cubicBezTo>
                        <a:pt x="1187285" y="1364347"/>
                        <a:pt x="1178870" y="1375519"/>
                        <a:pt x="1171530" y="1387231"/>
                      </a:cubicBezTo>
                      <a:cubicBezTo>
                        <a:pt x="1163382" y="1397804"/>
                        <a:pt x="1173648" y="1408296"/>
                        <a:pt x="1179986" y="1416679"/>
                      </a:cubicBezTo>
                      <a:cubicBezTo>
                        <a:pt x="1182669" y="1420462"/>
                        <a:pt x="1185773" y="1427365"/>
                        <a:pt x="1190171" y="1429467"/>
                      </a:cubicBezTo>
                      <a:cubicBezTo>
                        <a:pt x="1198004" y="1433541"/>
                        <a:pt x="1212150" y="1410067"/>
                        <a:pt x="1217251" y="1404505"/>
                      </a:cubicBezTo>
                      <a:cubicBezTo>
                        <a:pt x="1225626" y="1450904"/>
                        <a:pt x="1233184" y="1497447"/>
                        <a:pt x="1239950" y="1544112"/>
                      </a:cubicBezTo>
                      <a:cubicBezTo>
                        <a:pt x="1233685" y="1545850"/>
                        <a:pt x="1229021" y="1552026"/>
                        <a:pt x="1225545" y="1556989"/>
                      </a:cubicBezTo>
                      <a:cubicBezTo>
                        <a:pt x="1203218" y="1532270"/>
                        <a:pt x="1200672" y="1526394"/>
                        <a:pt x="1178522" y="1556156"/>
                      </a:cubicBezTo>
                      <a:cubicBezTo>
                        <a:pt x="1170447" y="1547281"/>
                        <a:pt x="1162897" y="1537977"/>
                        <a:pt x="1155921" y="1528204"/>
                      </a:cubicBezTo>
                      <a:cubicBezTo>
                        <a:pt x="1153884" y="1525351"/>
                        <a:pt x="1150626" y="1524971"/>
                        <a:pt x="1147926" y="1527178"/>
                      </a:cubicBezTo>
                      <a:cubicBezTo>
                        <a:pt x="1138565" y="1534841"/>
                        <a:pt x="1130555" y="1543886"/>
                        <a:pt x="1124007" y="1553998"/>
                      </a:cubicBezTo>
                      <a:cubicBezTo>
                        <a:pt x="1116546" y="1546804"/>
                        <a:pt x="1110677" y="1538333"/>
                        <a:pt x="1106514" y="1528681"/>
                      </a:cubicBezTo>
                      <a:cubicBezTo>
                        <a:pt x="1105099" y="1525399"/>
                        <a:pt x="1100710" y="1525787"/>
                        <a:pt x="1098495" y="1527647"/>
                      </a:cubicBezTo>
                      <a:cubicBezTo>
                        <a:pt x="1090315" y="1534517"/>
                        <a:pt x="1083516" y="1542746"/>
                        <a:pt x="1078294" y="1552010"/>
                      </a:cubicBezTo>
                      <a:cubicBezTo>
                        <a:pt x="1048959" y="1527444"/>
                        <a:pt x="1059767" y="1520048"/>
                        <a:pt x="1036446" y="1550765"/>
                      </a:cubicBezTo>
                      <a:cubicBezTo>
                        <a:pt x="1015622" y="1523807"/>
                        <a:pt x="1022768" y="1512086"/>
                        <a:pt x="995373" y="1544476"/>
                      </a:cubicBezTo>
                      <a:cubicBezTo>
                        <a:pt x="971898" y="1512854"/>
                        <a:pt x="986384" y="1506840"/>
                        <a:pt x="947163" y="1536401"/>
                      </a:cubicBezTo>
                      <a:cubicBezTo>
                        <a:pt x="942207" y="1532076"/>
                        <a:pt x="938392" y="1526814"/>
                        <a:pt x="935587" y="1520743"/>
                      </a:cubicBezTo>
                      <a:cubicBezTo>
                        <a:pt x="934350" y="1518076"/>
                        <a:pt x="930138" y="1517074"/>
                        <a:pt x="927778" y="1518698"/>
                      </a:cubicBezTo>
                      <a:cubicBezTo>
                        <a:pt x="917488" y="1525763"/>
                        <a:pt x="907981" y="1533782"/>
                        <a:pt x="899405" y="1542811"/>
                      </a:cubicBezTo>
                      <a:cubicBezTo>
                        <a:pt x="873408" y="1517357"/>
                        <a:pt x="891442" y="1502322"/>
                        <a:pt x="847791" y="1544411"/>
                      </a:cubicBezTo>
                      <a:cubicBezTo>
                        <a:pt x="824882" y="1521228"/>
                        <a:pt x="836434" y="1514681"/>
                        <a:pt x="804754" y="1545204"/>
                      </a:cubicBezTo>
                      <a:cubicBezTo>
                        <a:pt x="783405" y="1521964"/>
                        <a:pt x="789880" y="1530993"/>
                        <a:pt x="763504" y="1553853"/>
                      </a:cubicBezTo>
                      <a:cubicBezTo>
                        <a:pt x="728575" y="1526765"/>
                        <a:pt x="744507" y="1516734"/>
                        <a:pt x="709174" y="1551509"/>
                      </a:cubicBezTo>
                      <a:cubicBezTo>
                        <a:pt x="701438" y="1543854"/>
                        <a:pt x="693751" y="1536150"/>
                        <a:pt x="686031" y="1528463"/>
                      </a:cubicBezTo>
                      <a:cubicBezTo>
                        <a:pt x="684268" y="1526709"/>
                        <a:pt x="681973" y="1526749"/>
                        <a:pt x="679863" y="1527671"/>
                      </a:cubicBezTo>
                      <a:cubicBezTo>
                        <a:pt x="670502" y="1531721"/>
                        <a:pt x="662588" y="1538284"/>
                        <a:pt x="656784" y="1546537"/>
                      </a:cubicBezTo>
                      <a:cubicBezTo>
                        <a:pt x="630723" y="1518133"/>
                        <a:pt x="642444" y="1524898"/>
                        <a:pt x="606019" y="1555558"/>
                      </a:cubicBezTo>
                      <a:cubicBezTo>
                        <a:pt x="584622" y="1520945"/>
                        <a:pt x="593417" y="1521940"/>
                        <a:pt x="555990" y="1559180"/>
                      </a:cubicBezTo>
                      <a:cubicBezTo>
                        <a:pt x="532588" y="1522594"/>
                        <a:pt x="546282" y="1525884"/>
                        <a:pt x="509348" y="1557458"/>
                      </a:cubicBezTo>
                      <a:cubicBezTo>
                        <a:pt x="482575" y="1523088"/>
                        <a:pt x="496139" y="1518771"/>
                        <a:pt x="458810" y="1564272"/>
                      </a:cubicBezTo>
                      <a:cubicBezTo>
                        <a:pt x="451656" y="1555987"/>
                        <a:pt x="444526" y="1547677"/>
                        <a:pt x="437243" y="1539505"/>
                      </a:cubicBezTo>
                      <a:cubicBezTo>
                        <a:pt x="435779" y="1537864"/>
                        <a:pt x="433306" y="1537670"/>
                        <a:pt x="431414" y="1538583"/>
                      </a:cubicBezTo>
                      <a:cubicBezTo>
                        <a:pt x="432126" y="1527663"/>
                        <a:pt x="432950" y="1516742"/>
                        <a:pt x="433880" y="1505838"/>
                      </a:cubicBezTo>
                      <a:cubicBezTo>
                        <a:pt x="446539" y="1520493"/>
                        <a:pt x="451502" y="1531228"/>
                        <a:pt x="463797" y="1508432"/>
                      </a:cubicBezTo>
                      <a:cubicBezTo>
                        <a:pt x="470126" y="1499517"/>
                        <a:pt x="479398" y="1490932"/>
                        <a:pt x="472721" y="1479761"/>
                      </a:cubicBezTo>
                      <a:cubicBezTo>
                        <a:pt x="465503" y="1467668"/>
                        <a:pt x="456635" y="1456303"/>
                        <a:pt x="448648" y="1444712"/>
                      </a:cubicBezTo>
                      <a:cubicBezTo>
                        <a:pt x="445043" y="1440185"/>
                        <a:pt x="441761" y="1446522"/>
                        <a:pt x="439740" y="1449287"/>
                      </a:cubicBezTo>
                      <a:cubicBezTo>
                        <a:pt x="455584" y="1319824"/>
                        <a:pt x="491071" y="1193628"/>
                        <a:pt x="533995" y="1070745"/>
                      </a:cubicBezTo>
                      <a:cubicBezTo>
                        <a:pt x="554568" y="1010290"/>
                        <a:pt x="581744" y="951500"/>
                        <a:pt x="593247" y="888353"/>
                      </a:cubicBezTo>
                      <a:cubicBezTo>
                        <a:pt x="602915" y="812968"/>
                        <a:pt x="598421" y="736071"/>
                        <a:pt x="595850" y="660306"/>
                      </a:cubicBezTo>
                      <a:cubicBezTo>
                        <a:pt x="602697" y="568835"/>
                        <a:pt x="589602" y="475958"/>
                        <a:pt x="602713" y="385110"/>
                      </a:cubicBezTo>
                      <a:cubicBezTo>
                        <a:pt x="605219" y="374432"/>
                        <a:pt x="609423" y="364732"/>
                        <a:pt x="613828" y="354741"/>
                      </a:cubicBezTo>
                      <a:cubicBezTo>
                        <a:pt x="616132" y="349503"/>
                        <a:pt x="609487" y="342688"/>
                        <a:pt x="605090" y="347999"/>
                      </a:cubicBezTo>
                      <a:cubicBezTo>
                        <a:pt x="593134" y="362420"/>
                        <a:pt x="588890" y="382078"/>
                        <a:pt x="586578" y="400266"/>
                      </a:cubicBezTo>
                      <a:cubicBezTo>
                        <a:pt x="578075" y="506796"/>
                        <a:pt x="592091" y="614369"/>
                        <a:pt x="577557" y="720640"/>
                      </a:cubicBezTo>
                      <a:cubicBezTo>
                        <a:pt x="560824" y="836450"/>
                        <a:pt x="531303" y="881676"/>
                        <a:pt x="491799" y="1005343"/>
                      </a:cubicBezTo>
                      <a:cubicBezTo>
                        <a:pt x="486965" y="1005294"/>
                        <a:pt x="482753" y="1009861"/>
                        <a:pt x="478687" y="1012181"/>
                      </a:cubicBezTo>
                      <a:cubicBezTo>
                        <a:pt x="470967" y="1017419"/>
                        <a:pt x="463191" y="1022609"/>
                        <a:pt x="455592" y="1028016"/>
                      </a:cubicBezTo>
                      <a:cubicBezTo>
                        <a:pt x="448543" y="1032058"/>
                        <a:pt x="452302" y="1040303"/>
                        <a:pt x="454477" y="1046196"/>
                      </a:cubicBezTo>
                      <a:cubicBezTo>
                        <a:pt x="457985" y="1056526"/>
                        <a:pt x="462528" y="1066461"/>
                        <a:pt x="468009" y="1075902"/>
                      </a:cubicBezTo>
                      <a:cubicBezTo>
                        <a:pt x="457605" y="1106821"/>
                        <a:pt x="446878" y="1138766"/>
                        <a:pt x="436911" y="1168489"/>
                      </a:cubicBezTo>
                      <a:cubicBezTo>
                        <a:pt x="429943" y="1145726"/>
                        <a:pt x="418327" y="1152427"/>
                        <a:pt x="402968" y="1163000"/>
                      </a:cubicBezTo>
                      <a:cubicBezTo>
                        <a:pt x="401069" y="1163517"/>
                        <a:pt x="393292" y="1173751"/>
                        <a:pt x="393268" y="1170372"/>
                      </a:cubicBezTo>
                      <a:cubicBezTo>
                        <a:pt x="372841" y="1130166"/>
                        <a:pt x="375848" y="1129171"/>
                        <a:pt x="339488" y="1158142"/>
                      </a:cubicBezTo>
                      <a:cubicBezTo>
                        <a:pt x="329820" y="1148110"/>
                        <a:pt x="319570" y="1128379"/>
                        <a:pt x="302982" y="1137376"/>
                      </a:cubicBezTo>
                      <a:cubicBezTo>
                        <a:pt x="305125" y="1129195"/>
                        <a:pt x="307275" y="1120942"/>
                        <a:pt x="309433" y="1112681"/>
                      </a:cubicBezTo>
                      <a:cubicBezTo>
                        <a:pt x="317169" y="1113619"/>
                        <a:pt x="323022" y="1104485"/>
                        <a:pt x="329796" y="1101478"/>
                      </a:cubicBezTo>
                      <a:cubicBezTo>
                        <a:pt x="350239" y="1092756"/>
                        <a:pt x="353545" y="1085449"/>
                        <a:pt x="341210" y="1066275"/>
                      </a:cubicBezTo>
                      <a:cubicBezTo>
                        <a:pt x="336974" y="1058563"/>
                        <a:pt x="332439" y="1051094"/>
                        <a:pt x="327371" y="1043965"/>
                      </a:cubicBezTo>
                      <a:cubicBezTo>
                        <a:pt x="405514" y="782187"/>
                        <a:pt x="393939" y="573629"/>
                        <a:pt x="465713" y="320192"/>
                      </a:cubicBezTo>
                      <a:cubicBezTo>
                        <a:pt x="493504" y="217243"/>
                        <a:pt x="529508" y="194917"/>
                        <a:pt x="629793" y="168727"/>
                      </a:cubicBezTo>
                      <a:cubicBezTo>
                        <a:pt x="677462" y="223758"/>
                        <a:pt x="671060" y="254758"/>
                        <a:pt x="752405" y="276817"/>
                      </a:cubicBezTo>
                      <a:cubicBezTo>
                        <a:pt x="759333" y="308439"/>
                        <a:pt x="758985" y="341573"/>
                        <a:pt x="760165" y="373761"/>
                      </a:cubicBezTo>
                      <a:cubicBezTo>
                        <a:pt x="774845" y="510094"/>
                        <a:pt x="768006" y="646807"/>
                        <a:pt x="760836" y="783407"/>
                      </a:cubicBezTo>
                      <a:cubicBezTo>
                        <a:pt x="757368" y="785574"/>
                        <a:pt x="756875" y="790965"/>
                        <a:pt x="760383" y="793616"/>
                      </a:cubicBezTo>
                      <a:cubicBezTo>
                        <a:pt x="761507" y="803074"/>
                        <a:pt x="753634" y="824074"/>
                        <a:pt x="767917" y="825069"/>
                      </a:cubicBezTo>
                      <a:cubicBezTo>
                        <a:pt x="843086" y="824770"/>
                        <a:pt x="918781" y="821617"/>
                        <a:pt x="993514" y="831277"/>
                      </a:cubicBezTo>
                      <a:cubicBezTo>
                        <a:pt x="995187" y="831495"/>
                        <a:pt x="998703" y="831867"/>
                        <a:pt x="998833" y="831883"/>
                      </a:cubicBezTo>
                      <a:cubicBezTo>
                        <a:pt x="1003497" y="832529"/>
                        <a:pt x="1008978" y="829781"/>
                        <a:pt x="1009455" y="823686"/>
                      </a:cubicBezTo>
                      <a:cubicBezTo>
                        <a:pt x="1015905" y="735748"/>
                        <a:pt x="1020359" y="647607"/>
                        <a:pt x="1022340" y="559451"/>
                      </a:cubicBezTo>
                      <a:cubicBezTo>
                        <a:pt x="1018848" y="478165"/>
                        <a:pt x="1034619" y="340199"/>
                        <a:pt x="997604" y="271086"/>
                      </a:cubicBezTo>
                      <a:cubicBezTo>
                        <a:pt x="1019607" y="262938"/>
                        <a:pt x="1042096" y="256068"/>
                        <a:pt x="1063647" y="246731"/>
                      </a:cubicBezTo>
                      <a:cubicBezTo>
                        <a:pt x="1074034" y="242253"/>
                        <a:pt x="1085432" y="236975"/>
                        <a:pt x="1093839" y="228972"/>
                      </a:cubicBezTo>
                      <a:cubicBezTo>
                        <a:pt x="1095617" y="228754"/>
                        <a:pt x="1097501" y="228479"/>
                        <a:pt x="1098907" y="227323"/>
                      </a:cubicBezTo>
                      <a:cubicBezTo>
                        <a:pt x="1109182" y="232125"/>
                        <a:pt x="1119561" y="236708"/>
                        <a:pt x="1130021" y="241089"/>
                      </a:cubicBezTo>
                      <a:cubicBezTo>
                        <a:pt x="1215182" y="268354"/>
                        <a:pt x="1223241" y="368442"/>
                        <a:pt x="1221301" y="444506"/>
                      </a:cubicBezTo>
                      <a:cubicBezTo>
                        <a:pt x="1222724" y="510490"/>
                        <a:pt x="1224146" y="576474"/>
                        <a:pt x="1225569" y="642466"/>
                      </a:cubicBezTo>
                      <a:cubicBezTo>
                        <a:pt x="1225852" y="655739"/>
                        <a:pt x="1224672" y="670006"/>
                        <a:pt x="1227816" y="682980"/>
                      </a:cubicBezTo>
                      <a:cubicBezTo>
                        <a:pt x="1215683" y="696043"/>
                        <a:pt x="1199548" y="703576"/>
                        <a:pt x="1185976" y="714513"/>
                      </a:cubicBezTo>
                      <a:cubicBezTo>
                        <a:pt x="1181489" y="719290"/>
                        <a:pt x="1184254" y="729588"/>
                        <a:pt x="1191877" y="728764"/>
                      </a:cubicBezTo>
                      <a:cubicBezTo>
                        <a:pt x="1205417" y="727163"/>
                        <a:pt x="1216903" y="717084"/>
                        <a:pt x="1227396" y="708960"/>
                      </a:cubicBezTo>
                      <a:cubicBezTo>
                        <a:pt x="1227695" y="713042"/>
                        <a:pt x="1222020" y="728077"/>
                        <a:pt x="1228269" y="727859"/>
                      </a:cubicBezTo>
                      <a:cubicBezTo>
                        <a:pt x="1244258" y="726210"/>
                        <a:pt x="1260466" y="727349"/>
                        <a:pt x="1276463" y="725935"/>
                      </a:cubicBezTo>
                      <a:cubicBezTo>
                        <a:pt x="1282073" y="725442"/>
                        <a:pt x="1285363" y="722928"/>
                        <a:pt x="1286357" y="717358"/>
                      </a:cubicBezTo>
                      <a:cubicBezTo>
                        <a:pt x="1288419" y="705314"/>
                        <a:pt x="1289542" y="693108"/>
                        <a:pt x="1291321" y="681016"/>
                      </a:cubicBezTo>
                      <a:cubicBezTo>
                        <a:pt x="1296365" y="666223"/>
                        <a:pt x="1278533" y="668907"/>
                        <a:pt x="1269455" y="667258"/>
                      </a:cubicBezTo>
                      <a:cubicBezTo>
                        <a:pt x="1288936" y="645853"/>
                        <a:pt x="1318005" y="613350"/>
                        <a:pt x="1344947" y="582399"/>
                      </a:cubicBezTo>
                      <a:cubicBezTo>
                        <a:pt x="1352416" y="586748"/>
                        <a:pt x="1362448" y="586950"/>
                        <a:pt x="1370540" y="590038"/>
                      </a:cubicBezTo>
                      <a:cubicBezTo>
                        <a:pt x="1360395" y="635531"/>
                        <a:pt x="1360136" y="632249"/>
                        <a:pt x="1405113" y="633009"/>
                      </a:cubicBezTo>
                      <a:cubicBezTo>
                        <a:pt x="1408153" y="631562"/>
                        <a:pt x="1402365" y="643073"/>
                        <a:pt x="1402745" y="644964"/>
                      </a:cubicBezTo>
                      <a:cubicBezTo>
                        <a:pt x="1399810" y="664283"/>
                        <a:pt x="1399382" y="676820"/>
                        <a:pt x="1423374" y="672989"/>
                      </a:cubicBezTo>
                      <a:cubicBezTo>
                        <a:pt x="1404192" y="697756"/>
                        <a:pt x="1383061" y="725118"/>
                        <a:pt x="1362157" y="751567"/>
                      </a:cubicBezTo>
                      <a:close/>
                      <a:moveTo>
                        <a:pt x="1215545" y="1395161"/>
                      </a:moveTo>
                      <a:cubicBezTo>
                        <a:pt x="1209596" y="1404044"/>
                        <a:pt x="1203468" y="1412645"/>
                        <a:pt x="1195926" y="1420244"/>
                      </a:cubicBezTo>
                      <a:cubicBezTo>
                        <a:pt x="1193501" y="1422766"/>
                        <a:pt x="1193437" y="1424423"/>
                        <a:pt x="1191084" y="1421165"/>
                      </a:cubicBezTo>
                      <a:cubicBezTo>
                        <a:pt x="1188207" y="1417164"/>
                        <a:pt x="1185377" y="1413130"/>
                        <a:pt x="1182524" y="1409113"/>
                      </a:cubicBezTo>
                      <a:cubicBezTo>
                        <a:pt x="1172064" y="1397481"/>
                        <a:pt x="1173195" y="1393787"/>
                        <a:pt x="1182896" y="1382114"/>
                      </a:cubicBezTo>
                      <a:cubicBezTo>
                        <a:pt x="1187932" y="1374807"/>
                        <a:pt x="1192960" y="1367508"/>
                        <a:pt x="1197996" y="1360201"/>
                      </a:cubicBezTo>
                      <a:cubicBezTo>
                        <a:pt x="1205020" y="1371275"/>
                        <a:pt x="1214575" y="1381589"/>
                        <a:pt x="1215545" y="1395161"/>
                      </a:cubicBezTo>
                      <a:close/>
                      <a:moveTo>
                        <a:pt x="434696" y="1496308"/>
                      </a:moveTo>
                      <a:cubicBezTo>
                        <a:pt x="436871" y="1480941"/>
                        <a:pt x="434478" y="1464047"/>
                        <a:pt x="445787" y="1451930"/>
                      </a:cubicBezTo>
                      <a:cubicBezTo>
                        <a:pt x="450823" y="1459237"/>
                        <a:pt x="455859" y="1466537"/>
                        <a:pt x="460887" y="1473844"/>
                      </a:cubicBezTo>
                      <a:cubicBezTo>
                        <a:pt x="463571" y="1477740"/>
                        <a:pt x="470078" y="1484312"/>
                        <a:pt x="468752" y="1489469"/>
                      </a:cubicBezTo>
                      <a:cubicBezTo>
                        <a:pt x="464969" y="1497957"/>
                        <a:pt x="457565" y="1504949"/>
                        <a:pt x="452698" y="1512903"/>
                      </a:cubicBezTo>
                      <a:cubicBezTo>
                        <a:pt x="450346" y="1516168"/>
                        <a:pt x="450281" y="1514503"/>
                        <a:pt x="447856" y="1511981"/>
                      </a:cubicBezTo>
                      <a:cubicBezTo>
                        <a:pt x="443119" y="1507058"/>
                        <a:pt x="438714" y="1501828"/>
                        <a:pt x="434696" y="1496308"/>
                      </a:cubicBezTo>
                      <a:close/>
                      <a:moveTo>
                        <a:pt x="1428135" y="666870"/>
                      </a:moveTo>
                      <a:cubicBezTo>
                        <a:pt x="1411281" y="667444"/>
                        <a:pt x="1404523" y="671308"/>
                        <a:pt x="1407716" y="649984"/>
                      </a:cubicBezTo>
                      <a:cubicBezTo>
                        <a:pt x="1407449" y="642854"/>
                        <a:pt x="1417198" y="632136"/>
                        <a:pt x="1408355" y="627731"/>
                      </a:cubicBezTo>
                      <a:cubicBezTo>
                        <a:pt x="1397515" y="625338"/>
                        <a:pt x="1385308" y="627908"/>
                        <a:pt x="1374371" y="626292"/>
                      </a:cubicBezTo>
                      <a:cubicBezTo>
                        <a:pt x="1365924" y="624990"/>
                        <a:pt x="1375317" y="595882"/>
                        <a:pt x="1376255" y="589343"/>
                      </a:cubicBezTo>
                      <a:cubicBezTo>
                        <a:pt x="1377104" y="582092"/>
                        <a:pt x="1353993" y="583046"/>
                        <a:pt x="1348415" y="578430"/>
                      </a:cubicBezTo>
                      <a:cubicBezTo>
                        <a:pt x="1353322" y="572780"/>
                        <a:pt x="1358140" y="567203"/>
                        <a:pt x="1362788" y="561779"/>
                      </a:cubicBezTo>
                      <a:cubicBezTo>
                        <a:pt x="1365916" y="563549"/>
                        <a:pt x="1369998" y="562943"/>
                        <a:pt x="1373579" y="562967"/>
                      </a:cubicBezTo>
                      <a:cubicBezTo>
                        <a:pt x="1380604" y="562983"/>
                        <a:pt x="1387426" y="564285"/>
                        <a:pt x="1394095" y="566419"/>
                      </a:cubicBezTo>
                      <a:cubicBezTo>
                        <a:pt x="1396027" y="569029"/>
                        <a:pt x="1397992" y="571616"/>
                        <a:pt x="1399980" y="574170"/>
                      </a:cubicBezTo>
                      <a:cubicBezTo>
                        <a:pt x="1398420" y="574316"/>
                        <a:pt x="1395874" y="577145"/>
                        <a:pt x="1398460" y="577970"/>
                      </a:cubicBezTo>
                      <a:cubicBezTo>
                        <a:pt x="1391614" y="590143"/>
                        <a:pt x="1372391" y="615832"/>
                        <a:pt x="1402268" y="607199"/>
                      </a:cubicBezTo>
                      <a:cubicBezTo>
                        <a:pt x="1410174" y="605809"/>
                        <a:pt x="1418985" y="606738"/>
                        <a:pt x="1426535" y="604160"/>
                      </a:cubicBezTo>
                      <a:cubicBezTo>
                        <a:pt x="1430334" y="607959"/>
                        <a:pt x="1434125" y="611701"/>
                        <a:pt x="1438086" y="615258"/>
                      </a:cubicBezTo>
                      <a:cubicBezTo>
                        <a:pt x="1431037" y="632370"/>
                        <a:pt x="1415630" y="648529"/>
                        <a:pt x="1446663" y="643089"/>
                      </a:cubicBezTo>
                      <a:cubicBezTo>
                        <a:pt x="1440802" y="650574"/>
                        <a:pt x="1434594" y="658544"/>
                        <a:pt x="1428135" y="666870"/>
                      </a:cubicBezTo>
                      <a:close/>
                      <a:moveTo>
                        <a:pt x="1400085" y="587088"/>
                      </a:moveTo>
                      <a:cubicBezTo>
                        <a:pt x="1401872" y="584380"/>
                        <a:pt x="1403189" y="581575"/>
                        <a:pt x="1403416" y="578479"/>
                      </a:cubicBezTo>
                      <a:cubicBezTo>
                        <a:pt x="1409212" y="585697"/>
                        <a:pt x="1415396" y="592625"/>
                        <a:pt x="1421774" y="599269"/>
                      </a:cubicBezTo>
                      <a:cubicBezTo>
                        <a:pt x="1411839" y="599706"/>
                        <a:pt x="1401273" y="600991"/>
                        <a:pt x="1392066" y="603400"/>
                      </a:cubicBezTo>
                      <a:cubicBezTo>
                        <a:pt x="1393133" y="597119"/>
                        <a:pt x="1396634" y="592237"/>
                        <a:pt x="1400085" y="587088"/>
                      </a:cubicBezTo>
                      <a:close/>
                      <a:moveTo>
                        <a:pt x="1451764" y="636582"/>
                      </a:moveTo>
                      <a:cubicBezTo>
                        <a:pt x="1446129" y="637002"/>
                        <a:pt x="1439962" y="638611"/>
                        <a:pt x="1434400" y="638223"/>
                      </a:cubicBezTo>
                      <a:cubicBezTo>
                        <a:pt x="1433066" y="638586"/>
                        <a:pt x="1432921" y="638271"/>
                        <a:pt x="1433972" y="637277"/>
                      </a:cubicBezTo>
                      <a:cubicBezTo>
                        <a:pt x="1436631" y="631020"/>
                        <a:pt x="1439493" y="624845"/>
                        <a:pt x="1441950" y="618507"/>
                      </a:cubicBezTo>
                      <a:cubicBezTo>
                        <a:pt x="1446897" y="622436"/>
                        <a:pt x="1451893" y="626122"/>
                        <a:pt x="1456525" y="630543"/>
                      </a:cubicBezTo>
                      <a:cubicBezTo>
                        <a:pt x="1454973" y="632516"/>
                        <a:pt x="1453380" y="634529"/>
                        <a:pt x="1451764" y="636582"/>
                      </a:cubicBezTo>
                      <a:close/>
                      <a:moveTo>
                        <a:pt x="1463590" y="621676"/>
                      </a:moveTo>
                      <a:cubicBezTo>
                        <a:pt x="1433656" y="598291"/>
                        <a:pt x="1407668" y="565222"/>
                        <a:pt x="1386238" y="534021"/>
                      </a:cubicBezTo>
                      <a:cubicBezTo>
                        <a:pt x="1392786" y="526115"/>
                        <a:pt x="1398477" y="519050"/>
                        <a:pt x="1402931" y="513254"/>
                      </a:cubicBezTo>
                      <a:cubicBezTo>
                        <a:pt x="1404887" y="510708"/>
                        <a:pt x="1406819" y="508154"/>
                        <a:pt x="1408759" y="505608"/>
                      </a:cubicBezTo>
                      <a:cubicBezTo>
                        <a:pt x="1426244" y="541805"/>
                        <a:pt x="1449985" y="575375"/>
                        <a:pt x="1478755" y="603141"/>
                      </a:cubicBezTo>
                      <a:cubicBezTo>
                        <a:pt x="1474301" y="608419"/>
                        <a:pt x="1469208" y="614660"/>
                        <a:pt x="1463590" y="621676"/>
                      </a:cubicBezTo>
                      <a:close/>
                      <a:moveTo>
                        <a:pt x="1485917" y="594872"/>
                      </a:moveTo>
                      <a:cubicBezTo>
                        <a:pt x="1458804" y="566370"/>
                        <a:pt x="1435103" y="530165"/>
                        <a:pt x="1416325" y="495673"/>
                      </a:cubicBezTo>
                      <a:cubicBezTo>
                        <a:pt x="1421410" y="488956"/>
                        <a:pt x="1426486" y="482239"/>
                        <a:pt x="1431571" y="475513"/>
                      </a:cubicBezTo>
                      <a:cubicBezTo>
                        <a:pt x="1439008" y="465676"/>
                        <a:pt x="1446954" y="456130"/>
                        <a:pt x="1453445" y="445670"/>
                      </a:cubicBezTo>
                      <a:cubicBezTo>
                        <a:pt x="1459031" y="494299"/>
                        <a:pt x="1474074" y="540390"/>
                        <a:pt x="1496094" y="585010"/>
                      </a:cubicBezTo>
                      <a:cubicBezTo>
                        <a:pt x="1493442" y="586724"/>
                        <a:pt x="1490524" y="589820"/>
                        <a:pt x="1485917" y="594872"/>
                      </a:cubicBezTo>
                      <a:close/>
                      <a:moveTo>
                        <a:pt x="1484850" y="524911"/>
                      </a:moveTo>
                      <a:cubicBezTo>
                        <a:pt x="1488503" y="519850"/>
                        <a:pt x="1494404" y="510862"/>
                        <a:pt x="1501081" y="500305"/>
                      </a:cubicBezTo>
                      <a:cubicBezTo>
                        <a:pt x="1500459" y="524717"/>
                        <a:pt x="1501146" y="557996"/>
                        <a:pt x="1501251" y="565740"/>
                      </a:cubicBezTo>
                      <a:cubicBezTo>
                        <a:pt x="1495237" y="552515"/>
                        <a:pt x="1489579" y="538483"/>
                        <a:pt x="1484850" y="524911"/>
                      </a:cubicBezTo>
                      <a:close/>
                      <a:moveTo>
                        <a:pt x="1579395" y="323038"/>
                      </a:moveTo>
                      <a:cubicBezTo>
                        <a:pt x="1546357" y="383929"/>
                        <a:pt x="1511849" y="444110"/>
                        <a:pt x="1478447" y="504767"/>
                      </a:cubicBezTo>
                      <a:cubicBezTo>
                        <a:pt x="1472498" y="483847"/>
                        <a:pt x="1468222" y="462443"/>
                        <a:pt x="1465829" y="440828"/>
                      </a:cubicBezTo>
                      <a:cubicBezTo>
                        <a:pt x="1465101" y="434159"/>
                        <a:pt x="1465724" y="426351"/>
                        <a:pt x="1461375" y="420919"/>
                      </a:cubicBezTo>
                      <a:cubicBezTo>
                        <a:pt x="1456412" y="407888"/>
                        <a:pt x="1454569" y="393710"/>
                        <a:pt x="1454932" y="379799"/>
                      </a:cubicBezTo>
                      <a:cubicBezTo>
                        <a:pt x="1455910" y="342228"/>
                        <a:pt x="1474955" y="338259"/>
                        <a:pt x="1458853" y="297575"/>
                      </a:cubicBezTo>
                      <a:cubicBezTo>
                        <a:pt x="1460542" y="299006"/>
                        <a:pt x="1462086" y="300793"/>
                        <a:pt x="1464018" y="301851"/>
                      </a:cubicBezTo>
                      <a:cubicBezTo>
                        <a:pt x="1460348" y="332714"/>
                        <a:pt x="1505940" y="323870"/>
                        <a:pt x="1522729" y="315245"/>
                      </a:cubicBezTo>
                      <a:cubicBezTo>
                        <a:pt x="1523384" y="322189"/>
                        <a:pt x="1524580" y="335866"/>
                        <a:pt x="1533820" y="335244"/>
                      </a:cubicBezTo>
                      <a:cubicBezTo>
                        <a:pt x="1536601" y="334597"/>
                        <a:pt x="1538411" y="331364"/>
                        <a:pt x="1537563" y="328648"/>
                      </a:cubicBezTo>
                      <a:cubicBezTo>
                        <a:pt x="1534992" y="320281"/>
                        <a:pt x="1532397" y="313031"/>
                        <a:pt x="1533060" y="304091"/>
                      </a:cubicBezTo>
                      <a:cubicBezTo>
                        <a:pt x="1533351" y="302579"/>
                        <a:pt x="1533973" y="301100"/>
                        <a:pt x="1534046" y="299410"/>
                      </a:cubicBezTo>
                      <a:cubicBezTo>
                        <a:pt x="1534507" y="294471"/>
                        <a:pt x="1527135" y="292847"/>
                        <a:pt x="1524904" y="296937"/>
                      </a:cubicBezTo>
                      <a:cubicBezTo>
                        <a:pt x="1519197" y="307364"/>
                        <a:pt x="1505964" y="309417"/>
                        <a:pt x="1495083" y="310703"/>
                      </a:cubicBezTo>
                      <a:cubicBezTo>
                        <a:pt x="1488075" y="312125"/>
                        <a:pt x="1470663" y="313928"/>
                        <a:pt x="1474414" y="301989"/>
                      </a:cubicBezTo>
                      <a:cubicBezTo>
                        <a:pt x="1497403" y="286695"/>
                        <a:pt x="1520919" y="270868"/>
                        <a:pt x="1547513" y="263351"/>
                      </a:cubicBezTo>
                      <a:cubicBezTo>
                        <a:pt x="1552550" y="264846"/>
                        <a:pt x="1554320" y="271054"/>
                        <a:pt x="1557618" y="274797"/>
                      </a:cubicBezTo>
                      <a:cubicBezTo>
                        <a:pt x="1567561" y="288837"/>
                        <a:pt x="1574278" y="305125"/>
                        <a:pt x="1581578" y="320395"/>
                      </a:cubicBezTo>
                      <a:cubicBezTo>
                        <a:pt x="1580761" y="321065"/>
                        <a:pt x="1580017" y="321930"/>
                        <a:pt x="1579395" y="3230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285" name="Freeform 232"/>
                <p:cNvSpPr/>
                <p:nvPr/>
              </p:nvSpPr>
              <p:spPr>
                <a:xfrm>
                  <a:off x="10512720" y="2450160"/>
                  <a:ext cx="31680" cy="45720"/>
                </a:xfrm>
                <a:custGeom>
                  <a:avLst/>
                  <a:gdLst>
                    <a:gd name="textAreaLeft" fmla="*/ 0 w 31680"/>
                    <a:gd name="textAreaRight" fmla="*/ 33480 w 31680"/>
                    <a:gd name="textAreaTop" fmla="*/ 0 h 45720"/>
                    <a:gd name="textAreaBottom" fmla="*/ 47520 h 45720"/>
                    <a:gd name="GluePoint1X" fmla="*/ 30126 w 33442"/>
                    <a:gd name="GluePoint1Y" fmla="*/ 91 h 47654"/>
                    <a:gd name="GluePoint2X" fmla="*/ 2601 w 33442"/>
                    <a:gd name="GluePoint2Y" fmla="*/ 45940 h 47654"/>
                    <a:gd name="GluePoint3X" fmla="*/ 14428 w 33442"/>
                    <a:gd name="GluePoint3Y" fmla="*/ 22231 h 47654"/>
                    <a:gd name="GluePoint4X" fmla="*/ 30126 w 33442"/>
                    <a:gd name="GluePoint4Y" fmla="*/ 6978 h 47654"/>
                    <a:gd name="GluePoint5X" fmla="*/ 30126 w 33442"/>
                    <a:gd name="GluePoint5Y" fmla="*/ 91 h 4765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</a:cxnLst>
                  <a:rect l="textAreaLeft" t="textAreaTop" r="textAreaRight" b="textAreaBottom"/>
                  <a:pathLst>
                    <a:path w="33442" h="47654">
                      <a:moveTo>
                        <a:pt x="30126" y="91"/>
                      </a:moveTo>
                      <a:cubicBezTo>
                        <a:pt x="7823" y="-1849"/>
                        <a:pt x="-6048" y="27607"/>
                        <a:pt x="2601" y="45940"/>
                      </a:cubicBezTo>
                      <a:cubicBezTo>
                        <a:pt x="13239" y="54670"/>
                        <a:pt x="11898" y="27494"/>
                        <a:pt x="14428" y="22231"/>
                      </a:cubicBezTo>
                      <a:cubicBezTo>
                        <a:pt x="16893" y="15053"/>
                        <a:pt x="21994" y="7706"/>
                        <a:pt x="30126" y="6978"/>
                      </a:cubicBezTo>
                      <a:cubicBezTo>
                        <a:pt x="34532" y="6574"/>
                        <a:pt x="34564" y="455"/>
                        <a:pt x="30126" y="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05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grpSp>
              <p:nvGrpSpPr>
                <p:cNvPr id="286" name="Afbeelding 141"/>
                <p:cNvGrpSpPr/>
                <p:nvPr/>
              </p:nvGrpSpPr>
              <p:grpSpPr>
                <a:xfrm>
                  <a:off x="9814680" y="5096880"/>
                  <a:ext cx="547200" cy="31680"/>
                  <a:chOff x="9814680" y="5096880"/>
                  <a:chExt cx="547200" cy="31680"/>
                </a:xfrm>
              </p:grpSpPr>
              <p:sp>
                <p:nvSpPr>
                  <p:cNvPr id="287" name="Freeform 234"/>
                  <p:cNvSpPr/>
                  <p:nvPr/>
                </p:nvSpPr>
                <p:spPr>
                  <a:xfrm>
                    <a:off x="9814680" y="5107680"/>
                    <a:ext cx="21600" cy="20880"/>
                  </a:xfrm>
                  <a:custGeom>
                    <a:avLst/>
                    <a:gdLst>
                      <a:gd name="textAreaLeft" fmla="*/ 0 w 21600"/>
                      <a:gd name="textAreaRight" fmla="*/ 23400 w 21600"/>
                      <a:gd name="textAreaTop" fmla="*/ 0 h 20880"/>
                      <a:gd name="textAreaBottom" fmla="*/ 22680 h 20880"/>
                      <a:gd name="GluePoint1X" fmla="*/ 17709 w 23539"/>
                      <a:gd name="GluePoint1Y" fmla="*/ 2100 h 22808"/>
                      <a:gd name="GluePoint2X" fmla="*/ 4403 w 23539"/>
                      <a:gd name="GluePoint2Y" fmla="*/ 19616 h 22808"/>
                      <a:gd name="GluePoint3X" fmla="*/ 17709 w 23539"/>
                      <a:gd name="GluePoint3Y" fmla="*/ 2100 h 22808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3539" h="22808">
                        <a:moveTo>
                          <a:pt x="17709" y="2100"/>
                        </a:moveTo>
                        <a:cubicBezTo>
                          <a:pt x="5745" y="-5814"/>
                          <a:pt x="-6898" y="10546"/>
                          <a:pt x="4403" y="19616"/>
                        </a:cubicBezTo>
                        <a:cubicBezTo>
                          <a:pt x="17256" y="30334"/>
                          <a:pt x="31928" y="11387"/>
                          <a:pt x="17709" y="210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2320" bIns="-223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288" name="Freeform 235"/>
                  <p:cNvSpPr/>
                  <p:nvPr/>
                </p:nvSpPr>
                <p:spPr>
                  <a:xfrm>
                    <a:off x="10344240" y="5096880"/>
                    <a:ext cx="17640" cy="17640"/>
                  </a:xfrm>
                  <a:custGeom>
                    <a:avLst/>
                    <a:gdLst>
                      <a:gd name="textAreaLeft" fmla="*/ 0 w 17640"/>
                      <a:gd name="textAreaRight" fmla="*/ 19440 w 17640"/>
                      <a:gd name="textAreaTop" fmla="*/ 0 h 17640"/>
                      <a:gd name="textAreaBottom" fmla="*/ 19440 h 17640"/>
                      <a:gd name="GluePoint1X" fmla="*/ 16589 w 19475"/>
                      <a:gd name="GluePoint1Y" fmla="*/ 2899 h 19500"/>
                      <a:gd name="GluePoint2X" fmla="*/ 2887 w 19475"/>
                      <a:gd name="GluePoint2Y" fmla="*/ 16600 h 19500"/>
                      <a:gd name="GluePoint3X" fmla="*/ 16589 w 19475"/>
                      <a:gd name="GluePoint3Y" fmla="*/ 2899 h 19500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9475" h="19500">
                        <a:moveTo>
                          <a:pt x="16589" y="2899"/>
                        </a:moveTo>
                        <a:cubicBezTo>
                          <a:pt x="7503" y="-5993"/>
                          <a:pt x="-5956" y="7579"/>
                          <a:pt x="2887" y="16600"/>
                        </a:cubicBezTo>
                        <a:cubicBezTo>
                          <a:pt x="11973" y="25492"/>
                          <a:pt x="25432" y="11928"/>
                          <a:pt x="16589" y="28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  <p:grpSp>
              <p:nvGrpSpPr>
                <p:cNvPr id="289" name="Afbeelding 141"/>
                <p:cNvGrpSpPr/>
                <p:nvPr/>
              </p:nvGrpSpPr>
              <p:grpSpPr>
                <a:xfrm>
                  <a:off x="9879120" y="2438640"/>
                  <a:ext cx="113040" cy="446400"/>
                  <a:chOff x="9879120" y="2438640"/>
                  <a:chExt cx="113040" cy="446400"/>
                </a:xfrm>
              </p:grpSpPr>
              <p:sp>
                <p:nvSpPr>
                  <p:cNvPr id="290" name="Freeform 237"/>
                  <p:cNvSpPr/>
                  <p:nvPr/>
                </p:nvSpPr>
                <p:spPr>
                  <a:xfrm>
                    <a:off x="9932400" y="2478960"/>
                    <a:ext cx="13680" cy="12960"/>
                  </a:xfrm>
                  <a:custGeom>
                    <a:avLst/>
                    <a:gdLst>
                      <a:gd name="textAreaLeft" fmla="*/ 0 w 13680"/>
                      <a:gd name="textAreaRight" fmla="*/ 15480 w 13680"/>
                      <a:gd name="textAreaTop" fmla="*/ 0 h 12960"/>
                      <a:gd name="textAreaBottom" fmla="*/ 14760 h 12960"/>
                      <a:gd name="GluePoint1X" fmla="*/ 657 w 15465"/>
                      <a:gd name="GluePoint1Y" fmla="*/ 10393 h 14749"/>
                      <a:gd name="GluePoint2X" fmla="*/ 6364 w 15465"/>
                      <a:gd name="GluePoint2Y" fmla="*/ 14628 h 14749"/>
                      <a:gd name="GluePoint3X" fmla="*/ 8345 w 15465"/>
                      <a:gd name="GluePoint3Y" fmla="*/ 22 h 14749"/>
                      <a:gd name="GluePoint4X" fmla="*/ 657 w 15465"/>
                      <a:gd name="GluePoint4Y" fmla="*/ 10393 h 1474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</a:cxnLst>
                    <a:rect l="textAreaLeft" t="textAreaTop" r="textAreaRight" b="textAreaBottom"/>
                    <a:pathLst>
                      <a:path w="15465" h="14749">
                        <a:moveTo>
                          <a:pt x="657" y="10393"/>
                        </a:moveTo>
                        <a:cubicBezTo>
                          <a:pt x="1458" y="12810"/>
                          <a:pt x="3672" y="14483"/>
                          <a:pt x="6364" y="14628"/>
                        </a:cubicBezTo>
                        <a:cubicBezTo>
                          <a:pt x="17382" y="16326"/>
                          <a:pt x="18821" y="-382"/>
                          <a:pt x="8345" y="22"/>
                        </a:cubicBezTo>
                        <a:cubicBezTo>
                          <a:pt x="2905" y="-390"/>
                          <a:pt x="-1768" y="5122"/>
                          <a:pt x="657" y="1039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291" name="Freeform 238"/>
                  <p:cNvSpPr/>
                  <p:nvPr/>
                </p:nvSpPr>
                <p:spPr>
                  <a:xfrm>
                    <a:off x="9879120" y="2438640"/>
                    <a:ext cx="12960" cy="13680"/>
                  </a:xfrm>
                  <a:custGeom>
                    <a:avLst/>
                    <a:gdLst>
                      <a:gd name="textAreaLeft" fmla="*/ 0 w 12960"/>
                      <a:gd name="textAreaRight" fmla="*/ 14760 w 12960"/>
                      <a:gd name="textAreaTop" fmla="*/ 0 h 13680"/>
                      <a:gd name="textAreaBottom" fmla="*/ 15480 h 13680"/>
                      <a:gd name="GluePoint1X" fmla="*/ 7338 w 14690"/>
                      <a:gd name="GluePoint1Y" fmla="*/ 15342 h 15342"/>
                      <a:gd name="GluePoint2X" fmla="*/ 7427 w 14690"/>
                      <a:gd name="GluePoint2Y" fmla="*/ 0 h 15342"/>
                      <a:gd name="GluePoint3X" fmla="*/ 7338 w 14690"/>
                      <a:gd name="GluePoint3Y" fmla="*/ 15342 h 1534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4690" h="15342">
                        <a:moveTo>
                          <a:pt x="7338" y="15342"/>
                        </a:moveTo>
                        <a:cubicBezTo>
                          <a:pt x="17264" y="15213"/>
                          <a:pt x="16989" y="501"/>
                          <a:pt x="7427" y="0"/>
                        </a:cubicBezTo>
                        <a:cubicBezTo>
                          <a:pt x="-2298" y="574"/>
                          <a:pt x="-2621" y="15059"/>
                          <a:pt x="7338" y="1534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292" name="Freeform 239"/>
                  <p:cNvSpPr/>
                  <p:nvPr/>
                </p:nvSpPr>
                <p:spPr>
                  <a:xfrm>
                    <a:off x="9975960" y="2439720"/>
                    <a:ext cx="15840" cy="15840"/>
                  </a:xfrm>
                  <a:custGeom>
                    <a:avLst/>
                    <a:gdLst>
                      <a:gd name="textAreaLeft" fmla="*/ 0 w 15840"/>
                      <a:gd name="textAreaRight" fmla="*/ 17640 w 15840"/>
                      <a:gd name="textAreaTop" fmla="*/ 0 h 15840"/>
                      <a:gd name="textAreaBottom" fmla="*/ 17640 h 15840"/>
                      <a:gd name="GluePoint1X" fmla="*/ 392 w 17814"/>
                      <a:gd name="GluePoint1Y" fmla="*/ 10675 h 17527"/>
                      <a:gd name="GluePoint2X" fmla="*/ 17456 w 17814"/>
                      <a:gd name="GluePoint2Y" fmla="*/ 6528 h 17527"/>
                      <a:gd name="GluePoint3X" fmla="*/ 392 w 17814"/>
                      <a:gd name="GluePoint3Y" fmla="*/ 10675 h 17527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7814" h="17527">
                        <a:moveTo>
                          <a:pt x="392" y="10675"/>
                        </a:moveTo>
                        <a:cubicBezTo>
                          <a:pt x="2817" y="22275"/>
                          <a:pt x="20536" y="17974"/>
                          <a:pt x="17456" y="6528"/>
                        </a:cubicBezTo>
                        <a:cubicBezTo>
                          <a:pt x="14385" y="-4231"/>
                          <a:pt x="-2793" y="-884"/>
                          <a:pt x="392" y="1067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293" name="Freeform 240"/>
                  <p:cNvSpPr/>
                  <p:nvPr/>
                </p:nvSpPr>
                <p:spPr>
                  <a:xfrm>
                    <a:off x="9883800" y="2481120"/>
                    <a:ext cx="12960" cy="12600"/>
                  </a:xfrm>
                  <a:custGeom>
                    <a:avLst/>
                    <a:gdLst>
                      <a:gd name="textAreaLeft" fmla="*/ 0 w 12960"/>
                      <a:gd name="textAreaRight" fmla="*/ 14760 w 12960"/>
                      <a:gd name="textAreaTop" fmla="*/ 0 h 12600"/>
                      <a:gd name="textAreaBottom" fmla="*/ 14400 h 12600"/>
                      <a:gd name="GluePoint1X" fmla="*/ 5027 w 14845"/>
                      <a:gd name="GluePoint1Y" fmla="*/ 305 h 14296"/>
                      <a:gd name="GluePoint2X" fmla="*/ 9311 w 14845"/>
                      <a:gd name="GluePoint2Y" fmla="*/ 13845 h 14296"/>
                      <a:gd name="GluePoint3X" fmla="*/ 5027 w 14845"/>
                      <a:gd name="GluePoint3Y" fmla="*/ 305 h 1429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4845" h="14296">
                        <a:moveTo>
                          <a:pt x="5027" y="305"/>
                        </a:moveTo>
                        <a:cubicBezTo>
                          <a:pt x="-4140" y="2860"/>
                          <a:pt x="395" y="16981"/>
                          <a:pt x="9311" y="13845"/>
                        </a:cubicBezTo>
                        <a:cubicBezTo>
                          <a:pt x="19472" y="11291"/>
                          <a:pt x="14210" y="-2184"/>
                          <a:pt x="5027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600" bIns="-306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294" name="Freeform 241"/>
                  <p:cNvSpPr/>
                  <p:nvPr/>
                </p:nvSpPr>
                <p:spPr>
                  <a:xfrm>
                    <a:off x="9972000" y="2477520"/>
                    <a:ext cx="12240" cy="12600"/>
                  </a:xfrm>
                  <a:custGeom>
                    <a:avLst/>
                    <a:gdLst>
                      <a:gd name="textAreaLeft" fmla="*/ 0 w 12240"/>
                      <a:gd name="textAreaRight" fmla="*/ 14040 w 12240"/>
                      <a:gd name="textAreaTop" fmla="*/ 0 h 12600"/>
                      <a:gd name="textAreaBottom" fmla="*/ 14400 h 12600"/>
                      <a:gd name="GluePoint1X" fmla="*/ 2960 w 13958"/>
                      <a:gd name="GluePoint1Y" fmla="*/ 12407 h 14360"/>
                      <a:gd name="GluePoint2X" fmla="*/ 10809 w 13958"/>
                      <a:gd name="GluePoint2Y" fmla="*/ 1915 h 14360"/>
                      <a:gd name="GluePoint3X" fmla="*/ 2960 w 13958"/>
                      <a:gd name="GluePoint3Y" fmla="*/ 12407 h 14360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3958" h="14360">
                        <a:moveTo>
                          <a:pt x="2960" y="12407"/>
                        </a:moveTo>
                        <a:cubicBezTo>
                          <a:pt x="10195" y="18946"/>
                          <a:pt x="18674" y="7428"/>
                          <a:pt x="10809" y="1915"/>
                        </a:cubicBezTo>
                        <a:cubicBezTo>
                          <a:pt x="3526" y="-4455"/>
                          <a:pt x="-4453" y="6627"/>
                          <a:pt x="2960" y="1240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600" bIns="-306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295" name="Freeform 242"/>
                  <p:cNvSpPr/>
                  <p:nvPr/>
                </p:nvSpPr>
                <p:spPr>
                  <a:xfrm>
                    <a:off x="9882000" y="2530440"/>
                    <a:ext cx="15840" cy="18360"/>
                  </a:xfrm>
                  <a:custGeom>
                    <a:avLst/>
                    <a:gdLst>
                      <a:gd name="textAreaLeft" fmla="*/ 0 w 15840"/>
                      <a:gd name="textAreaRight" fmla="*/ 17640 w 15840"/>
                      <a:gd name="textAreaTop" fmla="*/ 0 h 18360"/>
                      <a:gd name="textAreaBottom" fmla="*/ 20160 h 18360"/>
                      <a:gd name="GluePoint1X" fmla="*/ 17091 w 17704"/>
                      <a:gd name="GluePoint1Y" fmla="*/ 13608 h 19982"/>
                      <a:gd name="GluePoint2X" fmla="*/ 2258 w 17704"/>
                      <a:gd name="GluePoint2Y" fmla="*/ 3568 h 19982"/>
                      <a:gd name="GluePoint3X" fmla="*/ 17091 w 17704"/>
                      <a:gd name="GluePoint3Y" fmla="*/ 13608 h 1998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7704" h="19982">
                        <a:moveTo>
                          <a:pt x="17091" y="13608"/>
                        </a:moveTo>
                        <a:cubicBezTo>
                          <a:pt x="20422" y="4102"/>
                          <a:pt x="9428" y="-5339"/>
                          <a:pt x="2258" y="3568"/>
                        </a:cubicBezTo>
                        <a:cubicBezTo>
                          <a:pt x="-6141" y="15758"/>
                          <a:pt x="11166" y="27697"/>
                          <a:pt x="17091" y="1360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296" name="Freeform 243"/>
                  <p:cNvSpPr/>
                  <p:nvPr/>
                </p:nvSpPr>
                <p:spPr>
                  <a:xfrm>
                    <a:off x="9929880" y="2536560"/>
                    <a:ext cx="13320" cy="13680"/>
                  </a:xfrm>
                  <a:custGeom>
                    <a:avLst/>
                    <a:gdLst>
                      <a:gd name="textAreaLeft" fmla="*/ 0 w 13320"/>
                      <a:gd name="textAreaRight" fmla="*/ 15120 w 13320"/>
                      <a:gd name="textAreaTop" fmla="*/ 0 h 13680"/>
                      <a:gd name="textAreaBottom" fmla="*/ 15480 h 13680"/>
                      <a:gd name="GluePoint1X" fmla="*/ 7475 w 14950"/>
                      <a:gd name="GluePoint1Y" fmla="*/ 15480 h 15479"/>
                      <a:gd name="GluePoint2X" fmla="*/ 7475 w 14950"/>
                      <a:gd name="GluePoint2Y" fmla="*/ 0 h 15479"/>
                      <a:gd name="GluePoint3X" fmla="*/ 7475 w 14950"/>
                      <a:gd name="GluePoint3Y" fmla="*/ 15480 h 1547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4950" h="15479">
                        <a:moveTo>
                          <a:pt x="7475" y="15480"/>
                        </a:moveTo>
                        <a:cubicBezTo>
                          <a:pt x="17434" y="15480"/>
                          <a:pt x="17450" y="0"/>
                          <a:pt x="7475" y="0"/>
                        </a:cubicBezTo>
                        <a:cubicBezTo>
                          <a:pt x="-2484" y="0"/>
                          <a:pt x="-2500" y="15480"/>
                          <a:pt x="7475" y="1548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297" name="Freeform 244"/>
                  <p:cNvSpPr/>
                  <p:nvPr/>
                </p:nvSpPr>
                <p:spPr>
                  <a:xfrm>
                    <a:off x="9978120" y="2534040"/>
                    <a:ext cx="10800" cy="11160"/>
                  </a:xfrm>
                  <a:custGeom>
                    <a:avLst/>
                    <a:gdLst>
                      <a:gd name="textAreaLeft" fmla="*/ 0 w 10800"/>
                      <a:gd name="textAreaRight" fmla="*/ 12600 w 10800"/>
                      <a:gd name="textAreaTop" fmla="*/ 0 h 11160"/>
                      <a:gd name="textAreaBottom" fmla="*/ 12960 h 11160"/>
                      <a:gd name="GluePoint1X" fmla="*/ 6257 w 12513"/>
                      <a:gd name="GluePoint1Y" fmla="*/ 12949 h 12949"/>
                      <a:gd name="GluePoint2X" fmla="*/ 6257 w 12513"/>
                      <a:gd name="GluePoint2Y" fmla="*/ 0 h 12949"/>
                      <a:gd name="GluePoint3X" fmla="*/ 6257 w 12513"/>
                      <a:gd name="GluePoint3Y" fmla="*/ 12949 h 1294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2513" h="12949">
                        <a:moveTo>
                          <a:pt x="6257" y="12949"/>
                        </a:moveTo>
                        <a:cubicBezTo>
                          <a:pt x="14591" y="12949"/>
                          <a:pt x="14607" y="0"/>
                          <a:pt x="6257" y="0"/>
                        </a:cubicBezTo>
                        <a:cubicBezTo>
                          <a:pt x="-2077" y="0"/>
                          <a:pt x="-2094" y="12949"/>
                          <a:pt x="6257" y="129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040" bIns="-320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298" name="Freeform 245"/>
                  <p:cNvSpPr/>
                  <p:nvPr/>
                </p:nvSpPr>
                <p:spPr>
                  <a:xfrm>
                    <a:off x="9888480" y="2589480"/>
                    <a:ext cx="12240" cy="12600"/>
                  </a:xfrm>
                  <a:custGeom>
                    <a:avLst/>
                    <a:gdLst>
                      <a:gd name="textAreaLeft" fmla="*/ 0 w 12240"/>
                      <a:gd name="textAreaRight" fmla="*/ 14040 w 12240"/>
                      <a:gd name="textAreaTop" fmla="*/ 0 h 12600"/>
                      <a:gd name="textAreaBottom" fmla="*/ 14400 h 12600"/>
                      <a:gd name="GluePoint1X" fmla="*/ 7075 w 14150"/>
                      <a:gd name="GluePoint1Y" fmla="*/ 1 h 14568"/>
                      <a:gd name="GluePoint2X" fmla="*/ 7075 w 14150"/>
                      <a:gd name="GluePoint2Y" fmla="*/ 14567 h 14568"/>
                      <a:gd name="GluePoint3X" fmla="*/ 7075 w 14150"/>
                      <a:gd name="GluePoint3Y" fmla="*/ 1 h 14568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4150" h="14568">
                        <a:moveTo>
                          <a:pt x="7075" y="1"/>
                        </a:moveTo>
                        <a:cubicBezTo>
                          <a:pt x="-2366" y="-144"/>
                          <a:pt x="-2350" y="14697"/>
                          <a:pt x="7075" y="14567"/>
                        </a:cubicBezTo>
                        <a:cubicBezTo>
                          <a:pt x="16517" y="14721"/>
                          <a:pt x="16501" y="-120"/>
                          <a:pt x="7075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600" bIns="-306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299" name="Freeform 246"/>
                  <p:cNvSpPr/>
                  <p:nvPr/>
                </p:nvSpPr>
                <p:spPr>
                  <a:xfrm>
                    <a:off x="9931320" y="2594160"/>
                    <a:ext cx="12240" cy="12960"/>
                  </a:xfrm>
                  <a:custGeom>
                    <a:avLst/>
                    <a:gdLst>
                      <a:gd name="textAreaLeft" fmla="*/ 0 w 12240"/>
                      <a:gd name="textAreaRight" fmla="*/ 14040 w 12240"/>
                      <a:gd name="textAreaTop" fmla="*/ 0 h 12960"/>
                      <a:gd name="textAreaBottom" fmla="*/ 14760 h 12960"/>
                      <a:gd name="GluePoint1X" fmla="*/ 2266 w 14087"/>
                      <a:gd name="GluePoint1Y" fmla="*/ 12210 h 14602"/>
                      <a:gd name="GluePoint2X" fmla="*/ 10721 w 14087"/>
                      <a:gd name="GluePoint2Y" fmla="*/ 990 h 14602"/>
                      <a:gd name="GluePoint3X" fmla="*/ 2266 w 14087"/>
                      <a:gd name="GluePoint3Y" fmla="*/ 12210 h 1460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4087" h="14602">
                        <a:moveTo>
                          <a:pt x="2266" y="12210"/>
                        </a:moveTo>
                        <a:cubicBezTo>
                          <a:pt x="10179" y="20002"/>
                          <a:pt x="19087" y="6762"/>
                          <a:pt x="10721" y="990"/>
                        </a:cubicBezTo>
                        <a:cubicBezTo>
                          <a:pt x="3664" y="-3124"/>
                          <a:pt x="-3878" y="6552"/>
                          <a:pt x="2266" y="1221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00" name="Freeform 247"/>
                  <p:cNvSpPr/>
                  <p:nvPr/>
                </p:nvSpPr>
                <p:spPr>
                  <a:xfrm>
                    <a:off x="9971640" y="2591640"/>
                    <a:ext cx="10800" cy="11160"/>
                  </a:xfrm>
                  <a:custGeom>
                    <a:avLst/>
                    <a:gdLst>
                      <a:gd name="textAreaLeft" fmla="*/ 0 w 10800"/>
                      <a:gd name="textAreaRight" fmla="*/ 12600 w 10800"/>
                      <a:gd name="textAreaTop" fmla="*/ 0 h 11160"/>
                      <a:gd name="textAreaBottom" fmla="*/ 12960 h 11160"/>
                      <a:gd name="GluePoint1X" fmla="*/ 6254 w 12510"/>
                      <a:gd name="GluePoint1Y" fmla="*/ 12949 h 12949"/>
                      <a:gd name="GluePoint2X" fmla="*/ 6254 w 12510"/>
                      <a:gd name="GluePoint2Y" fmla="*/ 0 h 12949"/>
                      <a:gd name="GluePoint3X" fmla="*/ 6254 w 12510"/>
                      <a:gd name="GluePoint3Y" fmla="*/ 12949 h 1294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2510" h="12949">
                        <a:moveTo>
                          <a:pt x="6254" y="12949"/>
                        </a:moveTo>
                        <a:cubicBezTo>
                          <a:pt x="14588" y="12949"/>
                          <a:pt x="14604" y="0"/>
                          <a:pt x="6254" y="0"/>
                        </a:cubicBezTo>
                        <a:cubicBezTo>
                          <a:pt x="-2080" y="-8"/>
                          <a:pt x="-2089" y="12949"/>
                          <a:pt x="6254" y="129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040" bIns="-320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01" name="Freeform 248"/>
                  <p:cNvSpPr/>
                  <p:nvPr/>
                </p:nvSpPr>
                <p:spPr>
                  <a:xfrm>
                    <a:off x="9889920" y="2656080"/>
                    <a:ext cx="11520" cy="11880"/>
                  </a:xfrm>
                  <a:custGeom>
                    <a:avLst/>
                    <a:gdLst>
                      <a:gd name="textAreaLeft" fmla="*/ 0 w 11520"/>
                      <a:gd name="textAreaRight" fmla="*/ 13320 w 11520"/>
                      <a:gd name="textAreaTop" fmla="*/ 0 h 11880"/>
                      <a:gd name="textAreaBottom" fmla="*/ 13680 h 11880"/>
                      <a:gd name="GluePoint1X" fmla="*/ 6645 w 13292"/>
                      <a:gd name="GluePoint1Y" fmla="*/ 0 h 13757"/>
                      <a:gd name="GluePoint2X" fmla="*/ 6645 w 13292"/>
                      <a:gd name="GluePoint2Y" fmla="*/ 13758 h 13757"/>
                      <a:gd name="GluePoint3X" fmla="*/ 6645 w 13292"/>
                      <a:gd name="GluePoint3Y" fmla="*/ 0 h 13757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3292" h="13757">
                        <a:moveTo>
                          <a:pt x="6645" y="0"/>
                        </a:moveTo>
                        <a:cubicBezTo>
                          <a:pt x="-2207" y="0"/>
                          <a:pt x="-2223" y="13758"/>
                          <a:pt x="6645" y="13758"/>
                        </a:cubicBezTo>
                        <a:cubicBezTo>
                          <a:pt x="15504" y="13758"/>
                          <a:pt x="15512" y="0"/>
                          <a:pt x="664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02" name="Freeform 249"/>
                  <p:cNvSpPr/>
                  <p:nvPr/>
                </p:nvSpPr>
                <p:spPr>
                  <a:xfrm>
                    <a:off x="9935280" y="2657160"/>
                    <a:ext cx="12960" cy="13680"/>
                  </a:xfrm>
                  <a:custGeom>
                    <a:avLst/>
                    <a:gdLst>
                      <a:gd name="textAreaLeft" fmla="*/ 0 w 12960"/>
                      <a:gd name="textAreaRight" fmla="*/ 14760 w 12960"/>
                      <a:gd name="textAreaTop" fmla="*/ 0 h 13680"/>
                      <a:gd name="textAreaBottom" fmla="*/ 15480 h 13680"/>
                      <a:gd name="GluePoint1X" fmla="*/ 10529 w 14723"/>
                      <a:gd name="GluePoint1Y" fmla="*/ 1611 h 15309"/>
                      <a:gd name="GluePoint2X" fmla="*/ 4240 w 14723"/>
                      <a:gd name="GluePoint2Y" fmla="*/ 14269 h 15309"/>
                      <a:gd name="GluePoint3X" fmla="*/ 10529 w 14723"/>
                      <a:gd name="GluePoint3Y" fmla="*/ 1611 h 1530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4723" h="15309">
                        <a:moveTo>
                          <a:pt x="10529" y="1611"/>
                        </a:moveTo>
                        <a:cubicBezTo>
                          <a:pt x="1006" y="-4646"/>
                          <a:pt x="-4184" y="8975"/>
                          <a:pt x="4240" y="14269"/>
                        </a:cubicBezTo>
                        <a:cubicBezTo>
                          <a:pt x="12687" y="19136"/>
                          <a:pt x="19412" y="5572"/>
                          <a:pt x="10529" y="161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03" name="Freeform 250"/>
                  <p:cNvSpPr/>
                  <p:nvPr/>
                </p:nvSpPr>
                <p:spPr>
                  <a:xfrm>
                    <a:off x="9973440" y="2658960"/>
                    <a:ext cx="12240" cy="12600"/>
                  </a:xfrm>
                  <a:custGeom>
                    <a:avLst/>
                    <a:gdLst>
                      <a:gd name="textAreaLeft" fmla="*/ 0 w 12240"/>
                      <a:gd name="textAreaRight" fmla="*/ 14040 w 12240"/>
                      <a:gd name="textAreaTop" fmla="*/ 0 h 12600"/>
                      <a:gd name="textAreaBottom" fmla="*/ 14400 h 12600"/>
                      <a:gd name="GluePoint1X" fmla="*/ 6942 w 13877"/>
                      <a:gd name="GluePoint1Y" fmla="*/ 0 h 14364"/>
                      <a:gd name="GluePoint2X" fmla="*/ 6942 w 13877"/>
                      <a:gd name="GluePoint2Y" fmla="*/ 14364 h 14364"/>
                      <a:gd name="GluePoint3X" fmla="*/ 6942 w 13877"/>
                      <a:gd name="GluePoint3Y" fmla="*/ 0 h 14364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3877" h="14364">
                        <a:moveTo>
                          <a:pt x="6942" y="0"/>
                        </a:moveTo>
                        <a:cubicBezTo>
                          <a:pt x="-2306" y="0"/>
                          <a:pt x="-2322" y="14364"/>
                          <a:pt x="6942" y="14364"/>
                        </a:cubicBezTo>
                        <a:cubicBezTo>
                          <a:pt x="16181" y="14372"/>
                          <a:pt x="16197" y="0"/>
                          <a:pt x="694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600" bIns="-306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04" name="Freeform 251"/>
                  <p:cNvSpPr/>
                  <p:nvPr/>
                </p:nvSpPr>
                <p:spPr>
                  <a:xfrm>
                    <a:off x="9889920" y="2714400"/>
                    <a:ext cx="14400" cy="14400"/>
                  </a:xfrm>
                  <a:custGeom>
                    <a:avLst/>
                    <a:gdLst>
                      <a:gd name="textAreaLeft" fmla="*/ 0 w 14400"/>
                      <a:gd name="textAreaRight" fmla="*/ 16200 w 14400"/>
                      <a:gd name="textAreaTop" fmla="*/ 0 h 14400"/>
                      <a:gd name="textAreaBottom" fmla="*/ 16200 h 14400"/>
                      <a:gd name="GluePoint1X" fmla="*/ 15067 w 16212"/>
                      <a:gd name="GluePoint1Y" fmla="*/ 4060 h 16211"/>
                      <a:gd name="GluePoint2X" fmla="*/ 4065 w 16212"/>
                      <a:gd name="GluePoint2Y" fmla="*/ 15070 h 16211"/>
                      <a:gd name="GluePoint3X" fmla="*/ 15067 w 16212"/>
                      <a:gd name="GluePoint3Y" fmla="*/ 4060 h 16211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6212" h="16211">
                        <a:moveTo>
                          <a:pt x="15067" y="4060"/>
                        </a:moveTo>
                        <a:cubicBezTo>
                          <a:pt x="7784" y="-7232"/>
                          <a:pt x="-7211" y="7859"/>
                          <a:pt x="4065" y="15070"/>
                        </a:cubicBezTo>
                        <a:cubicBezTo>
                          <a:pt x="10920" y="19305"/>
                          <a:pt x="19303" y="10891"/>
                          <a:pt x="15067" y="406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05" name="Freeform 252"/>
                  <p:cNvSpPr/>
                  <p:nvPr/>
                </p:nvSpPr>
                <p:spPr>
                  <a:xfrm>
                    <a:off x="9932760" y="2712960"/>
                    <a:ext cx="16560" cy="16200"/>
                  </a:xfrm>
                  <a:custGeom>
                    <a:avLst/>
                    <a:gdLst>
                      <a:gd name="textAreaLeft" fmla="*/ 0 w 16560"/>
                      <a:gd name="textAreaRight" fmla="*/ 18360 w 16560"/>
                      <a:gd name="textAreaTop" fmla="*/ 0 h 16200"/>
                      <a:gd name="textAreaBottom" fmla="*/ 18000 h 16200"/>
                      <a:gd name="GluePoint1X" fmla="*/ 13441 w 18372"/>
                      <a:gd name="GluePoint1Y" fmla="*/ 1310 h 18052"/>
                      <a:gd name="GluePoint2X" fmla="*/ 4404 w 18372"/>
                      <a:gd name="GluePoint2Y" fmla="*/ 16773 h 18052"/>
                      <a:gd name="GluePoint3X" fmla="*/ 13441 w 18372"/>
                      <a:gd name="GluePoint3Y" fmla="*/ 1310 h 180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8372" h="18052">
                        <a:moveTo>
                          <a:pt x="13441" y="1310"/>
                        </a:moveTo>
                        <a:cubicBezTo>
                          <a:pt x="3313" y="-4551"/>
                          <a:pt x="-5660" y="10808"/>
                          <a:pt x="4404" y="16773"/>
                        </a:cubicBezTo>
                        <a:cubicBezTo>
                          <a:pt x="14678" y="22561"/>
                          <a:pt x="24629" y="7170"/>
                          <a:pt x="13441" y="131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000" bIns="-27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06" name="Freeform 253"/>
                  <p:cNvSpPr/>
                  <p:nvPr/>
                </p:nvSpPr>
                <p:spPr>
                  <a:xfrm>
                    <a:off x="9976320" y="2713320"/>
                    <a:ext cx="12960" cy="13320"/>
                  </a:xfrm>
                  <a:custGeom>
                    <a:avLst/>
                    <a:gdLst>
                      <a:gd name="textAreaLeft" fmla="*/ 0 w 12960"/>
                      <a:gd name="textAreaRight" fmla="*/ 14760 w 12960"/>
                      <a:gd name="textAreaTop" fmla="*/ 0 h 13320"/>
                      <a:gd name="textAreaBottom" fmla="*/ 15120 h 13320"/>
                      <a:gd name="GluePoint1X" fmla="*/ 5346 w 14687"/>
                      <a:gd name="GluePoint1Y" fmla="*/ 332 h 15084"/>
                      <a:gd name="GluePoint2X" fmla="*/ 9332 w 14687"/>
                      <a:gd name="GluePoint2Y" fmla="*/ 14769 h 15084"/>
                      <a:gd name="GluePoint3X" fmla="*/ 5346 w 14687"/>
                      <a:gd name="GluePoint3Y" fmla="*/ 332 h 15084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4687" h="15084">
                        <a:moveTo>
                          <a:pt x="5346" y="332"/>
                        </a:moveTo>
                        <a:cubicBezTo>
                          <a:pt x="-4047" y="2854"/>
                          <a:pt x="-13" y="17396"/>
                          <a:pt x="9332" y="14769"/>
                        </a:cubicBezTo>
                        <a:cubicBezTo>
                          <a:pt x="18757" y="12311"/>
                          <a:pt x="14675" y="-2376"/>
                          <a:pt x="5346" y="3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07" name="Freeform 254"/>
                  <p:cNvSpPr/>
                  <p:nvPr/>
                </p:nvSpPr>
                <p:spPr>
                  <a:xfrm>
                    <a:off x="9884880" y="2782080"/>
                    <a:ext cx="13680" cy="13680"/>
                  </a:xfrm>
                  <a:custGeom>
                    <a:avLst/>
                    <a:gdLst>
                      <a:gd name="textAreaLeft" fmla="*/ 0 w 13680"/>
                      <a:gd name="textAreaRight" fmla="*/ 15480 w 13680"/>
                      <a:gd name="textAreaTop" fmla="*/ 0 h 13680"/>
                      <a:gd name="textAreaBottom" fmla="*/ 15480 h 13680"/>
                      <a:gd name="GluePoint1X" fmla="*/ 7564 w 15334"/>
                      <a:gd name="GluePoint1Y" fmla="*/ 15488 h 15495"/>
                      <a:gd name="GluePoint2X" fmla="*/ 8615 w 15334"/>
                      <a:gd name="GluePoint2Y" fmla="*/ 65 h 15495"/>
                      <a:gd name="GluePoint3X" fmla="*/ 7564 w 15334"/>
                      <a:gd name="GluePoint3Y" fmla="*/ 15488 h 15495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5334" h="15495">
                        <a:moveTo>
                          <a:pt x="7564" y="15488"/>
                        </a:moveTo>
                        <a:cubicBezTo>
                          <a:pt x="16787" y="15893"/>
                          <a:pt x="18606" y="-169"/>
                          <a:pt x="8615" y="65"/>
                        </a:cubicBezTo>
                        <a:cubicBezTo>
                          <a:pt x="-2120" y="-1163"/>
                          <a:pt x="-3219" y="15311"/>
                          <a:pt x="7564" y="1548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08" name="Freeform 255"/>
                  <p:cNvSpPr/>
                  <p:nvPr/>
                </p:nvSpPr>
                <p:spPr>
                  <a:xfrm>
                    <a:off x="9934560" y="2783160"/>
                    <a:ext cx="14040" cy="14400"/>
                  </a:xfrm>
                  <a:custGeom>
                    <a:avLst/>
                    <a:gdLst>
                      <a:gd name="textAreaLeft" fmla="*/ 0 w 14040"/>
                      <a:gd name="textAreaRight" fmla="*/ 15840 w 14040"/>
                      <a:gd name="textAreaTop" fmla="*/ 0 h 14400"/>
                      <a:gd name="textAreaBottom" fmla="*/ 16200 h 14400"/>
                      <a:gd name="GluePoint1X" fmla="*/ 7869 w 15738"/>
                      <a:gd name="GluePoint1Y" fmla="*/ 0 h 16287"/>
                      <a:gd name="GluePoint2X" fmla="*/ 7869 w 15738"/>
                      <a:gd name="GluePoint2Y" fmla="*/ 16288 h 16287"/>
                      <a:gd name="GluePoint3X" fmla="*/ 7869 w 15738"/>
                      <a:gd name="GluePoint3Y" fmla="*/ 0 h 16287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5738" h="16287">
                        <a:moveTo>
                          <a:pt x="7869" y="0"/>
                        </a:moveTo>
                        <a:cubicBezTo>
                          <a:pt x="-2615" y="0"/>
                          <a:pt x="-2631" y="16288"/>
                          <a:pt x="7869" y="16288"/>
                        </a:cubicBezTo>
                        <a:cubicBezTo>
                          <a:pt x="18354" y="16288"/>
                          <a:pt x="18370" y="0"/>
                          <a:pt x="786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09" name="Freeform 256"/>
                  <p:cNvSpPr/>
                  <p:nvPr/>
                </p:nvSpPr>
                <p:spPr>
                  <a:xfrm>
                    <a:off x="9974160" y="2777760"/>
                    <a:ext cx="12600" cy="13320"/>
                  </a:xfrm>
                  <a:custGeom>
                    <a:avLst/>
                    <a:gdLst>
                      <a:gd name="textAreaLeft" fmla="*/ 0 w 12600"/>
                      <a:gd name="textAreaRight" fmla="*/ 14400 w 12600"/>
                      <a:gd name="textAreaTop" fmla="*/ 0 h 13320"/>
                      <a:gd name="textAreaBottom" fmla="*/ 15120 h 13320"/>
                      <a:gd name="GluePoint1X" fmla="*/ 7281 w 14562"/>
                      <a:gd name="GluePoint1Y" fmla="*/ 15075 h 15075"/>
                      <a:gd name="GluePoint2X" fmla="*/ 7281 w 14562"/>
                      <a:gd name="GluePoint2Y" fmla="*/ 0 h 15075"/>
                      <a:gd name="GluePoint3X" fmla="*/ 7281 w 14562"/>
                      <a:gd name="GluePoint3Y" fmla="*/ 15075 h 15075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4562" h="15075">
                        <a:moveTo>
                          <a:pt x="7281" y="15075"/>
                        </a:moveTo>
                        <a:cubicBezTo>
                          <a:pt x="16982" y="15075"/>
                          <a:pt x="16998" y="0"/>
                          <a:pt x="7281" y="0"/>
                        </a:cubicBezTo>
                        <a:cubicBezTo>
                          <a:pt x="-2419" y="0"/>
                          <a:pt x="-2435" y="15075"/>
                          <a:pt x="7281" y="1507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10" name="Freeform 257"/>
                  <p:cNvSpPr/>
                  <p:nvPr/>
                </p:nvSpPr>
                <p:spPr>
                  <a:xfrm>
                    <a:off x="9888480" y="2835360"/>
                    <a:ext cx="13680" cy="13680"/>
                  </a:xfrm>
                  <a:custGeom>
                    <a:avLst/>
                    <a:gdLst>
                      <a:gd name="textAreaLeft" fmla="*/ 0 w 13680"/>
                      <a:gd name="textAreaRight" fmla="*/ 15480 w 13680"/>
                      <a:gd name="textAreaTop" fmla="*/ 0 h 13680"/>
                      <a:gd name="textAreaBottom" fmla="*/ 15480 h 13680"/>
                      <a:gd name="GluePoint1X" fmla="*/ 13732 w 15599"/>
                      <a:gd name="GluePoint1Y" fmla="*/ 1973 h 15560"/>
                      <a:gd name="GluePoint2X" fmla="*/ 4589 w 15599"/>
                      <a:gd name="GluePoint2Y" fmla="*/ 14858 h 15560"/>
                      <a:gd name="GluePoint3X" fmla="*/ 13732 w 15599"/>
                      <a:gd name="GluePoint3Y" fmla="*/ 1973 h 15560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5599" h="15560">
                        <a:moveTo>
                          <a:pt x="13732" y="1973"/>
                        </a:moveTo>
                        <a:cubicBezTo>
                          <a:pt x="5236" y="-5359"/>
                          <a:pt x="-6647" y="9733"/>
                          <a:pt x="4589" y="14858"/>
                        </a:cubicBezTo>
                        <a:cubicBezTo>
                          <a:pt x="11687" y="18438"/>
                          <a:pt x="19172" y="7437"/>
                          <a:pt x="13732" y="197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11" name="Freeform 258"/>
                  <p:cNvSpPr/>
                  <p:nvPr/>
                </p:nvSpPr>
                <p:spPr>
                  <a:xfrm>
                    <a:off x="9937800" y="2831400"/>
                    <a:ext cx="14760" cy="15120"/>
                  </a:xfrm>
                  <a:custGeom>
                    <a:avLst/>
                    <a:gdLst>
                      <a:gd name="textAreaLeft" fmla="*/ 0 w 14760"/>
                      <a:gd name="textAreaRight" fmla="*/ 16560 w 14760"/>
                      <a:gd name="textAreaTop" fmla="*/ 0 h 15120"/>
                      <a:gd name="textAreaBottom" fmla="*/ 16920 h 15120"/>
                      <a:gd name="GluePoint1X" fmla="*/ 8254 w 16508"/>
                      <a:gd name="GluePoint1Y" fmla="*/ 1 h 17001"/>
                      <a:gd name="GluePoint2X" fmla="*/ 8254 w 16508"/>
                      <a:gd name="GluePoint2Y" fmla="*/ 17001 h 17001"/>
                      <a:gd name="GluePoint3X" fmla="*/ 8254 w 16508"/>
                      <a:gd name="GluePoint3Y" fmla="*/ 1 h 17001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6508" h="17001">
                        <a:moveTo>
                          <a:pt x="8254" y="1"/>
                        </a:moveTo>
                        <a:cubicBezTo>
                          <a:pt x="-2764" y="-176"/>
                          <a:pt x="-2739" y="17138"/>
                          <a:pt x="8254" y="17001"/>
                        </a:cubicBezTo>
                        <a:cubicBezTo>
                          <a:pt x="19272" y="17170"/>
                          <a:pt x="19248" y="-144"/>
                          <a:pt x="825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12" name="Freeform 259"/>
                  <p:cNvSpPr/>
                  <p:nvPr/>
                </p:nvSpPr>
                <p:spPr>
                  <a:xfrm>
                    <a:off x="9976320" y="2824920"/>
                    <a:ext cx="15840" cy="16560"/>
                  </a:xfrm>
                  <a:custGeom>
                    <a:avLst/>
                    <a:gdLst>
                      <a:gd name="textAreaLeft" fmla="*/ 0 w 15840"/>
                      <a:gd name="textAreaRight" fmla="*/ 17640 w 15840"/>
                      <a:gd name="textAreaTop" fmla="*/ 0 h 16560"/>
                      <a:gd name="textAreaBottom" fmla="*/ 18360 h 16560"/>
                      <a:gd name="GluePoint1X" fmla="*/ 8845 w 17690"/>
                      <a:gd name="GluePoint1Y" fmla="*/ 18317 h 18316"/>
                      <a:gd name="GluePoint2X" fmla="*/ 8845 w 17690"/>
                      <a:gd name="GluePoint2Y" fmla="*/ 0 h 18316"/>
                      <a:gd name="GluePoint3X" fmla="*/ 8845 w 17690"/>
                      <a:gd name="GluePoint3Y" fmla="*/ 18317 h 1831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7690" h="18316">
                        <a:moveTo>
                          <a:pt x="8845" y="18317"/>
                        </a:moveTo>
                        <a:cubicBezTo>
                          <a:pt x="20631" y="18317"/>
                          <a:pt x="20647" y="0"/>
                          <a:pt x="8845" y="0"/>
                        </a:cubicBezTo>
                        <a:cubicBezTo>
                          <a:pt x="-2940" y="0"/>
                          <a:pt x="-2957" y="18317"/>
                          <a:pt x="8845" y="183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640" bIns="-266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13" name="Freeform 260"/>
                  <p:cNvSpPr/>
                  <p:nvPr/>
                </p:nvSpPr>
                <p:spPr>
                  <a:xfrm>
                    <a:off x="9938520" y="2869920"/>
                    <a:ext cx="14760" cy="15120"/>
                  </a:xfrm>
                  <a:custGeom>
                    <a:avLst/>
                    <a:gdLst>
                      <a:gd name="textAreaLeft" fmla="*/ 0 w 14760"/>
                      <a:gd name="textAreaRight" fmla="*/ 16560 w 14760"/>
                      <a:gd name="textAreaTop" fmla="*/ 0 h 15120"/>
                      <a:gd name="textAreaBottom" fmla="*/ 16920 h 15120"/>
                      <a:gd name="GluePoint1X" fmla="*/ 13332 w 16533"/>
                      <a:gd name="GluePoint1Y" fmla="*/ 2097 h 16868"/>
                      <a:gd name="GluePoint2X" fmla="*/ 6145 w 16533"/>
                      <a:gd name="GluePoint2Y" fmla="*/ 16525 h 16868"/>
                      <a:gd name="GluePoint3X" fmla="*/ 13332 w 16533"/>
                      <a:gd name="GluePoint3Y" fmla="*/ 2097 h 16868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6533" h="16868">
                        <a:moveTo>
                          <a:pt x="13332" y="2097"/>
                        </a:moveTo>
                        <a:cubicBezTo>
                          <a:pt x="1966" y="-6092"/>
                          <a:pt x="-6150" y="12039"/>
                          <a:pt x="6145" y="16525"/>
                        </a:cubicBezTo>
                        <a:cubicBezTo>
                          <a:pt x="14544" y="19031"/>
                          <a:pt x="20502" y="7173"/>
                          <a:pt x="13332" y="20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  <p:grpSp>
              <p:nvGrpSpPr>
                <p:cNvPr id="314" name="Afbeelding 141"/>
                <p:cNvGrpSpPr/>
                <p:nvPr/>
              </p:nvGrpSpPr>
              <p:grpSpPr>
                <a:xfrm>
                  <a:off x="9390240" y="3076920"/>
                  <a:ext cx="99720" cy="172800"/>
                  <a:chOff x="9390240" y="3076920"/>
                  <a:chExt cx="99720" cy="172800"/>
                </a:xfrm>
              </p:grpSpPr>
              <p:sp>
                <p:nvSpPr>
                  <p:cNvPr id="315" name="Freeform 262"/>
                  <p:cNvSpPr/>
                  <p:nvPr/>
                </p:nvSpPr>
                <p:spPr>
                  <a:xfrm>
                    <a:off x="9390240" y="3076920"/>
                    <a:ext cx="71640" cy="80640"/>
                  </a:xfrm>
                  <a:custGeom>
                    <a:avLst/>
                    <a:gdLst>
                      <a:gd name="textAreaLeft" fmla="*/ 0 w 71640"/>
                      <a:gd name="textAreaRight" fmla="*/ 73440 w 71640"/>
                      <a:gd name="textAreaTop" fmla="*/ 0 h 80640"/>
                      <a:gd name="textAreaBottom" fmla="*/ 82440 h 80640"/>
                      <a:gd name="GluePoint1X" fmla="*/ 38471 w 73371"/>
                      <a:gd name="GluePoint1Y" fmla="*/ 78946 h 82525"/>
                      <a:gd name="GluePoint2X" fmla="*/ 52917 w 73371"/>
                      <a:gd name="GluePoint2Y" fmla="*/ 1734 h 82525"/>
                      <a:gd name="GluePoint3X" fmla="*/ 48503 w 73371"/>
                      <a:gd name="GluePoint3Y" fmla="*/ 538 h 82525"/>
                      <a:gd name="GluePoint4X" fmla="*/ 5490 w 73371"/>
                      <a:gd name="GluePoint4Y" fmla="*/ 30818 h 82525"/>
                      <a:gd name="GluePoint5X" fmla="*/ 244 w 73371"/>
                      <a:gd name="GluePoint5Y" fmla="*/ 33267 h 82525"/>
                      <a:gd name="GluePoint6X" fmla="*/ 20308 w 73371"/>
                      <a:gd name="GluePoint6Y" fmla="*/ 71307 h 82525"/>
                      <a:gd name="GluePoint7X" fmla="*/ 38471 w 73371"/>
                      <a:gd name="GluePoint7Y" fmla="*/ 78946 h 82525"/>
                      <a:gd name="GluePoint8X" fmla="*/ 26184 w 73371"/>
                      <a:gd name="GluePoint8Y" fmla="*/ 68979 h 82525"/>
                      <a:gd name="GluePoint9X" fmla="*/ 7657 w 73371"/>
                      <a:gd name="GluePoint9Y" fmla="*/ 35773 h 82525"/>
                      <a:gd name="GluePoint10X" fmla="*/ 49174 w 73371"/>
                      <a:gd name="GluePoint10Y" fmla="*/ 7069 h 82525"/>
                      <a:gd name="GluePoint11X" fmla="*/ 63037 w 73371"/>
                      <a:gd name="GluePoint11Y" fmla="*/ 38028 h 82525"/>
                      <a:gd name="GluePoint12X" fmla="*/ 63967 w 73371"/>
                      <a:gd name="GluePoint12Y" fmla="*/ 55157 h 82525"/>
                      <a:gd name="GluePoint13X" fmla="*/ 39789 w 73371"/>
                      <a:gd name="GluePoint13Y" fmla="*/ 71113 h 82525"/>
                      <a:gd name="GluePoint14X" fmla="*/ 31035 w 73371"/>
                      <a:gd name="GluePoint14Y" fmla="*/ 75923 h 82525"/>
                      <a:gd name="GluePoint15X" fmla="*/ 26184 w 73371"/>
                      <a:gd name="GluePoint15Y" fmla="*/ 68979 h 82525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</a:cxnLst>
                    <a:rect l="textAreaLeft" t="textAreaTop" r="textAreaRight" b="textAreaBottom"/>
                    <a:pathLst>
                      <a:path w="73371" h="82525">
                        <a:moveTo>
                          <a:pt x="38471" y="78946"/>
                        </a:moveTo>
                        <a:cubicBezTo>
                          <a:pt x="90982" y="45085"/>
                          <a:pt x="74193" y="59514"/>
                          <a:pt x="52917" y="1734"/>
                        </a:cubicBezTo>
                        <a:cubicBezTo>
                          <a:pt x="52238" y="-109"/>
                          <a:pt x="49982" y="-440"/>
                          <a:pt x="48503" y="538"/>
                        </a:cubicBezTo>
                        <a:cubicBezTo>
                          <a:pt x="33815" y="10157"/>
                          <a:pt x="19572" y="20334"/>
                          <a:pt x="5490" y="30818"/>
                        </a:cubicBezTo>
                        <a:cubicBezTo>
                          <a:pt x="3898" y="27730"/>
                          <a:pt x="-1162" y="29896"/>
                          <a:pt x="244" y="33267"/>
                        </a:cubicBezTo>
                        <a:cubicBezTo>
                          <a:pt x="5798" y="46556"/>
                          <a:pt x="12353" y="59287"/>
                          <a:pt x="20308" y="71307"/>
                        </a:cubicBezTo>
                        <a:cubicBezTo>
                          <a:pt x="24624" y="78922"/>
                          <a:pt x="29636" y="87539"/>
                          <a:pt x="38471" y="78946"/>
                        </a:cubicBezTo>
                        <a:close/>
                        <a:moveTo>
                          <a:pt x="26184" y="68979"/>
                        </a:moveTo>
                        <a:cubicBezTo>
                          <a:pt x="19063" y="58479"/>
                          <a:pt x="12846" y="47356"/>
                          <a:pt x="7657" y="35773"/>
                        </a:cubicBezTo>
                        <a:cubicBezTo>
                          <a:pt x="21455" y="26146"/>
                          <a:pt x="35198" y="16478"/>
                          <a:pt x="49174" y="7069"/>
                        </a:cubicBezTo>
                        <a:cubicBezTo>
                          <a:pt x="54251" y="17141"/>
                          <a:pt x="58470" y="27730"/>
                          <a:pt x="63037" y="38028"/>
                        </a:cubicBezTo>
                        <a:cubicBezTo>
                          <a:pt x="65091" y="43517"/>
                          <a:pt x="71388" y="51261"/>
                          <a:pt x="63967" y="55157"/>
                        </a:cubicBezTo>
                        <a:cubicBezTo>
                          <a:pt x="55883" y="60435"/>
                          <a:pt x="47824" y="65762"/>
                          <a:pt x="39789" y="71113"/>
                        </a:cubicBezTo>
                        <a:cubicBezTo>
                          <a:pt x="37994" y="72302"/>
                          <a:pt x="33274" y="76723"/>
                          <a:pt x="31035" y="75923"/>
                        </a:cubicBezTo>
                        <a:cubicBezTo>
                          <a:pt x="29442" y="75349"/>
                          <a:pt x="27146" y="70402"/>
                          <a:pt x="26184" y="6897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16" name="Freeform 263"/>
                  <p:cNvSpPr/>
                  <p:nvPr/>
                </p:nvSpPr>
                <p:spPr>
                  <a:xfrm>
                    <a:off x="9416520" y="3105720"/>
                    <a:ext cx="18360" cy="25560"/>
                  </a:xfrm>
                  <a:custGeom>
                    <a:avLst/>
                    <a:gdLst>
                      <a:gd name="textAreaLeft" fmla="*/ 0 w 18360"/>
                      <a:gd name="textAreaRight" fmla="*/ 20160 w 18360"/>
                      <a:gd name="textAreaTop" fmla="*/ 0 h 25560"/>
                      <a:gd name="textAreaBottom" fmla="*/ 27360 h 25560"/>
                      <a:gd name="GluePoint1X" fmla="*/ 7778 w 20323"/>
                      <a:gd name="GluePoint1Y" fmla="*/ 27471 h 27527"/>
                      <a:gd name="GluePoint2X" fmla="*/ 19725 w 20323"/>
                      <a:gd name="GluePoint2Y" fmla="*/ 19178 h 27527"/>
                      <a:gd name="GluePoint3X" fmla="*/ 10696 w 20323"/>
                      <a:gd name="GluePoint3Y" fmla="*/ 1014 h 27527"/>
                      <a:gd name="GluePoint4X" fmla="*/ 3695 w 20323"/>
                      <a:gd name="GluePoint4Y" fmla="*/ 17383 h 27527"/>
                      <a:gd name="GluePoint5X" fmla="*/ 7778 w 20323"/>
                      <a:gd name="GluePoint5Y" fmla="*/ 27471 h 27527"/>
                      <a:gd name="GluePoint6X" fmla="*/ 10162 w 20323"/>
                      <a:gd name="GluePoint6Y" fmla="*/ 21594 h 27527"/>
                      <a:gd name="GluePoint7X" fmla="*/ 7972 w 20323"/>
                      <a:gd name="GluePoint7Y" fmla="*/ 13034 h 27527"/>
                      <a:gd name="GluePoint8X" fmla="*/ 12507 w 20323"/>
                      <a:gd name="GluePoint8Y" fmla="*/ 7837 h 27527"/>
                      <a:gd name="GluePoint9X" fmla="*/ 10162 w 20323"/>
                      <a:gd name="GluePoint9Y" fmla="*/ 21594 h 27527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</a:cxnLst>
                    <a:rect l="textAreaLeft" t="textAreaTop" r="textAreaRight" b="textAreaBottom"/>
                    <a:pathLst>
                      <a:path w="20323" h="27527">
                        <a:moveTo>
                          <a:pt x="7778" y="27471"/>
                        </a:moveTo>
                        <a:cubicBezTo>
                          <a:pt x="13372" y="28029"/>
                          <a:pt x="18003" y="24432"/>
                          <a:pt x="19725" y="19178"/>
                        </a:cubicBezTo>
                        <a:cubicBezTo>
                          <a:pt x="22175" y="15201"/>
                          <a:pt x="16702" y="-4668"/>
                          <a:pt x="10696" y="1014"/>
                        </a:cubicBezTo>
                        <a:cubicBezTo>
                          <a:pt x="8942" y="3965"/>
                          <a:pt x="-7072" y="18571"/>
                          <a:pt x="3695" y="17383"/>
                        </a:cubicBezTo>
                        <a:cubicBezTo>
                          <a:pt x="4019" y="20641"/>
                          <a:pt x="3970" y="26283"/>
                          <a:pt x="7778" y="27471"/>
                        </a:cubicBezTo>
                        <a:close/>
                        <a:moveTo>
                          <a:pt x="10162" y="21594"/>
                        </a:moveTo>
                        <a:cubicBezTo>
                          <a:pt x="8732" y="19064"/>
                          <a:pt x="10898" y="14562"/>
                          <a:pt x="7972" y="13034"/>
                        </a:cubicBezTo>
                        <a:cubicBezTo>
                          <a:pt x="9508" y="11321"/>
                          <a:pt x="11011" y="9583"/>
                          <a:pt x="12507" y="7837"/>
                        </a:cubicBezTo>
                        <a:cubicBezTo>
                          <a:pt x="15029" y="12056"/>
                          <a:pt x="15918" y="19832"/>
                          <a:pt x="10162" y="2159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7640" bIns="-176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17" name="Freeform 264"/>
                  <p:cNvSpPr/>
                  <p:nvPr/>
                </p:nvSpPr>
                <p:spPr>
                  <a:xfrm>
                    <a:off x="9420480" y="3168720"/>
                    <a:ext cx="69480" cy="81000"/>
                  </a:xfrm>
                  <a:custGeom>
                    <a:avLst/>
                    <a:gdLst>
                      <a:gd name="textAreaLeft" fmla="*/ 0 w 69480"/>
                      <a:gd name="textAreaRight" fmla="*/ 71280 w 69480"/>
                      <a:gd name="textAreaTop" fmla="*/ 0 h 81000"/>
                      <a:gd name="textAreaBottom" fmla="*/ 82800 h 81000"/>
                      <a:gd name="GluePoint1X" fmla="*/ 53832 w 71147"/>
                      <a:gd name="GluePoint1Y" fmla="*/ 1716 h 82733"/>
                      <a:gd name="GluePoint2X" fmla="*/ 49467 w 71147"/>
                      <a:gd name="GluePoint2Y" fmla="*/ 528 h 82733"/>
                      <a:gd name="GluePoint3X" fmla="*/ 24400 w 71147"/>
                      <a:gd name="GluePoint3Y" fmla="*/ 17269 h 82733"/>
                      <a:gd name="GluePoint4X" fmla="*/ 626 w 71147"/>
                      <a:gd name="GluePoint4Y" fmla="*/ 35796 h 82733"/>
                      <a:gd name="GluePoint5X" fmla="*/ 2599 w 71147"/>
                      <a:gd name="GluePoint5Y" fmla="*/ 38398 h 82733"/>
                      <a:gd name="GluePoint6X" fmla="*/ 8411 w 71147"/>
                      <a:gd name="GluePoint6Y" fmla="*/ 34535 h 82733"/>
                      <a:gd name="GluePoint7X" fmla="*/ 21256 w 71147"/>
                      <a:gd name="GluePoint7Y" fmla="*/ 72179 h 82733"/>
                      <a:gd name="GluePoint8X" fmla="*/ 39710 w 71147"/>
                      <a:gd name="GluePoint8Y" fmla="*/ 78993 h 82733"/>
                      <a:gd name="GluePoint9X" fmla="*/ 65707 w 71147"/>
                      <a:gd name="GluePoint9Y" fmla="*/ 58259 h 82733"/>
                      <a:gd name="GluePoint10X" fmla="*/ 69798 w 71147"/>
                      <a:gd name="GluePoint10Y" fmla="*/ 44210 h 82733"/>
                      <a:gd name="GluePoint11X" fmla="*/ 53832 w 71147"/>
                      <a:gd name="GluePoint11Y" fmla="*/ 1716 h 82733"/>
                      <a:gd name="GluePoint12X" fmla="*/ 61827 w 71147"/>
                      <a:gd name="GluePoint12Y" fmla="*/ 54597 h 82733"/>
                      <a:gd name="GluePoint13X" fmla="*/ 36202 w 71147"/>
                      <a:gd name="GluePoint13Y" fmla="*/ 74377 h 82733"/>
                      <a:gd name="GluePoint14X" fmla="*/ 31756 w 71147"/>
                      <a:gd name="GluePoint14Y" fmla="*/ 75889 h 82733"/>
                      <a:gd name="GluePoint15X" fmla="*/ 24303 w 71147"/>
                      <a:gd name="GluePoint15Y" fmla="*/ 65817 h 82733"/>
                      <a:gd name="GluePoint16X" fmla="*/ 13730 w 71147"/>
                      <a:gd name="GluePoint16Y" fmla="*/ 35529 h 82733"/>
                      <a:gd name="GluePoint17X" fmla="*/ 10367 w 71147"/>
                      <a:gd name="GluePoint17Y" fmla="*/ 33249 h 82733"/>
                      <a:gd name="GluePoint18X" fmla="*/ 49952 w 71147"/>
                      <a:gd name="GluePoint18Y" fmla="*/ 7043 h 82733"/>
                      <a:gd name="GluePoint19X" fmla="*/ 61277 w 71147"/>
                      <a:gd name="GluePoint19Y" fmla="*/ 35254 h 82733"/>
                      <a:gd name="GluePoint20X" fmla="*/ 61827 w 71147"/>
                      <a:gd name="GluePoint20Y" fmla="*/ 54597 h 8273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  <a:cxn ang="0">
                        <a:pos x="GluePoint16X" y="GluePoint16Y"/>
                      </a:cxn>
                      <a:cxn ang="0">
                        <a:pos x="GluePoint17X" y="GluePoint17Y"/>
                      </a:cxn>
                      <a:cxn ang="0">
                        <a:pos x="GluePoint18X" y="GluePoint18Y"/>
                      </a:cxn>
                      <a:cxn ang="0">
                        <a:pos x="GluePoint19X" y="GluePoint19Y"/>
                      </a:cxn>
                      <a:cxn ang="0">
                        <a:pos x="GluePoint20X" y="GluePoint20Y"/>
                      </a:cxn>
                    </a:cxnLst>
                    <a:rect l="textAreaLeft" t="textAreaTop" r="textAreaRight" b="textAreaBottom"/>
                    <a:pathLst>
                      <a:path w="71147" h="82733">
                        <a:moveTo>
                          <a:pt x="53832" y="1716"/>
                        </a:moveTo>
                        <a:cubicBezTo>
                          <a:pt x="53048" y="-78"/>
                          <a:pt x="51027" y="-450"/>
                          <a:pt x="49467" y="528"/>
                        </a:cubicBezTo>
                        <a:cubicBezTo>
                          <a:pt x="40963" y="5887"/>
                          <a:pt x="32637" y="11521"/>
                          <a:pt x="24400" y="17269"/>
                        </a:cubicBezTo>
                        <a:cubicBezTo>
                          <a:pt x="16058" y="23081"/>
                          <a:pt x="8419" y="29313"/>
                          <a:pt x="626" y="35796"/>
                        </a:cubicBezTo>
                        <a:cubicBezTo>
                          <a:pt x="-998" y="37146"/>
                          <a:pt x="853" y="39562"/>
                          <a:pt x="2599" y="38398"/>
                        </a:cubicBezTo>
                        <a:cubicBezTo>
                          <a:pt x="4539" y="37113"/>
                          <a:pt x="6479" y="35828"/>
                          <a:pt x="8411" y="34535"/>
                        </a:cubicBezTo>
                        <a:cubicBezTo>
                          <a:pt x="8508" y="47589"/>
                          <a:pt x="15023" y="60862"/>
                          <a:pt x="21256" y="72179"/>
                        </a:cubicBezTo>
                        <a:cubicBezTo>
                          <a:pt x="25597" y="80771"/>
                          <a:pt x="30625" y="87084"/>
                          <a:pt x="39710" y="78993"/>
                        </a:cubicBezTo>
                        <a:cubicBezTo>
                          <a:pt x="48910" y="72777"/>
                          <a:pt x="57632" y="65874"/>
                          <a:pt x="65707" y="58259"/>
                        </a:cubicBezTo>
                        <a:cubicBezTo>
                          <a:pt x="70905" y="54597"/>
                          <a:pt x="72619" y="50119"/>
                          <a:pt x="69798" y="44210"/>
                        </a:cubicBezTo>
                        <a:cubicBezTo>
                          <a:pt x="65287" y="29757"/>
                          <a:pt x="59903" y="15604"/>
                          <a:pt x="53832" y="1716"/>
                        </a:cubicBezTo>
                        <a:close/>
                        <a:moveTo>
                          <a:pt x="61827" y="54597"/>
                        </a:moveTo>
                        <a:cubicBezTo>
                          <a:pt x="53630" y="61622"/>
                          <a:pt x="45126" y="68307"/>
                          <a:pt x="36202" y="74377"/>
                        </a:cubicBezTo>
                        <a:cubicBezTo>
                          <a:pt x="34367" y="75622"/>
                          <a:pt x="33906" y="76422"/>
                          <a:pt x="31756" y="75889"/>
                        </a:cubicBezTo>
                        <a:cubicBezTo>
                          <a:pt x="27828" y="74232"/>
                          <a:pt x="26647" y="69147"/>
                          <a:pt x="24303" y="65817"/>
                        </a:cubicBezTo>
                        <a:cubicBezTo>
                          <a:pt x="19146" y="56206"/>
                          <a:pt x="16123" y="46118"/>
                          <a:pt x="13730" y="35529"/>
                        </a:cubicBezTo>
                        <a:cubicBezTo>
                          <a:pt x="13326" y="33759"/>
                          <a:pt x="11749" y="33039"/>
                          <a:pt x="10367" y="33249"/>
                        </a:cubicBezTo>
                        <a:cubicBezTo>
                          <a:pt x="23543" y="24495"/>
                          <a:pt x="36720" y="15717"/>
                          <a:pt x="49952" y="7043"/>
                        </a:cubicBezTo>
                        <a:cubicBezTo>
                          <a:pt x="54083" y="16299"/>
                          <a:pt x="57882" y="25700"/>
                          <a:pt x="61277" y="35254"/>
                        </a:cubicBezTo>
                        <a:cubicBezTo>
                          <a:pt x="63492" y="41470"/>
                          <a:pt x="67874" y="49343"/>
                          <a:pt x="61827" y="545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800" bIns="378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18" name="Freeform 265"/>
                  <p:cNvSpPr/>
                  <p:nvPr/>
                </p:nvSpPr>
                <p:spPr>
                  <a:xfrm>
                    <a:off x="9449280" y="3202560"/>
                    <a:ext cx="17280" cy="19440"/>
                  </a:xfrm>
                  <a:custGeom>
                    <a:avLst/>
                    <a:gdLst>
                      <a:gd name="textAreaLeft" fmla="*/ 0 w 17280"/>
                      <a:gd name="textAreaRight" fmla="*/ 19080 w 17280"/>
                      <a:gd name="textAreaTop" fmla="*/ 0 h 19440"/>
                      <a:gd name="textAreaBottom" fmla="*/ 21240 h 19440"/>
                      <a:gd name="GluePoint1X" fmla="*/ 14778 w 19245"/>
                      <a:gd name="GluePoint1Y" fmla="*/ 2940 h 21405"/>
                      <a:gd name="GluePoint2X" fmla="*/ 13969 w 19245"/>
                      <a:gd name="GluePoint2Y" fmla="*/ 2512 h 21405"/>
                      <a:gd name="GluePoint3X" fmla="*/ 987 w 19245"/>
                      <a:gd name="GluePoint3Y" fmla="*/ 6772 h 21405"/>
                      <a:gd name="GluePoint4X" fmla="*/ 2547 w 19245"/>
                      <a:gd name="GluePoint4Y" fmla="*/ 15995 h 21405"/>
                      <a:gd name="GluePoint5X" fmla="*/ 8699 w 19245"/>
                      <a:gd name="GluePoint5Y" fmla="*/ 21403 h 21405"/>
                      <a:gd name="GluePoint6X" fmla="*/ 18342 w 19245"/>
                      <a:gd name="GluePoint6Y" fmla="*/ 15276 h 21405"/>
                      <a:gd name="GluePoint7X" fmla="*/ 14778 w 19245"/>
                      <a:gd name="GluePoint7Y" fmla="*/ 2940 h 21405"/>
                      <a:gd name="GluePoint8X" fmla="*/ 8052 w 19245"/>
                      <a:gd name="GluePoint8Y" fmla="*/ 14435 h 21405"/>
                      <a:gd name="GluePoint9X" fmla="*/ 11205 w 19245"/>
                      <a:gd name="GluePoint9Y" fmla="*/ 5672 h 21405"/>
                      <a:gd name="GluePoint10X" fmla="*/ 13266 w 19245"/>
                      <a:gd name="GluePoint10Y" fmla="*/ 12390 h 21405"/>
                      <a:gd name="GluePoint11X" fmla="*/ 10404 w 19245"/>
                      <a:gd name="GluePoint11Y" fmla="*/ 14597 h 21405"/>
                      <a:gd name="GluePoint12X" fmla="*/ 8052 w 19245"/>
                      <a:gd name="GluePoint12Y" fmla="*/ 14435 h 21405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</a:cxnLst>
                    <a:rect l="textAreaLeft" t="textAreaTop" r="textAreaRight" b="textAreaBottom"/>
                    <a:pathLst>
                      <a:path w="19245" h="21405">
                        <a:moveTo>
                          <a:pt x="14778" y="2940"/>
                        </a:moveTo>
                        <a:cubicBezTo>
                          <a:pt x="14519" y="2706"/>
                          <a:pt x="14244" y="2585"/>
                          <a:pt x="13969" y="2512"/>
                        </a:cubicBezTo>
                        <a:cubicBezTo>
                          <a:pt x="14155" y="-4335"/>
                          <a:pt x="2870" y="4767"/>
                          <a:pt x="987" y="6772"/>
                        </a:cubicBezTo>
                        <a:cubicBezTo>
                          <a:pt x="-1325" y="9916"/>
                          <a:pt x="938" y="13166"/>
                          <a:pt x="2547" y="15995"/>
                        </a:cubicBezTo>
                        <a:cubicBezTo>
                          <a:pt x="3962" y="18476"/>
                          <a:pt x="5368" y="21508"/>
                          <a:pt x="8699" y="21403"/>
                        </a:cubicBezTo>
                        <a:cubicBezTo>
                          <a:pt x="12167" y="21298"/>
                          <a:pt x="15982" y="17458"/>
                          <a:pt x="18342" y="15276"/>
                        </a:cubicBezTo>
                        <a:cubicBezTo>
                          <a:pt x="21180" y="13327"/>
                          <a:pt x="16588" y="4832"/>
                          <a:pt x="14778" y="2940"/>
                        </a:cubicBezTo>
                        <a:close/>
                        <a:moveTo>
                          <a:pt x="8052" y="14435"/>
                        </a:moveTo>
                        <a:cubicBezTo>
                          <a:pt x="3897" y="8388"/>
                          <a:pt x="6807" y="9375"/>
                          <a:pt x="11205" y="5672"/>
                        </a:cubicBezTo>
                        <a:cubicBezTo>
                          <a:pt x="11172" y="7879"/>
                          <a:pt x="12247" y="10296"/>
                          <a:pt x="13266" y="12390"/>
                        </a:cubicBezTo>
                        <a:cubicBezTo>
                          <a:pt x="12344" y="13166"/>
                          <a:pt x="11407" y="13918"/>
                          <a:pt x="10404" y="14597"/>
                        </a:cubicBezTo>
                        <a:cubicBezTo>
                          <a:pt x="8982" y="15566"/>
                          <a:pt x="8990" y="16076"/>
                          <a:pt x="8052" y="144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760" bIns="-237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  <p:grpSp>
              <p:nvGrpSpPr>
                <p:cNvPr id="319" name="Afbeelding 141"/>
                <p:cNvGrpSpPr/>
                <p:nvPr/>
              </p:nvGrpSpPr>
              <p:grpSpPr>
                <a:xfrm>
                  <a:off x="9484200" y="3433320"/>
                  <a:ext cx="756360" cy="187920"/>
                  <a:chOff x="9484200" y="3433320"/>
                  <a:chExt cx="756360" cy="187920"/>
                </a:xfrm>
              </p:grpSpPr>
              <p:sp>
                <p:nvSpPr>
                  <p:cNvPr id="320" name="Freeform 267"/>
                  <p:cNvSpPr/>
                  <p:nvPr/>
                </p:nvSpPr>
                <p:spPr>
                  <a:xfrm>
                    <a:off x="9522000" y="346032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51209 w 53518"/>
                      <a:gd name="GluePoint1Y" fmla="*/ 36605 h 78642"/>
                      <a:gd name="GluePoint2X" fmla="*/ 27137 w 53518"/>
                      <a:gd name="GluePoint2Y" fmla="*/ 1555 h 78642"/>
                      <a:gd name="GluePoint3X" fmla="*/ 21543 w 53518"/>
                      <a:gd name="GluePoint3Y" fmla="*/ 1555 h 78642"/>
                      <a:gd name="GluePoint4X" fmla="*/ 0 w 53518"/>
                      <a:gd name="GluePoint4Y" fmla="*/ 41285 h 78642"/>
                      <a:gd name="GluePoint5X" fmla="*/ 20443 w 53518"/>
                      <a:gd name="GluePoint5Y" fmla="*/ 72026 h 78642"/>
                      <a:gd name="GluePoint6X" fmla="*/ 31712 w 53518"/>
                      <a:gd name="GluePoint6Y" fmla="*/ 78226 h 78642"/>
                      <a:gd name="GluePoint7X" fmla="*/ 42285 w 53518"/>
                      <a:gd name="GluePoint7Y" fmla="*/ 65276 h 78642"/>
                      <a:gd name="GluePoint8X" fmla="*/ 51209 w 53518"/>
                      <a:gd name="GluePoint8Y" fmla="*/ 36605 h 78642"/>
                      <a:gd name="GluePoint9X" fmla="*/ 31186 w 53518"/>
                      <a:gd name="GluePoint9Y" fmla="*/ 69754 h 78642"/>
                      <a:gd name="GluePoint10X" fmla="*/ 26344 w 53518"/>
                      <a:gd name="GluePoint10Y" fmla="*/ 68833 h 78642"/>
                      <a:gd name="GluePoint11X" fmla="*/ 4001 w 53518"/>
                      <a:gd name="GluePoint11Y" fmla="*/ 40824 h 78642"/>
                      <a:gd name="GluePoint12X" fmla="*/ 24267 w 53518"/>
                      <a:gd name="GluePoint12Y" fmla="*/ 8782 h 78642"/>
                      <a:gd name="GluePoint13X" fmla="*/ 31186 w 53518"/>
                      <a:gd name="GluePoint13Y" fmla="*/ 69754 h 7864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</a:cxnLst>
                    <a:rect l="textAreaLeft" t="textAreaTop" r="textAreaRight" b="textAreaBottom"/>
                    <a:pathLst>
                      <a:path w="53518" h="78642">
                        <a:moveTo>
                          <a:pt x="51209" y="36605"/>
                        </a:moveTo>
                        <a:cubicBezTo>
                          <a:pt x="43991" y="24512"/>
                          <a:pt x="35123" y="13147"/>
                          <a:pt x="27137" y="1555"/>
                        </a:cubicBez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54" y="26897"/>
                          <a:pt x="0" y="41285"/>
                        </a:cubicBezTo>
                        <a:cubicBezTo>
                          <a:pt x="1277" y="52691"/>
                          <a:pt x="13467" y="63191"/>
                          <a:pt x="20443" y="72026"/>
                        </a:cubicBezTo>
                        <a:cubicBezTo>
                          <a:pt x="23240" y="75000"/>
                          <a:pt x="26983" y="80141"/>
                          <a:pt x="31712" y="78226"/>
                        </a:cubicBezTo>
                        <a:cubicBezTo>
                          <a:pt x="36336" y="76358"/>
                          <a:pt x="39569" y="69092"/>
                          <a:pt x="42285" y="65276"/>
                        </a:cubicBezTo>
                        <a:cubicBezTo>
                          <a:pt x="48607" y="56360"/>
                          <a:pt x="57878" y="47776"/>
                          <a:pt x="51209" y="36605"/>
                        </a:cubicBezTo>
                        <a:close/>
                        <a:moveTo>
                          <a:pt x="31186" y="69754"/>
                        </a:moveTo>
                        <a:cubicBezTo>
                          <a:pt x="28834" y="73020"/>
                          <a:pt x="28769" y="71355"/>
                          <a:pt x="26344" y="68833"/>
                        </a:cubicBezTo>
                        <a:cubicBezTo>
                          <a:pt x="17549" y="60612"/>
                          <a:pt x="11818" y="49756"/>
                          <a:pt x="4001" y="40824"/>
                        </a:cubicBezTo>
                        <a:cubicBezTo>
                          <a:pt x="10581" y="30033"/>
                          <a:pt x="16992" y="19120"/>
                          <a:pt x="24267" y="8782"/>
                        </a:cubicBezTo>
                        <a:cubicBezTo>
                          <a:pt x="50345" y="50346"/>
                          <a:pt x="56278" y="35263"/>
                          <a:pt x="31186" y="6975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21" name="Freeform 268"/>
                  <p:cNvSpPr/>
                  <p:nvPr/>
                </p:nvSpPr>
                <p:spPr>
                  <a:xfrm>
                    <a:off x="9542520" y="349632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32 w 8260"/>
                      <a:gd name="GluePoint1Y" fmla="*/ 0 h 8552"/>
                      <a:gd name="GluePoint2X" fmla="*/ 4132 w 8260"/>
                      <a:gd name="GluePoint2Y" fmla="*/ 8552 h 8552"/>
                      <a:gd name="GluePoint3X" fmla="*/ 4132 w 8260"/>
                      <a:gd name="GluePoint3Y" fmla="*/ 0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60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22" name="Freeform 269"/>
                  <p:cNvSpPr/>
                  <p:nvPr/>
                </p:nvSpPr>
                <p:spPr>
                  <a:xfrm>
                    <a:off x="9617760" y="345276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27137 w 53522"/>
                      <a:gd name="GluePoint1Y" fmla="*/ 1555 h 78493"/>
                      <a:gd name="GluePoint2X" fmla="*/ 21543 w 53522"/>
                      <a:gd name="GluePoint2Y" fmla="*/ 1555 h 78493"/>
                      <a:gd name="GluePoint3X" fmla="*/ 0 w 53522"/>
                      <a:gd name="GluePoint3Y" fmla="*/ 41285 h 78493"/>
                      <a:gd name="GluePoint4X" fmla="*/ 20443 w 53522"/>
                      <a:gd name="GluePoint4Y" fmla="*/ 72026 h 78493"/>
                      <a:gd name="GluePoint5X" fmla="*/ 42285 w 53522"/>
                      <a:gd name="GluePoint5Y" fmla="*/ 65276 h 78493"/>
                      <a:gd name="GluePoint6X" fmla="*/ 51209 w 53522"/>
                      <a:gd name="GluePoint6Y" fmla="*/ 36605 h 78493"/>
                      <a:gd name="GluePoint7X" fmla="*/ 27137 w 53522"/>
                      <a:gd name="GluePoint7Y" fmla="*/ 1555 h 78493"/>
                      <a:gd name="GluePoint8X" fmla="*/ 47249 w 53522"/>
                      <a:gd name="GluePoint8Y" fmla="*/ 46329 h 78493"/>
                      <a:gd name="GluePoint9X" fmla="*/ 31195 w 53522"/>
                      <a:gd name="GluePoint9Y" fmla="*/ 69762 h 78493"/>
                      <a:gd name="GluePoint10X" fmla="*/ 26352 w 53522"/>
                      <a:gd name="GluePoint10Y" fmla="*/ 68841 h 78493"/>
                      <a:gd name="GluePoint11X" fmla="*/ 4009 w 53522"/>
                      <a:gd name="GluePoint11Y" fmla="*/ 40832 h 78493"/>
                      <a:gd name="GluePoint12X" fmla="*/ 24275 w 53522"/>
                      <a:gd name="GluePoint12Y" fmla="*/ 8790 h 78493"/>
                      <a:gd name="GluePoint13X" fmla="*/ 39375 w 53522"/>
                      <a:gd name="GluePoint13Y" fmla="*/ 30704 h 78493"/>
                      <a:gd name="GluePoint14X" fmla="*/ 47249 w 53522"/>
                      <a:gd name="GluePoint14Y" fmla="*/ 46329 h 7849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1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0"/>
                          <a:pt x="48574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23" name="Freeform 270"/>
                  <p:cNvSpPr/>
                  <p:nvPr/>
                </p:nvSpPr>
                <p:spPr>
                  <a:xfrm>
                    <a:off x="9638640" y="348876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32 w 8263"/>
                      <a:gd name="GluePoint1Y" fmla="*/ 0 h 8552"/>
                      <a:gd name="GluePoint2X" fmla="*/ 4132 w 8263"/>
                      <a:gd name="GluePoint2Y" fmla="*/ 8552 h 8552"/>
                      <a:gd name="GluePoint3X" fmla="*/ 4132 w 8263"/>
                      <a:gd name="GluePoint3Y" fmla="*/ 0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24" name="Freeform 271"/>
                  <p:cNvSpPr/>
                  <p:nvPr/>
                </p:nvSpPr>
                <p:spPr>
                  <a:xfrm>
                    <a:off x="9745200" y="343872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27137 w 53522"/>
                      <a:gd name="GluePoint1Y" fmla="*/ 1555 h 78493"/>
                      <a:gd name="GluePoint2X" fmla="*/ 21543 w 53522"/>
                      <a:gd name="GluePoint2Y" fmla="*/ 1555 h 78493"/>
                      <a:gd name="GluePoint3X" fmla="*/ 0 w 53522"/>
                      <a:gd name="GluePoint3Y" fmla="*/ 41285 h 78493"/>
                      <a:gd name="GluePoint4X" fmla="*/ 20443 w 53522"/>
                      <a:gd name="GluePoint4Y" fmla="*/ 72026 h 78493"/>
                      <a:gd name="GluePoint5X" fmla="*/ 42285 w 53522"/>
                      <a:gd name="GluePoint5Y" fmla="*/ 65276 h 78493"/>
                      <a:gd name="GluePoint6X" fmla="*/ 51209 w 53522"/>
                      <a:gd name="GluePoint6Y" fmla="*/ 36605 h 78493"/>
                      <a:gd name="GluePoint7X" fmla="*/ 27137 w 53522"/>
                      <a:gd name="GluePoint7Y" fmla="*/ 1555 h 78493"/>
                      <a:gd name="GluePoint8X" fmla="*/ 47249 w 53522"/>
                      <a:gd name="GluePoint8Y" fmla="*/ 46321 h 78493"/>
                      <a:gd name="GluePoint9X" fmla="*/ 31195 w 53522"/>
                      <a:gd name="GluePoint9Y" fmla="*/ 69754 h 78493"/>
                      <a:gd name="GluePoint10X" fmla="*/ 26352 w 53522"/>
                      <a:gd name="GluePoint10Y" fmla="*/ 68833 h 78493"/>
                      <a:gd name="GluePoint11X" fmla="*/ 4009 w 53522"/>
                      <a:gd name="GluePoint11Y" fmla="*/ 40824 h 78493"/>
                      <a:gd name="GluePoint12X" fmla="*/ 24275 w 53522"/>
                      <a:gd name="GluePoint12Y" fmla="*/ 8782 h 78493"/>
                      <a:gd name="GluePoint13X" fmla="*/ 39375 w 53522"/>
                      <a:gd name="GluePoint13Y" fmla="*/ 30696 h 78493"/>
                      <a:gd name="GluePoint14X" fmla="*/ 47249 w 53522"/>
                      <a:gd name="GluePoint14Y" fmla="*/ 46321 h 7849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1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12"/>
                          <a:pt x="35131" y="13147"/>
                          <a:pt x="27137" y="1555"/>
                        </a:cubicBezTo>
                        <a:close/>
                        <a:moveTo>
                          <a:pt x="47249" y="46321"/>
                        </a:moveTo>
                        <a:cubicBezTo>
                          <a:pt x="43465" y="54808"/>
                          <a:pt x="36061" y="61800"/>
                          <a:pt x="31195" y="69754"/>
                        </a:cubicBezTo>
                        <a:cubicBezTo>
                          <a:pt x="28842" y="73020"/>
                          <a:pt x="28778" y="71355"/>
                          <a:pt x="26352" y="68833"/>
                        </a:cubicBezTo>
                        <a:cubicBezTo>
                          <a:pt x="17558" y="60612"/>
                          <a:pt x="11826" y="49756"/>
                          <a:pt x="4009" y="40824"/>
                        </a:cubicBezTo>
                        <a:cubicBezTo>
                          <a:pt x="10589" y="30033"/>
                          <a:pt x="17000" y="19120"/>
                          <a:pt x="24275" y="8782"/>
                        </a:cubicBezTo>
                        <a:cubicBezTo>
                          <a:pt x="29311" y="16089"/>
                          <a:pt x="34347" y="23388"/>
                          <a:pt x="39375" y="30696"/>
                        </a:cubicBezTo>
                        <a:cubicBezTo>
                          <a:pt x="42075" y="34600"/>
                          <a:pt x="48574" y="41172"/>
                          <a:pt x="47249" y="463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25" name="Freeform 272"/>
                  <p:cNvSpPr/>
                  <p:nvPr/>
                </p:nvSpPr>
                <p:spPr>
                  <a:xfrm>
                    <a:off x="9766080" y="347472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32 w 8257"/>
                      <a:gd name="GluePoint1Y" fmla="*/ 0 h 8552"/>
                      <a:gd name="GluePoint2X" fmla="*/ 4132 w 8257"/>
                      <a:gd name="GluePoint2Y" fmla="*/ 8552 h 8552"/>
                      <a:gd name="GluePoint3X" fmla="*/ 4132 w 8257"/>
                      <a:gd name="GluePoint3Y" fmla="*/ 0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57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44"/>
                          <a:pt x="9637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26" name="Freeform 273"/>
                  <p:cNvSpPr/>
                  <p:nvPr/>
                </p:nvSpPr>
                <p:spPr>
                  <a:xfrm>
                    <a:off x="9872640" y="343332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27137 w 53522"/>
                      <a:gd name="GluePoint1Y" fmla="*/ 1555 h 78493"/>
                      <a:gd name="GluePoint2X" fmla="*/ 21543 w 53522"/>
                      <a:gd name="GluePoint2Y" fmla="*/ 1555 h 78493"/>
                      <a:gd name="GluePoint3X" fmla="*/ 0 w 53522"/>
                      <a:gd name="GluePoint3Y" fmla="*/ 41285 h 78493"/>
                      <a:gd name="GluePoint4X" fmla="*/ 20443 w 53522"/>
                      <a:gd name="GluePoint4Y" fmla="*/ 72026 h 78493"/>
                      <a:gd name="GluePoint5X" fmla="*/ 42285 w 53522"/>
                      <a:gd name="GluePoint5Y" fmla="*/ 65276 h 78493"/>
                      <a:gd name="GluePoint6X" fmla="*/ 51209 w 53522"/>
                      <a:gd name="GluePoint6Y" fmla="*/ 36605 h 78493"/>
                      <a:gd name="GluePoint7X" fmla="*/ 27137 w 53522"/>
                      <a:gd name="GluePoint7Y" fmla="*/ 1555 h 78493"/>
                      <a:gd name="GluePoint8X" fmla="*/ 47240 w 53522"/>
                      <a:gd name="GluePoint8Y" fmla="*/ 46329 h 78493"/>
                      <a:gd name="GluePoint9X" fmla="*/ 31186 w 53522"/>
                      <a:gd name="GluePoint9Y" fmla="*/ 69762 h 78493"/>
                      <a:gd name="GluePoint10X" fmla="*/ 26344 w 53522"/>
                      <a:gd name="GluePoint10Y" fmla="*/ 68841 h 78493"/>
                      <a:gd name="GluePoint11X" fmla="*/ 4001 w 53522"/>
                      <a:gd name="GluePoint11Y" fmla="*/ 40832 h 78493"/>
                      <a:gd name="GluePoint12X" fmla="*/ 24267 w 53522"/>
                      <a:gd name="GluePoint12Y" fmla="*/ 8790 h 78493"/>
                      <a:gd name="GluePoint13X" fmla="*/ 39367 w 53522"/>
                      <a:gd name="GluePoint13Y" fmla="*/ 30704 h 78493"/>
                      <a:gd name="GluePoint14X" fmla="*/ 47240 w 53522"/>
                      <a:gd name="GluePoint14Y" fmla="*/ 46329 h 7849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20"/>
                          <a:pt x="35123" y="13155"/>
                          <a:pt x="27137" y="1555"/>
                        </a:cubicBezTo>
                        <a:close/>
                        <a:moveTo>
                          <a:pt x="47240" y="46329"/>
                        </a:moveTo>
                        <a:cubicBezTo>
                          <a:pt x="43457" y="54816"/>
                          <a:pt x="36053" y="61808"/>
                          <a:pt x="31186" y="69762"/>
                        </a:cubicBezTo>
                        <a:cubicBezTo>
                          <a:pt x="28834" y="73028"/>
                          <a:pt x="28769" y="71363"/>
                          <a:pt x="26344" y="68841"/>
                        </a:cubicBezTo>
                        <a:cubicBezTo>
                          <a:pt x="17549" y="60620"/>
                          <a:pt x="11818" y="49764"/>
                          <a:pt x="4001" y="40832"/>
                        </a:cubicBezTo>
                        <a:cubicBezTo>
                          <a:pt x="10581" y="30041"/>
                          <a:pt x="16992" y="19129"/>
                          <a:pt x="24267" y="8790"/>
                        </a:cubicBezTo>
                        <a:cubicBezTo>
                          <a:pt x="29303" y="16097"/>
                          <a:pt x="34339" y="23397"/>
                          <a:pt x="39367" y="30704"/>
                        </a:cubicBezTo>
                        <a:cubicBezTo>
                          <a:pt x="42067" y="34600"/>
                          <a:pt x="48566" y="41172"/>
                          <a:pt x="47240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27" name="Freeform 274"/>
                  <p:cNvSpPr/>
                  <p:nvPr/>
                </p:nvSpPr>
                <p:spPr>
                  <a:xfrm>
                    <a:off x="9895680" y="347040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32 w 8263"/>
                      <a:gd name="GluePoint1Y" fmla="*/ 0 h 8552"/>
                      <a:gd name="GluePoint2X" fmla="*/ 4132 w 8263"/>
                      <a:gd name="GluePoint2Y" fmla="*/ 8552 h 8552"/>
                      <a:gd name="GluePoint3X" fmla="*/ 4132 w 8263"/>
                      <a:gd name="GluePoint3Y" fmla="*/ 0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44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28" name="Freeform 275"/>
                  <p:cNvSpPr/>
                  <p:nvPr/>
                </p:nvSpPr>
                <p:spPr>
                  <a:xfrm>
                    <a:off x="10002240" y="343440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27137 w 53522"/>
                      <a:gd name="GluePoint1Y" fmla="*/ 1555 h 78493"/>
                      <a:gd name="GluePoint2X" fmla="*/ 21543 w 53522"/>
                      <a:gd name="GluePoint2Y" fmla="*/ 1555 h 78493"/>
                      <a:gd name="GluePoint3X" fmla="*/ 0 w 53522"/>
                      <a:gd name="GluePoint3Y" fmla="*/ 41285 h 78493"/>
                      <a:gd name="GluePoint4X" fmla="*/ 20443 w 53522"/>
                      <a:gd name="GluePoint4Y" fmla="*/ 72026 h 78493"/>
                      <a:gd name="GluePoint5X" fmla="*/ 42285 w 53522"/>
                      <a:gd name="GluePoint5Y" fmla="*/ 65276 h 78493"/>
                      <a:gd name="GluePoint6X" fmla="*/ 51209 w 53522"/>
                      <a:gd name="GluePoint6Y" fmla="*/ 36605 h 78493"/>
                      <a:gd name="GluePoint7X" fmla="*/ 27137 w 53522"/>
                      <a:gd name="GluePoint7Y" fmla="*/ 1555 h 78493"/>
                      <a:gd name="GluePoint8X" fmla="*/ 47248 w 53522"/>
                      <a:gd name="GluePoint8Y" fmla="*/ 46321 h 78493"/>
                      <a:gd name="GluePoint9X" fmla="*/ 31195 w 53522"/>
                      <a:gd name="GluePoint9Y" fmla="*/ 69754 h 78493"/>
                      <a:gd name="GluePoint10X" fmla="*/ 26352 w 53522"/>
                      <a:gd name="GluePoint10Y" fmla="*/ 68833 h 78493"/>
                      <a:gd name="GluePoint11X" fmla="*/ 4009 w 53522"/>
                      <a:gd name="GluePoint11Y" fmla="*/ 40824 h 78493"/>
                      <a:gd name="GluePoint12X" fmla="*/ 24275 w 53522"/>
                      <a:gd name="GluePoint12Y" fmla="*/ 8782 h 78493"/>
                      <a:gd name="GluePoint13X" fmla="*/ 39375 w 53522"/>
                      <a:gd name="GluePoint13Y" fmla="*/ 30696 h 78493"/>
                      <a:gd name="GluePoint14X" fmla="*/ 47248 w 53522"/>
                      <a:gd name="GluePoint14Y" fmla="*/ 46321 h 7849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12"/>
                          <a:pt x="35131" y="13147"/>
                          <a:pt x="27137" y="1555"/>
                        </a:cubicBezTo>
                        <a:close/>
                        <a:moveTo>
                          <a:pt x="47248" y="46321"/>
                        </a:moveTo>
                        <a:cubicBezTo>
                          <a:pt x="43465" y="54808"/>
                          <a:pt x="36061" y="61800"/>
                          <a:pt x="31195" y="69754"/>
                        </a:cubicBezTo>
                        <a:cubicBezTo>
                          <a:pt x="28842" y="73020"/>
                          <a:pt x="28778" y="71355"/>
                          <a:pt x="26352" y="68833"/>
                        </a:cubicBezTo>
                        <a:cubicBezTo>
                          <a:pt x="17558" y="60612"/>
                          <a:pt x="11826" y="49756"/>
                          <a:pt x="4009" y="40824"/>
                        </a:cubicBezTo>
                        <a:cubicBezTo>
                          <a:pt x="10589" y="30033"/>
                          <a:pt x="16992" y="19120"/>
                          <a:pt x="24275" y="8782"/>
                        </a:cubicBezTo>
                        <a:cubicBezTo>
                          <a:pt x="29311" y="16089"/>
                          <a:pt x="34347" y="23388"/>
                          <a:pt x="39375" y="30696"/>
                        </a:cubicBezTo>
                        <a:cubicBezTo>
                          <a:pt x="42067" y="34600"/>
                          <a:pt x="48574" y="41172"/>
                          <a:pt x="47248" y="463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29" name="Freeform 276"/>
                  <p:cNvSpPr/>
                  <p:nvPr/>
                </p:nvSpPr>
                <p:spPr>
                  <a:xfrm>
                    <a:off x="10024920" y="347148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32 w 8263"/>
                      <a:gd name="GluePoint1Y" fmla="*/ 0 h 8552"/>
                      <a:gd name="GluePoint2X" fmla="*/ 4132 w 8263"/>
                      <a:gd name="GluePoint2Y" fmla="*/ 8552 h 8552"/>
                      <a:gd name="GluePoint3X" fmla="*/ 4132 w 8263"/>
                      <a:gd name="GluePoint3Y" fmla="*/ 0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30" name="Freeform 277"/>
                  <p:cNvSpPr/>
                  <p:nvPr/>
                </p:nvSpPr>
                <p:spPr>
                  <a:xfrm>
                    <a:off x="10133640" y="344628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21543 w 53522"/>
                      <a:gd name="GluePoint1Y" fmla="*/ 1552 h 78639"/>
                      <a:gd name="GluePoint2X" fmla="*/ 0 w 53522"/>
                      <a:gd name="GluePoint2Y" fmla="*/ 41282 h 78639"/>
                      <a:gd name="GluePoint3X" fmla="*/ 20443 w 53522"/>
                      <a:gd name="GluePoint3Y" fmla="*/ 72023 h 78639"/>
                      <a:gd name="GluePoint4X" fmla="*/ 31712 w 53522"/>
                      <a:gd name="GluePoint4Y" fmla="*/ 78223 h 78639"/>
                      <a:gd name="GluePoint5X" fmla="*/ 42285 w 53522"/>
                      <a:gd name="GluePoint5Y" fmla="*/ 65273 h 78639"/>
                      <a:gd name="GluePoint6X" fmla="*/ 51210 w 53522"/>
                      <a:gd name="GluePoint6Y" fmla="*/ 36602 h 78639"/>
                      <a:gd name="GluePoint7X" fmla="*/ 27137 w 53522"/>
                      <a:gd name="GluePoint7Y" fmla="*/ 1552 h 78639"/>
                      <a:gd name="GluePoint8X" fmla="*/ 21543 w 53522"/>
                      <a:gd name="GluePoint8Y" fmla="*/ 1552 h 78639"/>
                      <a:gd name="GluePoint9X" fmla="*/ 39375 w 53522"/>
                      <a:gd name="GluePoint9Y" fmla="*/ 30701 h 78639"/>
                      <a:gd name="GluePoint10X" fmla="*/ 47240 w 53522"/>
                      <a:gd name="GluePoint10Y" fmla="*/ 46326 h 78639"/>
                      <a:gd name="GluePoint11X" fmla="*/ 31186 w 53522"/>
                      <a:gd name="GluePoint11Y" fmla="*/ 69759 h 78639"/>
                      <a:gd name="GluePoint12X" fmla="*/ 26344 w 53522"/>
                      <a:gd name="GluePoint12Y" fmla="*/ 68838 h 78639"/>
                      <a:gd name="GluePoint13X" fmla="*/ 4001 w 53522"/>
                      <a:gd name="GluePoint13Y" fmla="*/ 40829 h 78639"/>
                      <a:gd name="GluePoint14X" fmla="*/ 24267 w 53522"/>
                      <a:gd name="GluePoint14Y" fmla="*/ 8787 h 78639"/>
                      <a:gd name="GluePoint15X" fmla="*/ 39375 w 53522"/>
                      <a:gd name="GluePoint15Y" fmla="*/ 30701 h 7863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</a:cxnLst>
                    <a:rect l="textAreaLeft" t="textAreaTop" r="textAreaRight" b="textAreaBottom"/>
                    <a:pathLst>
                      <a:path w="53522" h="78639">
                        <a:moveTo>
                          <a:pt x="21543" y="1552"/>
                        </a:moveTo>
                        <a:cubicBezTo>
                          <a:pt x="13346" y="13815"/>
                          <a:pt x="2546" y="26894"/>
                          <a:pt x="0" y="41282"/>
                        </a:cubicBezTo>
                        <a:cubicBezTo>
                          <a:pt x="1277" y="52696"/>
                          <a:pt x="13459" y="63188"/>
                          <a:pt x="20443" y="72023"/>
                        </a:cubicBezTo>
                        <a:cubicBezTo>
                          <a:pt x="23240" y="74997"/>
                          <a:pt x="26983" y="80138"/>
                          <a:pt x="31712" y="78223"/>
                        </a:cubicBezTo>
                        <a:cubicBezTo>
                          <a:pt x="36336" y="76355"/>
                          <a:pt x="39569" y="69089"/>
                          <a:pt x="42285" y="65273"/>
                        </a:cubicBezTo>
                        <a:cubicBezTo>
                          <a:pt x="48615" y="56357"/>
                          <a:pt x="57887" y="47773"/>
                          <a:pt x="51210" y="36602"/>
                        </a:cubicBezTo>
                        <a:cubicBezTo>
                          <a:pt x="43991" y="24509"/>
                          <a:pt x="35123" y="13144"/>
                          <a:pt x="27137" y="1552"/>
                        </a:cubicBezTo>
                        <a:cubicBezTo>
                          <a:pt x="25665" y="-574"/>
                          <a:pt x="23030" y="-460"/>
                          <a:pt x="21543" y="1552"/>
                        </a:cubicBezTo>
                        <a:close/>
                        <a:moveTo>
                          <a:pt x="39375" y="30701"/>
                        </a:moveTo>
                        <a:cubicBezTo>
                          <a:pt x="42059" y="34597"/>
                          <a:pt x="48566" y="41169"/>
                          <a:pt x="47240" y="46326"/>
                        </a:cubicBezTo>
                        <a:cubicBezTo>
                          <a:pt x="43457" y="54813"/>
                          <a:pt x="36053" y="61805"/>
                          <a:pt x="31186" y="69759"/>
                        </a:cubicBezTo>
                        <a:cubicBezTo>
                          <a:pt x="28834" y="73025"/>
                          <a:pt x="28769" y="71360"/>
                          <a:pt x="26344" y="68838"/>
                        </a:cubicBezTo>
                        <a:cubicBezTo>
                          <a:pt x="17549" y="60617"/>
                          <a:pt x="11818" y="49761"/>
                          <a:pt x="4001" y="40829"/>
                        </a:cubicBezTo>
                        <a:cubicBezTo>
                          <a:pt x="10581" y="30038"/>
                          <a:pt x="16992" y="19125"/>
                          <a:pt x="24267" y="8787"/>
                        </a:cubicBezTo>
                        <a:cubicBezTo>
                          <a:pt x="29311" y="16094"/>
                          <a:pt x="34347" y="23393"/>
                          <a:pt x="39375" y="3070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31" name="Freeform 278"/>
                  <p:cNvSpPr/>
                  <p:nvPr/>
                </p:nvSpPr>
                <p:spPr>
                  <a:xfrm>
                    <a:off x="10155600" y="348336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26 w 8257"/>
                      <a:gd name="GluePoint1Y" fmla="*/ 8552 h 8552"/>
                      <a:gd name="GluePoint2X" fmla="*/ 4126 w 8257"/>
                      <a:gd name="GluePoint2Y" fmla="*/ 0 h 8552"/>
                      <a:gd name="GluePoint3X" fmla="*/ 4126 w 8257"/>
                      <a:gd name="GluePoint3Y" fmla="*/ 8552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57" h="8552">
                        <a:moveTo>
                          <a:pt x="4126" y="8552"/>
                        </a:moveTo>
                        <a:cubicBezTo>
                          <a:pt x="9631" y="8552"/>
                          <a:pt x="9639" y="0"/>
                          <a:pt x="4126" y="0"/>
                        </a:cubicBezTo>
                        <a:cubicBezTo>
                          <a:pt x="-1371" y="8"/>
                          <a:pt x="-1379" y="8552"/>
                          <a:pt x="4126" y="85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32" name="Freeform 279"/>
                  <p:cNvSpPr/>
                  <p:nvPr/>
                </p:nvSpPr>
                <p:spPr>
                  <a:xfrm>
                    <a:off x="10234800" y="3497760"/>
                    <a:ext cx="5760" cy="6120"/>
                  </a:xfrm>
                  <a:custGeom>
                    <a:avLst/>
                    <a:gdLst>
                      <a:gd name="textAreaLeft" fmla="*/ 0 w 5760"/>
                      <a:gd name="textAreaRight" fmla="*/ 7560 w 5760"/>
                      <a:gd name="textAreaTop" fmla="*/ 0 h 6120"/>
                      <a:gd name="textAreaBottom" fmla="*/ 7920 h 6120"/>
                      <a:gd name="GluePoint1X" fmla="*/ 3786 w 7572"/>
                      <a:gd name="GluePoint1Y" fmla="*/ 7841 h 7840"/>
                      <a:gd name="GluePoint2X" fmla="*/ 3786 w 7572"/>
                      <a:gd name="GluePoint2Y" fmla="*/ 0 h 7840"/>
                      <a:gd name="GluePoint3X" fmla="*/ 3786 w 7572"/>
                      <a:gd name="GluePoint3Y" fmla="*/ 7841 h 7840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7572" h="7840">
                        <a:moveTo>
                          <a:pt x="3786" y="7841"/>
                        </a:moveTo>
                        <a:cubicBezTo>
                          <a:pt x="8830" y="7841"/>
                          <a:pt x="8838" y="0"/>
                          <a:pt x="3786" y="0"/>
                        </a:cubicBezTo>
                        <a:cubicBezTo>
                          <a:pt x="-1258" y="0"/>
                          <a:pt x="-1266" y="7841"/>
                          <a:pt x="3786" y="78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080" bIns="-370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33" name="Freeform 280"/>
                  <p:cNvSpPr/>
                  <p:nvPr/>
                </p:nvSpPr>
                <p:spPr>
                  <a:xfrm>
                    <a:off x="9484200" y="358812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26 w 8257"/>
                      <a:gd name="GluePoint1Y" fmla="*/ 8552 h 8552"/>
                      <a:gd name="GluePoint2X" fmla="*/ 4126 w 8257"/>
                      <a:gd name="GluePoint2Y" fmla="*/ 0 h 8552"/>
                      <a:gd name="GluePoint3X" fmla="*/ 4126 w 8257"/>
                      <a:gd name="GluePoint3Y" fmla="*/ 8552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57" h="8552">
                        <a:moveTo>
                          <a:pt x="4126" y="8552"/>
                        </a:moveTo>
                        <a:cubicBezTo>
                          <a:pt x="9631" y="8552"/>
                          <a:pt x="9639" y="0"/>
                          <a:pt x="4126" y="0"/>
                        </a:cubicBezTo>
                        <a:cubicBezTo>
                          <a:pt x="-1371" y="0"/>
                          <a:pt x="-1379" y="8552"/>
                          <a:pt x="4126" y="85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34" name="Freeform 281"/>
                  <p:cNvSpPr/>
                  <p:nvPr/>
                </p:nvSpPr>
                <p:spPr>
                  <a:xfrm>
                    <a:off x="9559440" y="354456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27137 w 53522"/>
                      <a:gd name="GluePoint1Y" fmla="*/ 1555 h 78493"/>
                      <a:gd name="GluePoint2X" fmla="*/ 21543 w 53522"/>
                      <a:gd name="GluePoint2Y" fmla="*/ 1555 h 78493"/>
                      <a:gd name="GluePoint3X" fmla="*/ 0 w 53522"/>
                      <a:gd name="GluePoint3Y" fmla="*/ 41285 h 78493"/>
                      <a:gd name="GluePoint4X" fmla="*/ 20443 w 53522"/>
                      <a:gd name="GluePoint4Y" fmla="*/ 72026 h 78493"/>
                      <a:gd name="GluePoint5X" fmla="*/ 42285 w 53522"/>
                      <a:gd name="GluePoint5Y" fmla="*/ 65276 h 78493"/>
                      <a:gd name="GluePoint6X" fmla="*/ 51209 w 53522"/>
                      <a:gd name="GluePoint6Y" fmla="*/ 36605 h 78493"/>
                      <a:gd name="GluePoint7X" fmla="*/ 27137 w 53522"/>
                      <a:gd name="GluePoint7Y" fmla="*/ 1555 h 78493"/>
                      <a:gd name="GluePoint8X" fmla="*/ 47248 w 53522"/>
                      <a:gd name="GluePoint8Y" fmla="*/ 46329 h 78493"/>
                      <a:gd name="GluePoint9X" fmla="*/ 31194 w 53522"/>
                      <a:gd name="GluePoint9Y" fmla="*/ 69762 h 78493"/>
                      <a:gd name="GluePoint10X" fmla="*/ 26352 w 53522"/>
                      <a:gd name="GluePoint10Y" fmla="*/ 68841 h 78493"/>
                      <a:gd name="GluePoint11X" fmla="*/ 4009 w 53522"/>
                      <a:gd name="GluePoint11Y" fmla="*/ 40832 h 78493"/>
                      <a:gd name="GluePoint12X" fmla="*/ 24275 w 53522"/>
                      <a:gd name="GluePoint12Y" fmla="*/ 8790 h 78493"/>
                      <a:gd name="GluePoint13X" fmla="*/ 39375 w 53522"/>
                      <a:gd name="GluePoint13Y" fmla="*/ 30704 h 78493"/>
                      <a:gd name="GluePoint14X" fmla="*/ 47248 w 53522"/>
                      <a:gd name="GluePoint14Y" fmla="*/ 46329 h 7849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1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9" y="24512"/>
                          <a:pt x="35131" y="13147"/>
                          <a:pt x="27137" y="1555"/>
                        </a:cubicBezTo>
                        <a:close/>
                        <a:moveTo>
                          <a:pt x="47248" y="46329"/>
                        </a:moveTo>
                        <a:cubicBezTo>
                          <a:pt x="43465" y="54816"/>
                          <a:pt x="36061" y="61808"/>
                          <a:pt x="31194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6992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75" y="34600"/>
                          <a:pt x="48574" y="41172"/>
                          <a:pt x="47248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35" name="Freeform 282"/>
                  <p:cNvSpPr/>
                  <p:nvPr/>
                </p:nvSpPr>
                <p:spPr>
                  <a:xfrm>
                    <a:off x="9580320" y="358056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32 w 8260"/>
                      <a:gd name="GluePoint1Y" fmla="*/ 0 h 8552"/>
                      <a:gd name="GluePoint2X" fmla="*/ 4132 w 8260"/>
                      <a:gd name="GluePoint2Y" fmla="*/ 8552 h 8552"/>
                      <a:gd name="GluePoint3X" fmla="*/ 4132 w 8260"/>
                      <a:gd name="GluePoint3Y" fmla="*/ 0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60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44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36" name="Freeform 283"/>
                  <p:cNvSpPr/>
                  <p:nvPr/>
                </p:nvSpPr>
                <p:spPr>
                  <a:xfrm>
                    <a:off x="9686880" y="353052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27137 w 53522"/>
                      <a:gd name="GluePoint1Y" fmla="*/ 1555 h 78493"/>
                      <a:gd name="GluePoint2X" fmla="*/ 21543 w 53522"/>
                      <a:gd name="GluePoint2Y" fmla="*/ 1555 h 78493"/>
                      <a:gd name="GluePoint3X" fmla="*/ 0 w 53522"/>
                      <a:gd name="GluePoint3Y" fmla="*/ 41285 h 78493"/>
                      <a:gd name="GluePoint4X" fmla="*/ 20443 w 53522"/>
                      <a:gd name="GluePoint4Y" fmla="*/ 72026 h 78493"/>
                      <a:gd name="GluePoint5X" fmla="*/ 42285 w 53522"/>
                      <a:gd name="GluePoint5Y" fmla="*/ 65276 h 78493"/>
                      <a:gd name="GluePoint6X" fmla="*/ 51209 w 53522"/>
                      <a:gd name="GluePoint6Y" fmla="*/ 36605 h 78493"/>
                      <a:gd name="GluePoint7X" fmla="*/ 27137 w 53522"/>
                      <a:gd name="GluePoint7Y" fmla="*/ 1555 h 78493"/>
                      <a:gd name="GluePoint8X" fmla="*/ 47249 w 53522"/>
                      <a:gd name="GluePoint8Y" fmla="*/ 46329 h 78493"/>
                      <a:gd name="GluePoint9X" fmla="*/ 31195 w 53522"/>
                      <a:gd name="GluePoint9Y" fmla="*/ 69762 h 78493"/>
                      <a:gd name="GluePoint10X" fmla="*/ 26352 w 53522"/>
                      <a:gd name="GluePoint10Y" fmla="*/ 68841 h 78493"/>
                      <a:gd name="GluePoint11X" fmla="*/ 4009 w 53522"/>
                      <a:gd name="GluePoint11Y" fmla="*/ 40832 h 78493"/>
                      <a:gd name="GluePoint12X" fmla="*/ 24275 w 53522"/>
                      <a:gd name="GluePoint12Y" fmla="*/ 8790 h 78493"/>
                      <a:gd name="GluePoint13X" fmla="*/ 39375 w 53522"/>
                      <a:gd name="GluePoint13Y" fmla="*/ 30704 h 78493"/>
                      <a:gd name="GluePoint14X" fmla="*/ 47249 w 53522"/>
                      <a:gd name="GluePoint14Y" fmla="*/ 46329 h 7849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0"/>
                          <a:pt x="48566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37" name="Freeform 284"/>
                  <p:cNvSpPr/>
                  <p:nvPr/>
                </p:nvSpPr>
                <p:spPr>
                  <a:xfrm>
                    <a:off x="9707760" y="356652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32 w 8263"/>
                      <a:gd name="GluePoint1Y" fmla="*/ 0 h 8552"/>
                      <a:gd name="GluePoint2X" fmla="*/ 4132 w 8263"/>
                      <a:gd name="GluePoint2Y" fmla="*/ 8552 h 8552"/>
                      <a:gd name="GluePoint3X" fmla="*/ 4132 w 8263"/>
                      <a:gd name="GluePoint3Y" fmla="*/ 0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38" name="Freeform 285"/>
                  <p:cNvSpPr/>
                  <p:nvPr/>
                </p:nvSpPr>
                <p:spPr>
                  <a:xfrm>
                    <a:off x="9814320" y="352512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27137 w 53522"/>
                      <a:gd name="GluePoint1Y" fmla="*/ 1555 h 78493"/>
                      <a:gd name="GluePoint2X" fmla="*/ 21543 w 53522"/>
                      <a:gd name="GluePoint2Y" fmla="*/ 1555 h 78493"/>
                      <a:gd name="GluePoint3X" fmla="*/ 0 w 53522"/>
                      <a:gd name="GluePoint3Y" fmla="*/ 41285 h 78493"/>
                      <a:gd name="GluePoint4X" fmla="*/ 20443 w 53522"/>
                      <a:gd name="GluePoint4Y" fmla="*/ 72026 h 78493"/>
                      <a:gd name="GluePoint5X" fmla="*/ 42285 w 53522"/>
                      <a:gd name="GluePoint5Y" fmla="*/ 65276 h 78493"/>
                      <a:gd name="GluePoint6X" fmla="*/ 51209 w 53522"/>
                      <a:gd name="GluePoint6Y" fmla="*/ 36605 h 78493"/>
                      <a:gd name="GluePoint7X" fmla="*/ 27137 w 53522"/>
                      <a:gd name="GluePoint7Y" fmla="*/ 1555 h 78493"/>
                      <a:gd name="GluePoint8X" fmla="*/ 47249 w 53522"/>
                      <a:gd name="GluePoint8Y" fmla="*/ 46329 h 78493"/>
                      <a:gd name="GluePoint9X" fmla="*/ 31195 w 53522"/>
                      <a:gd name="GluePoint9Y" fmla="*/ 69762 h 78493"/>
                      <a:gd name="GluePoint10X" fmla="*/ 26352 w 53522"/>
                      <a:gd name="GluePoint10Y" fmla="*/ 68841 h 78493"/>
                      <a:gd name="GluePoint11X" fmla="*/ 4009 w 53522"/>
                      <a:gd name="GluePoint11Y" fmla="*/ 40832 h 78493"/>
                      <a:gd name="GluePoint12X" fmla="*/ 24275 w 53522"/>
                      <a:gd name="GluePoint12Y" fmla="*/ 8790 h 78493"/>
                      <a:gd name="GluePoint13X" fmla="*/ 39375 w 53522"/>
                      <a:gd name="GluePoint13Y" fmla="*/ 30704 h 78493"/>
                      <a:gd name="GluePoint14X" fmla="*/ 47249 w 53522"/>
                      <a:gd name="GluePoint14Y" fmla="*/ 46329 h 7849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90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8"/>
                          <a:pt x="48574" y="41180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39" name="Freeform 286"/>
                  <p:cNvSpPr/>
                  <p:nvPr/>
                </p:nvSpPr>
                <p:spPr>
                  <a:xfrm>
                    <a:off x="9837360" y="356220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32 w 8257"/>
                      <a:gd name="GluePoint1Y" fmla="*/ 0 h 8552"/>
                      <a:gd name="GluePoint2X" fmla="*/ 4132 w 8257"/>
                      <a:gd name="GluePoint2Y" fmla="*/ 8552 h 8552"/>
                      <a:gd name="GluePoint3X" fmla="*/ 4132 w 8257"/>
                      <a:gd name="GluePoint3Y" fmla="*/ 0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57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52"/>
                          <a:pt x="9637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40" name="Freeform 287"/>
                  <p:cNvSpPr/>
                  <p:nvPr/>
                </p:nvSpPr>
                <p:spPr>
                  <a:xfrm>
                    <a:off x="9943920" y="352620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27137 w 53522"/>
                      <a:gd name="GluePoint1Y" fmla="*/ 1555 h 78493"/>
                      <a:gd name="GluePoint2X" fmla="*/ 21543 w 53522"/>
                      <a:gd name="GluePoint2Y" fmla="*/ 1555 h 78493"/>
                      <a:gd name="GluePoint3X" fmla="*/ 0 w 53522"/>
                      <a:gd name="GluePoint3Y" fmla="*/ 41285 h 78493"/>
                      <a:gd name="GluePoint4X" fmla="*/ 20443 w 53522"/>
                      <a:gd name="GluePoint4Y" fmla="*/ 72026 h 78493"/>
                      <a:gd name="GluePoint5X" fmla="*/ 42285 w 53522"/>
                      <a:gd name="GluePoint5Y" fmla="*/ 65276 h 78493"/>
                      <a:gd name="GluePoint6X" fmla="*/ 51209 w 53522"/>
                      <a:gd name="GluePoint6Y" fmla="*/ 36605 h 78493"/>
                      <a:gd name="GluePoint7X" fmla="*/ 27137 w 53522"/>
                      <a:gd name="GluePoint7Y" fmla="*/ 1555 h 78493"/>
                      <a:gd name="GluePoint8X" fmla="*/ 47249 w 53522"/>
                      <a:gd name="GluePoint8Y" fmla="*/ 46329 h 78493"/>
                      <a:gd name="GluePoint9X" fmla="*/ 31195 w 53522"/>
                      <a:gd name="GluePoint9Y" fmla="*/ 69762 h 78493"/>
                      <a:gd name="GluePoint10X" fmla="*/ 26352 w 53522"/>
                      <a:gd name="GluePoint10Y" fmla="*/ 68841 h 78493"/>
                      <a:gd name="GluePoint11X" fmla="*/ 4009 w 53522"/>
                      <a:gd name="GluePoint11Y" fmla="*/ 40832 h 78493"/>
                      <a:gd name="GluePoint12X" fmla="*/ 24275 w 53522"/>
                      <a:gd name="GluePoint12Y" fmla="*/ 8790 h 78493"/>
                      <a:gd name="GluePoint13X" fmla="*/ 39375 w 53522"/>
                      <a:gd name="GluePoint13Y" fmla="*/ 30704 h 78493"/>
                      <a:gd name="GluePoint14X" fmla="*/ 47249 w 53522"/>
                      <a:gd name="GluePoint14Y" fmla="*/ 46329 h 7849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6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9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8"/>
                          <a:pt x="24275" y="8790"/>
                        </a:cubicBezTo>
                        <a:cubicBezTo>
                          <a:pt x="29311" y="16097"/>
                          <a:pt x="34347" y="23396"/>
                          <a:pt x="39375" y="30704"/>
                        </a:cubicBezTo>
                        <a:cubicBezTo>
                          <a:pt x="42075" y="34600"/>
                          <a:pt x="48574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41" name="Freeform 288"/>
                  <p:cNvSpPr/>
                  <p:nvPr/>
                </p:nvSpPr>
                <p:spPr>
                  <a:xfrm>
                    <a:off x="9966600" y="356328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32 w 8260"/>
                      <a:gd name="GluePoint1Y" fmla="*/ 0 h 8552"/>
                      <a:gd name="GluePoint2X" fmla="*/ 4132 w 8260"/>
                      <a:gd name="GluePoint2Y" fmla="*/ 8552 h 8552"/>
                      <a:gd name="GluePoint3X" fmla="*/ 4132 w 8260"/>
                      <a:gd name="GluePoint3Y" fmla="*/ 0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60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44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42" name="Freeform 289"/>
                  <p:cNvSpPr/>
                  <p:nvPr/>
                </p:nvSpPr>
                <p:spPr>
                  <a:xfrm>
                    <a:off x="10075320" y="353808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27137 w 53522"/>
                      <a:gd name="GluePoint1Y" fmla="*/ 1555 h 78493"/>
                      <a:gd name="GluePoint2X" fmla="*/ 21543 w 53522"/>
                      <a:gd name="GluePoint2Y" fmla="*/ 1555 h 78493"/>
                      <a:gd name="GluePoint3X" fmla="*/ 0 w 53522"/>
                      <a:gd name="GluePoint3Y" fmla="*/ 41285 h 78493"/>
                      <a:gd name="GluePoint4X" fmla="*/ 20443 w 53522"/>
                      <a:gd name="GluePoint4Y" fmla="*/ 72026 h 78493"/>
                      <a:gd name="GluePoint5X" fmla="*/ 42285 w 53522"/>
                      <a:gd name="GluePoint5Y" fmla="*/ 65276 h 78493"/>
                      <a:gd name="GluePoint6X" fmla="*/ 51209 w 53522"/>
                      <a:gd name="GluePoint6Y" fmla="*/ 36605 h 78493"/>
                      <a:gd name="GluePoint7X" fmla="*/ 27137 w 53522"/>
                      <a:gd name="GluePoint7Y" fmla="*/ 1555 h 78493"/>
                      <a:gd name="GluePoint8X" fmla="*/ 47249 w 53522"/>
                      <a:gd name="GluePoint8Y" fmla="*/ 46329 h 78493"/>
                      <a:gd name="GluePoint9X" fmla="*/ 31194 w 53522"/>
                      <a:gd name="GluePoint9Y" fmla="*/ 69762 h 78493"/>
                      <a:gd name="GluePoint10X" fmla="*/ 26352 w 53522"/>
                      <a:gd name="GluePoint10Y" fmla="*/ 68841 h 78493"/>
                      <a:gd name="GluePoint11X" fmla="*/ 4009 w 53522"/>
                      <a:gd name="GluePoint11Y" fmla="*/ 40832 h 78493"/>
                      <a:gd name="GluePoint12X" fmla="*/ 24275 w 53522"/>
                      <a:gd name="GluePoint12Y" fmla="*/ 8790 h 78493"/>
                      <a:gd name="GluePoint13X" fmla="*/ 39375 w 53522"/>
                      <a:gd name="GluePoint13Y" fmla="*/ 30704 h 78493"/>
                      <a:gd name="GluePoint14X" fmla="*/ 47249 w 53522"/>
                      <a:gd name="GluePoint14Y" fmla="*/ 46329 h 7849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1" y="24512"/>
                          <a:pt x="35131" y="13147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4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0"/>
                          <a:pt x="48566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43" name="Freeform 290"/>
                  <p:cNvSpPr/>
                  <p:nvPr/>
                </p:nvSpPr>
                <p:spPr>
                  <a:xfrm>
                    <a:off x="10097280" y="357516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32 w 8257"/>
                      <a:gd name="GluePoint1Y" fmla="*/ 0 h 8552"/>
                      <a:gd name="GluePoint2X" fmla="*/ 4132 w 8257"/>
                      <a:gd name="GluePoint2Y" fmla="*/ 8552 h 8552"/>
                      <a:gd name="GluePoint3X" fmla="*/ 4132 w 8257"/>
                      <a:gd name="GluePoint3Y" fmla="*/ 0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57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52"/>
                          <a:pt x="9637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44" name="Freeform 291"/>
                  <p:cNvSpPr/>
                  <p:nvPr/>
                </p:nvSpPr>
                <p:spPr>
                  <a:xfrm>
                    <a:off x="10176840" y="3538080"/>
                    <a:ext cx="51840" cy="76680"/>
                  </a:xfrm>
                  <a:custGeom>
                    <a:avLst/>
                    <a:gdLst>
                      <a:gd name="textAreaLeft" fmla="*/ 0 w 51840"/>
                      <a:gd name="textAreaRight" fmla="*/ 53640 w 51840"/>
                      <a:gd name="textAreaTop" fmla="*/ 0 h 76680"/>
                      <a:gd name="textAreaBottom" fmla="*/ 78480 h 76680"/>
                      <a:gd name="GluePoint1X" fmla="*/ 0 w 53522"/>
                      <a:gd name="GluePoint1Y" fmla="*/ 41285 h 78642"/>
                      <a:gd name="GluePoint2X" fmla="*/ 20443 w 53522"/>
                      <a:gd name="GluePoint2Y" fmla="*/ 72026 h 78642"/>
                      <a:gd name="GluePoint3X" fmla="*/ 31712 w 53522"/>
                      <a:gd name="GluePoint3Y" fmla="*/ 78226 h 78642"/>
                      <a:gd name="GluePoint4X" fmla="*/ 42285 w 53522"/>
                      <a:gd name="GluePoint4Y" fmla="*/ 65276 h 78642"/>
                      <a:gd name="GluePoint5X" fmla="*/ 51209 w 53522"/>
                      <a:gd name="GluePoint5Y" fmla="*/ 36605 h 78642"/>
                      <a:gd name="GluePoint6X" fmla="*/ 27137 w 53522"/>
                      <a:gd name="GluePoint6Y" fmla="*/ 1555 h 78642"/>
                      <a:gd name="GluePoint7X" fmla="*/ 21543 w 53522"/>
                      <a:gd name="GluePoint7Y" fmla="*/ 1555 h 78642"/>
                      <a:gd name="GluePoint8X" fmla="*/ 0 w 53522"/>
                      <a:gd name="GluePoint8Y" fmla="*/ 41285 h 78642"/>
                      <a:gd name="GluePoint9X" fmla="*/ 39383 w 53522"/>
                      <a:gd name="GluePoint9Y" fmla="*/ 30712 h 78642"/>
                      <a:gd name="GluePoint10X" fmla="*/ 47248 w 53522"/>
                      <a:gd name="GluePoint10Y" fmla="*/ 46337 h 78642"/>
                      <a:gd name="GluePoint11X" fmla="*/ 31194 w 53522"/>
                      <a:gd name="GluePoint11Y" fmla="*/ 69771 h 78642"/>
                      <a:gd name="GluePoint12X" fmla="*/ 26352 w 53522"/>
                      <a:gd name="GluePoint12Y" fmla="*/ 68849 h 78642"/>
                      <a:gd name="GluePoint13X" fmla="*/ 4009 w 53522"/>
                      <a:gd name="GluePoint13Y" fmla="*/ 40840 h 78642"/>
                      <a:gd name="GluePoint14X" fmla="*/ 24275 w 53522"/>
                      <a:gd name="GluePoint14Y" fmla="*/ 8798 h 78642"/>
                      <a:gd name="GluePoint15X" fmla="*/ 39383 w 53522"/>
                      <a:gd name="GluePoint15Y" fmla="*/ 30712 h 7864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</a:cxnLst>
                    <a:rect l="textAreaLeft" t="textAreaTop" r="textAreaRight" b="textAreaBottom"/>
                    <a:pathLst>
                      <a:path w="53522" h="78642">
                        <a:moveTo>
                          <a:pt x="0" y="41285"/>
                        </a:moveTo>
                        <a:cubicBezTo>
                          <a:pt x="1285" y="52699"/>
                          <a:pt x="13459" y="63191"/>
                          <a:pt x="20443" y="72026"/>
                        </a:cubicBezTo>
                        <a:cubicBezTo>
                          <a:pt x="23240" y="75000"/>
                          <a:pt x="26983" y="80141"/>
                          <a:pt x="31712" y="78226"/>
                        </a:cubicBezTo>
                        <a:cubicBezTo>
                          <a:pt x="36336" y="76358"/>
                          <a:pt x="39569" y="6909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1" y="24512"/>
                          <a:pt x="35123" y="13147"/>
                          <a:pt x="27137" y="1555"/>
                        </a:cubicBez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54" y="26905"/>
                          <a:pt x="0" y="41285"/>
                        </a:cubicBezTo>
                        <a:close/>
                        <a:moveTo>
                          <a:pt x="39383" y="30712"/>
                        </a:moveTo>
                        <a:cubicBezTo>
                          <a:pt x="42067" y="34608"/>
                          <a:pt x="48574" y="41180"/>
                          <a:pt x="47248" y="46337"/>
                        </a:cubicBezTo>
                        <a:cubicBezTo>
                          <a:pt x="43465" y="54824"/>
                          <a:pt x="36061" y="61817"/>
                          <a:pt x="31194" y="69771"/>
                        </a:cubicBezTo>
                        <a:cubicBezTo>
                          <a:pt x="28842" y="73036"/>
                          <a:pt x="28778" y="71371"/>
                          <a:pt x="26352" y="68849"/>
                        </a:cubicBezTo>
                        <a:cubicBezTo>
                          <a:pt x="17558" y="60628"/>
                          <a:pt x="11826" y="49772"/>
                          <a:pt x="4009" y="40840"/>
                        </a:cubicBezTo>
                        <a:cubicBezTo>
                          <a:pt x="10589" y="30049"/>
                          <a:pt x="17000" y="19137"/>
                          <a:pt x="24275" y="8798"/>
                        </a:cubicBezTo>
                        <a:cubicBezTo>
                          <a:pt x="29311" y="16097"/>
                          <a:pt x="34347" y="23405"/>
                          <a:pt x="39383" y="3071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45" name="Freeform 292"/>
                  <p:cNvSpPr/>
                  <p:nvPr/>
                </p:nvSpPr>
                <p:spPr>
                  <a:xfrm>
                    <a:off x="10200960" y="3575160"/>
                    <a:ext cx="6480" cy="6840"/>
                  </a:xfrm>
                  <a:custGeom>
                    <a:avLst/>
                    <a:gdLst>
                      <a:gd name="textAreaLeft" fmla="*/ 0 w 6480"/>
                      <a:gd name="textAreaRight" fmla="*/ 8280 w 6480"/>
                      <a:gd name="textAreaTop" fmla="*/ 0 h 6840"/>
                      <a:gd name="textAreaBottom" fmla="*/ 8640 h 6840"/>
                      <a:gd name="GluePoint1X" fmla="*/ 4132 w 8263"/>
                      <a:gd name="GluePoint1Y" fmla="*/ 8552 h 8552"/>
                      <a:gd name="GluePoint2X" fmla="*/ 4132 w 8263"/>
                      <a:gd name="GluePoint2Y" fmla="*/ 0 h 8552"/>
                      <a:gd name="GluePoint3X" fmla="*/ 4132 w 8263"/>
                      <a:gd name="GluePoint3Y" fmla="*/ 8552 h 855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8263" h="8552">
                        <a:moveTo>
                          <a:pt x="4132" y="8552"/>
                        </a:moveTo>
                        <a:cubicBezTo>
                          <a:pt x="9637" y="8552"/>
                          <a:pt x="9645" y="0"/>
                          <a:pt x="4132" y="0"/>
                        </a:cubicBezTo>
                        <a:cubicBezTo>
                          <a:pt x="-1373" y="0"/>
                          <a:pt x="-1381" y="8552"/>
                          <a:pt x="4132" y="85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360" bIns="-36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  <p:grpSp>
              <p:nvGrpSpPr>
                <p:cNvPr id="346" name="Afbeelding 141"/>
                <p:cNvGrpSpPr/>
                <p:nvPr/>
              </p:nvGrpSpPr>
              <p:grpSpPr>
                <a:xfrm>
                  <a:off x="9493920" y="3726360"/>
                  <a:ext cx="738000" cy="88200"/>
                  <a:chOff x="9493920" y="3726360"/>
                  <a:chExt cx="738000" cy="88200"/>
                </a:xfrm>
              </p:grpSpPr>
              <p:sp>
                <p:nvSpPr>
                  <p:cNvPr id="347" name="Freeform 294"/>
                  <p:cNvSpPr/>
                  <p:nvPr/>
                </p:nvSpPr>
                <p:spPr>
                  <a:xfrm>
                    <a:off x="9493920" y="3754800"/>
                    <a:ext cx="39600" cy="59400"/>
                  </a:xfrm>
                  <a:custGeom>
                    <a:avLst/>
                    <a:gdLst>
                      <a:gd name="textAreaLeft" fmla="*/ 0 w 39600"/>
                      <a:gd name="textAreaRight" fmla="*/ 41400 w 39600"/>
                      <a:gd name="textAreaTop" fmla="*/ 0 h 59400"/>
                      <a:gd name="textAreaBottom" fmla="*/ 61200 h 59400"/>
                      <a:gd name="GluePoint1X" fmla="*/ 27136 w 41566"/>
                      <a:gd name="GluePoint1Y" fmla="*/ 2865 h 61027"/>
                      <a:gd name="GluePoint2X" fmla="*/ 18155 w 41566"/>
                      <a:gd name="GluePoint2Y" fmla="*/ 1710 h 61027"/>
                      <a:gd name="GluePoint3X" fmla="*/ 1155 w 41566"/>
                      <a:gd name="GluePoint3Y" fmla="*/ 31262 h 61027"/>
                      <a:gd name="GluePoint4X" fmla="*/ 15940 w 41566"/>
                      <a:gd name="GluePoint4Y" fmla="*/ 57250 h 61027"/>
                      <a:gd name="GluePoint5X" fmla="*/ 31784 w 41566"/>
                      <a:gd name="GluePoint5Y" fmla="*/ 51915 h 61027"/>
                      <a:gd name="GluePoint6X" fmla="*/ 40781 w 41566"/>
                      <a:gd name="GluePoint6Y" fmla="*/ 26267 h 61027"/>
                      <a:gd name="GluePoint7X" fmla="*/ 27136 w 41566"/>
                      <a:gd name="GluePoint7Y" fmla="*/ 2865 h 61027"/>
                      <a:gd name="GluePoint8X" fmla="*/ 25083 w 41566"/>
                      <a:gd name="GluePoint8Y" fmla="*/ 40784 h 61027"/>
                      <a:gd name="GluePoint9X" fmla="*/ 21833 w 41566"/>
                      <a:gd name="GluePoint9Y" fmla="*/ 46127 h 61027"/>
                      <a:gd name="GluePoint10X" fmla="*/ 10831 w 41566"/>
                      <a:gd name="GluePoint10Y" fmla="*/ 32887 h 61027"/>
                      <a:gd name="GluePoint11X" fmla="*/ 21954 w 41566"/>
                      <a:gd name="GluePoint11Y" fmla="*/ 15160 h 61027"/>
                      <a:gd name="GluePoint12X" fmla="*/ 25083 w 41566"/>
                      <a:gd name="GluePoint12Y" fmla="*/ 40784 h 61027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</a:cxnLst>
                    <a:rect l="textAreaLeft" t="textAreaTop" r="textAreaRight" b="textAreaBottom"/>
                    <a:pathLst>
                      <a:path w="41566" h="61027">
                        <a:moveTo>
                          <a:pt x="27136" y="2865"/>
                        </a:moveTo>
                        <a:cubicBezTo>
                          <a:pt x="25123" y="214"/>
                          <a:pt x="20774" y="-1419"/>
                          <a:pt x="18155" y="1710"/>
                        </a:cubicBezTo>
                        <a:cubicBezTo>
                          <a:pt x="10767" y="10537"/>
                          <a:pt x="4809" y="20317"/>
                          <a:pt x="1155" y="31262"/>
                        </a:cubicBezTo>
                        <a:cubicBezTo>
                          <a:pt x="-4430" y="39313"/>
                          <a:pt x="11834" y="49983"/>
                          <a:pt x="15940" y="57250"/>
                        </a:cubicBezTo>
                        <a:cubicBezTo>
                          <a:pt x="22108" y="65309"/>
                          <a:pt x="28817" y="59020"/>
                          <a:pt x="31784" y="51915"/>
                        </a:cubicBezTo>
                        <a:cubicBezTo>
                          <a:pt x="36521" y="44115"/>
                          <a:pt x="44014" y="35894"/>
                          <a:pt x="40781" y="26267"/>
                        </a:cubicBezTo>
                        <a:cubicBezTo>
                          <a:pt x="37952" y="17844"/>
                          <a:pt x="32455" y="9858"/>
                          <a:pt x="27136" y="2865"/>
                        </a:cubicBezTo>
                        <a:close/>
                        <a:moveTo>
                          <a:pt x="25083" y="40784"/>
                        </a:moveTo>
                        <a:cubicBezTo>
                          <a:pt x="24000" y="42563"/>
                          <a:pt x="22916" y="44349"/>
                          <a:pt x="21833" y="46127"/>
                        </a:cubicBezTo>
                        <a:cubicBezTo>
                          <a:pt x="18220" y="41746"/>
                          <a:pt x="14744" y="36872"/>
                          <a:pt x="10831" y="32887"/>
                        </a:cubicBezTo>
                        <a:cubicBezTo>
                          <a:pt x="14154" y="26687"/>
                          <a:pt x="17767" y="20746"/>
                          <a:pt x="21954" y="15160"/>
                        </a:cubicBezTo>
                        <a:cubicBezTo>
                          <a:pt x="27855" y="25119"/>
                          <a:pt x="34136" y="30268"/>
                          <a:pt x="25083" y="407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200" bIns="162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48" name="Freeform 295"/>
                  <p:cNvSpPr/>
                  <p:nvPr/>
                </p:nvSpPr>
                <p:spPr>
                  <a:xfrm>
                    <a:off x="9586800" y="3745440"/>
                    <a:ext cx="46440" cy="69120"/>
                  </a:xfrm>
                  <a:custGeom>
                    <a:avLst/>
                    <a:gdLst>
                      <a:gd name="textAreaLeft" fmla="*/ 0 w 46440"/>
                      <a:gd name="textAreaRight" fmla="*/ 48240 w 46440"/>
                      <a:gd name="textAreaTop" fmla="*/ 0 h 69120"/>
                      <a:gd name="textAreaBottom" fmla="*/ 70920 h 69120"/>
                      <a:gd name="GluePoint1X" fmla="*/ 30783 w 48072"/>
                      <a:gd name="GluePoint1Y" fmla="*/ 2864 h 70823"/>
                      <a:gd name="GluePoint2X" fmla="*/ 21802 w 48072"/>
                      <a:gd name="GluePoint2Y" fmla="*/ 1708 h 70823"/>
                      <a:gd name="GluePoint3X" fmla="*/ 1 w 48072"/>
                      <a:gd name="GluePoint3Y" fmla="*/ 40298 h 70823"/>
                      <a:gd name="GluePoint4X" fmla="*/ 7777 w 48072"/>
                      <a:gd name="GluePoint4Y" fmla="*/ 52981 h 70823"/>
                      <a:gd name="GluePoint5X" fmla="*/ 29490 w 48072"/>
                      <a:gd name="GluePoint5Y" fmla="*/ 70012 h 70823"/>
                      <a:gd name="GluePoint6X" fmla="*/ 37872 w 48072"/>
                      <a:gd name="GluePoint6Y" fmla="*/ 58098 h 70823"/>
                      <a:gd name="GluePoint7X" fmla="*/ 47193 w 48072"/>
                      <a:gd name="GluePoint7Y" fmla="*/ 31107 h 70823"/>
                      <a:gd name="GluePoint8X" fmla="*/ 30783 w 48072"/>
                      <a:gd name="GluePoint8Y" fmla="*/ 2864 h 70823"/>
                      <a:gd name="GluePoint9X" fmla="*/ 30096 w 48072"/>
                      <a:gd name="GluePoint9Y" fmla="*/ 48745 h 70823"/>
                      <a:gd name="GluePoint10X" fmla="*/ 25440 w 48072"/>
                      <a:gd name="GluePoint10Y" fmla="*/ 56392 h 70823"/>
                      <a:gd name="GluePoint11X" fmla="*/ 10898 w 48072"/>
                      <a:gd name="GluePoint11Y" fmla="*/ 38706 h 70823"/>
                      <a:gd name="GluePoint12X" fmla="*/ 25585 w 48072"/>
                      <a:gd name="GluePoint12Y" fmla="*/ 15135 h 70823"/>
                      <a:gd name="GluePoint13X" fmla="*/ 30096 w 48072"/>
                      <a:gd name="GluePoint13Y" fmla="*/ 48745 h 7082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</a:cxnLst>
                    <a:rect l="textAreaLeft" t="textAreaTop" r="textAreaRight" b="textAreaBottom"/>
                    <a:pathLst>
                      <a:path w="48072" h="70823">
                        <a:moveTo>
                          <a:pt x="30783" y="2864"/>
                        </a:moveTo>
                        <a:cubicBezTo>
                          <a:pt x="28754" y="205"/>
                          <a:pt x="24438" y="-1412"/>
                          <a:pt x="21802" y="1708"/>
                        </a:cubicBezTo>
                        <a:cubicBezTo>
                          <a:pt x="12062" y="13033"/>
                          <a:pt x="4786" y="26354"/>
                          <a:pt x="1" y="40298"/>
                        </a:cubicBezTo>
                        <a:cubicBezTo>
                          <a:pt x="-72" y="45754"/>
                          <a:pt x="4406" y="49125"/>
                          <a:pt x="7777" y="52981"/>
                        </a:cubicBezTo>
                        <a:cubicBezTo>
                          <a:pt x="13921" y="57968"/>
                          <a:pt x="20161" y="74668"/>
                          <a:pt x="29490" y="70012"/>
                        </a:cubicBezTo>
                        <a:cubicBezTo>
                          <a:pt x="33386" y="67717"/>
                          <a:pt x="35617" y="61808"/>
                          <a:pt x="37872" y="58098"/>
                        </a:cubicBezTo>
                        <a:cubicBezTo>
                          <a:pt x="42844" y="49909"/>
                          <a:pt x="50717" y="41236"/>
                          <a:pt x="47193" y="31107"/>
                        </a:cubicBezTo>
                        <a:cubicBezTo>
                          <a:pt x="43660" y="20955"/>
                          <a:pt x="37250" y="11344"/>
                          <a:pt x="30783" y="2864"/>
                        </a:cubicBezTo>
                        <a:close/>
                        <a:moveTo>
                          <a:pt x="30096" y="48745"/>
                        </a:moveTo>
                        <a:cubicBezTo>
                          <a:pt x="28544" y="51291"/>
                          <a:pt x="26992" y="53846"/>
                          <a:pt x="25440" y="56392"/>
                        </a:cubicBezTo>
                        <a:cubicBezTo>
                          <a:pt x="20800" y="50216"/>
                          <a:pt x="16241" y="44097"/>
                          <a:pt x="10898" y="38706"/>
                        </a:cubicBezTo>
                        <a:cubicBezTo>
                          <a:pt x="15166" y="30396"/>
                          <a:pt x="19943" y="22507"/>
                          <a:pt x="25585" y="15135"/>
                        </a:cubicBezTo>
                        <a:cubicBezTo>
                          <a:pt x="33418" y="28577"/>
                          <a:pt x="42448" y="34236"/>
                          <a:pt x="30096" y="487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5920" bIns="259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49" name="Freeform 296"/>
                  <p:cNvSpPr/>
                  <p:nvPr/>
                </p:nvSpPr>
                <p:spPr>
                  <a:xfrm>
                    <a:off x="10185480" y="3731400"/>
                    <a:ext cx="46440" cy="69120"/>
                  </a:xfrm>
                  <a:custGeom>
                    <a:avLst/>
                    <a:gdLst>
                      <a:gd name="textAreaLeft" fmla="*/ 0 w 46440"/>
                      <a:gd name="textAreaRight" fmla="*/ 48240 w 46440"/>
                      <a:gd name="textAreaTop" fmla="*/ 0 h 69120"/>
                      <a:gd name="textAreaBottom" fmla="*/ 70920 h 69120"/>
                      <a:gd name="GluePoint1X" fmla="*/ 30783 w 48072"/>
                      <a:gd name="GluePoint1Y" fmla="*/ 2864 h 70823"/>
                      <a:gd name="GluePoint2X" fmla="*/ 21802 w 48072"/>
                      <a:gd name="GluePoint2Y" fmla="*/ 1708 h 70823"/>
                      <a:gd name="GluePoint3X" fmla="*/ 1 w 48072"/>
                      <a:gd name="GluePoint3Y" fmla="*/ 40298 h 70823"/>
                      <a:gd name="GluePoint4X" fmla="*/ 7777 w 48072"/>
                      <a:gd name="GluePoint4Y" fmla="*/ 52981 h 70823"/>
                      <a:gd name="GluePoint5X" fmla="*/ 29490 w 48072"/>
                      <a:gd name="GluePoint5Y" fmla="*/ 70012 h 70823"/>
                      <a:gd name="GluePoint6X" fmla="*/ 37872 w 48072"/>
                      <a:gd name="GluePoint6Y" fmla="*/ 58098 h 70823"/>
                      <a:gd name="GluePoint7X" fmla="*/ 47193 w 48072"/>
                      <a:gd name="GluePoint7Y" fmla="*/ 31107 h 70823"/>
                      <a:gd name="GluePoint8X" fmla="*/ 30783 w 48072"/>
                      <a:gd name="GluePoint8Y" fmla="*/ 2864 h 70823"/>
                      <a:gd name="GluePoint9X" fmla="*/ 30088 w 48072"/>
                      <a:gd name="GluePoint9Y" fmla="*/ 48745 h 70823"/>
                      <a:gd name="GluePoint10X" fmla="*/ 25432 w 48072"/>
                      <a:gd name="GluePoint10Y" fmla="*/ 56392 h 70823"/>
                      <a:gd name="GluePoint11X" fmla="*/ 10889 w 48072"/>
                      <a:gd name="GluePoint11Y" fmla="*/ 38706 h 70823"/>
                      <a:gd name="GluePoint12X" fmla="*/ 25577 w 48072"/>
                      <a:gd name="GluePoint12Y" fmla="*/ 15135 h 70823"/>
                      <a:gd name="GluePoint13X" fmla="*/ 30088 w 48072"/>
                      <a:gd name="GluePoint13Y" fmla="*/ 48745 h 7082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</a:cxnLst>
                    <a:rect l="textAreaLeft" t="textAreaTop" r="textAreaRight" b="textAreaBottom"/>
                    <a:pathLst>
                      <a:path w="48072" h="70823">
                        <a:moveTo>
                          <a:pt x="30783" y="2864"/>
                        </a:moveTo>
                        <a:cubicBezTo>
                          <a:pt x="28754" y="205"/>
                          <a:pt x="24438" y="-1412"/>
                          <a:pt x="21802" y="1708"/>
                        </a:cubicBezTo>
                        <a:cubicBezTo>
                          <a:pt x="12062" y="13033"/>
                          <a:pt x="4786" y="26354"/>
                          <a:pt x="1" y="40298"/>
                        </a:cubicBezTo>
                        <a:cubicBezTo>
                          <a:pt x="-72" y="45754"/>
                          <a:pt x="4406" y="49125"/>
                          <a:pt x="7777" y="52981"/>
                        </a:cubicBezTo>
                        <a:cubicBezTo>
                          <a:pt x="13921" y="57968"/>
                          <a:pt x="20161" y="74668"/>
                          <a:pt x="29490" y="70012"/>
                        </a:cubicBezTo>
                        <a:cubicBezTo>
                          <a:pt x="33386" y="67717"/>
                          <a:pt x="35617" y="61808"/>
                          <a:pt x="37872" y="58098"/>
                        </a:cubicBezTo>
                        <a:cubicBezTo>
                          <a:pt x="42844" y="49909"/>
                          <a:pt x="50717" y="41236"/>
                          <a:pt x="47193" y="31107"/>
                        </a:cubicBezTo>
                        <a:cubicBezTo>
                          <a:pt x="43660" y="20955"/>
                          <a:pt x="37242" y="11352"/>
                          <a:pt x="30783" y="2864"/>
                        </a:cubicBezTo>
                        <a:close/>
                        <a:moveTo>
                          <a:pt x="30088" y="48745"/>
                        </a:moveTo>
                        <a:cubicBezTo>
                          <a:pt x="28536" y="51291"/>
                          <a:pt x="26984" y="53846"/>
                          <a:pt x="25432" y="56392"/>
                        </a:cubicBezTo>
                        <a:cubicBezTo>
                          <a:pt x="20792" y="50216"/>
                          <a:pt x="16233" y="44097"/>
                          <a:pt x="10889" y="38706"/>
                        </a:cubicBezTo>
                        <a:cubicBezTo>
                          <a:pt x="15158" y="30396"/>
                          <a:pt x="19935" y="22507"/>
                          <a:pt x="25577" y="15135"/>
                        </a:cubicBezTo>
                        <a:cubicBezTo>
                          <a:pt x="33418" y="28585"/>
                          <a:pt x="42440" y="34236"/>
                          <a:pt x="30088" y="487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5920" bIns="259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50" name="Freeform 297"/>
                  <p:cNvSpPr/>
                  <p:nvPr/>
                </p:nvSpPr>
                <p:spPr>
                  <a:xfrm>
                    <a:off x="9703440" y="3729240"/>
                    <a:ext cx="50400" cy="75600"/>
                  </a:xfrm>
                  <a:custGeom>
                    <a:avLst/>
                    <a:gdLst>
                      <a:gd name="textAreaLeft" fmla="*/ 0 w 50400"/>
                      <a:gd name="textAreaRight" fmla="*/ 52200 w 50400"/>
                      <a:gd name="textAreaTop" fmla="*/ 0 h 75600"/>
                      <a:gd name="textAreaBottom" fmla="*/ 77400 h 75600"/>
                      <a:gd name="GluePoint1X" fmla="*/ 33110 w 52041"/>
                      <a:gd name="GluePoint1Y" fmla="*/ 2859 h 77463"/>
                      <a:gd name="GluePoint2X" fmla="*/ 24129 w 52041"/>
                      <a:gd name="GluePoint2Y" fmla="*/ 1703 h 77463"/>
                      <a:gd name="GluePoint3X" fmla="*/ 0 w 52041"/>
                      <a:gd name="GluePoint3Y" fmla="*/ 44052 h 77463"/>
                      <a:gd name="GluePoint4X" fmla="*/ 19926 w 52041"/>
                      <a:gd name="GluePoint4Y" fmla="*/ 71285 h 77463"/>
                      <a:gd name="GluePoint5X" fmla="*/ 31469 w 52041"/>
                      <a:gd name="GluePoint5Y" fmla="*/ 76701 h 77463"/>
                      <a:gd name="GluePoint6X" fmla="*/ 41056 w 52041"/>
                      <a:gd name="GluePoint6Y" fmla="*/ 63315 h 77463"/>
                      <a:gd name="GluePoint7X" fmla="*/ 50603 w 52041"/>
                      <a:gd name="GluePoint7Y" fmla="*/ 32396 h 77463"/>
                      <a:gd name="GluePoint8X" fmla="*/ 33110 w 52041"/>
                      <a:gd name="GluePoint8Y" fmla="*/ 2859 h 77463"/>
                      <a:gd name="GluePoint9X" fmla="*/ 33878 w 52041"/>
                      <a:gd name="GluePoint9Y" fmla="*/ 52976 h 77463"/>
                      <a:gd name="GluePoint10X" fmla="*/ 27702 w 52041"/>
                      <a:gd name="GluePoint10Y" fmla="*/ 63112 h 77463"/>
                      <a:gd name="GluePoint11X" fmla="*/ 10921 w 52041"/>
                      <a:gd name="GluePoint11Y" fmla="*/ 42443 h 77463"/>
                      <a:gd name="GluePoint12X" fmla="*/ 27969 w 52041"/>
                      <a:gd name="GluePoint12Y" fmla="*/ 15033 h 77463"/>
                      <a:gd name="GluePoint13X" fmla="*/ 40054 w 52041"/>
                      <a:gd name="GluePoint13Y" fmla="*/ 36842 h 77463"/>
                      <a:gd name="GluePoint14X" fmla="*/ 33878 w 52041"/>
                      <a:gd name="GluePoint14Y" fmla="*/ 52976 h 7746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52041" h="77463">
                        <a:moveTo>
                          <a:pt x="33110" y="2859"/>
                        </a:moveTo>
                        <a:cubicBezTo>
                          <a:pt x="31073" y="192"/>
                          <a:pt x="26773" y="-1400"/>
                          <a:pt x="24129" y="1703"/>
                        </a:cubicBezTo>
                        <a:cubicBezTo>
                          <a:pt x="13346" y="14095"/>
                          <a:pt x="5456" y="28831"/>
                          <a:pt x="0" y="44052"/>
                        </a:cubicBezTo>
                        <a:cubicBezTo>
                          <a:pt x="283" y="52443"/>
                          <a:pt x="15052" y="63137"/>
                          <a:pt x="19926" y="71285"/>
                        </a:cubicBezTo>
                        <a:cubicBezTo>
                          <a:pt x="22812" y="74963"/>
                          <a:pt x="26247" y="79231"/>
                          <a:pt x="31469" y="76701"/>
                        </a:cubicBezTo>
                        <a:cubicBezTo>
                          <a:pt x="35988" y="74510"/>
                          <a:pt x="38591" y="67380"/>
                          <a:pt x="41056" y="63315"/>
                        </a:cubicBezTo>
                        <a:cubicBezTo>
                          <a:pt x="46990" y="53542"/>
                          <a:pt x="55445" y="44270"/>
                          <a:pt x="50603" y="32396"/>
                        </a:cubicBezTo>
                        <a:cubicBezTo>
                          <a:pt x="46295" y="21815"/>
                          <a:pt x="40022" y="11921"/>
                          <a:pt x="33110" y="2859"/>
                        </a:cubicBezTo>
                        <a:close/>
                        <a:moveTo>
                          <a:pt x="33878" y="52976"/>
                        </a:moveTo>
                        <a:cubicBezTo>
                          <a:pt x="31817" y="56355"/>
                          <a:pt x="29764" y="59734"/>
                          <a:pt x="27702" y="63112"/>
                        </a:cubicBezTo>
                        <a:cubicBezTo>
                          <a:pt x="22424" y="55684"/>
                          <a:pt x="17226" y="48878"/>
                          <a:pt x="10921" y="42443"/>
                        </a:cubicBezTo>
                        <a:cubicBezTo>
                          <a:pt x="15795" y="32735"/>
                          <a:pt x="21357" y="23577"/>
                          <a:pt x="27969" y="15033"/>
                        </a:cubicBezTo>
                        <a:cubicBezTo>
                          <a:pt x="32811" y="21831"/>
                          <a:pt x="37378" y="29211"/>
                          <a:pt x="40054" y="36842"/>
                        </a:cubicBezTo>
                        <a:cubicBezTo>
                          <a:pt x="42115" y="42686"/>
                          <a:pt x="36837" y="48126"/>
                          <a:pt x="33878" y="5297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2400" bIns="324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51" name="Freeform 298"/>
                  <p:cNvSpPr/>
                  <p:nvPr/>
                </p:nvSpPr>
                <p:spPr>
                  <a:xfrm>
                    <a:off x="10076760" y="3729240"/>
                    <a:ext cx="50400" cy="75600"/>
                  </a:xfrm>
                  <a:custGeom>
                    <a:avLst/>
                    <a:gdLst>
                      <a:gd name="textAreaLeft" fmla="*/ 0 w 50400"/>
                      <a:gd name="textAreaRight" fmla="*/ 52200 w 50400"/>
                      <a:gd name="textAreaTop" fmla="*/ 0 h 75600"/>
                      <a:gd name="textAreaBottom" fmla="*/ 77400 h 75600"/>
                      <a:gd name="GluePoint1X" fmla="*/ 33110 w 52041"/>
                      <a:gd name="GluePoint1Y" fmla="*/ 2859 h 77463"/>
                      <a:gd name="GluePoint2X" fmla="*/ 24129 w 52041"/>
                      <a:gd name="GluePoint2Y" fmla="*/ 1703 h 77463"/>
                      <a:gd name="GluePoint3X" fmla="*/ 0 w 52041"/>
                      <a:gd name="GluePoint3Y" fmla="*/ 44052 h 77463"/>
                      <a:gd name="GluePoint4X" fmla="*/ 19926 w 52041"/>
                      <a:gd name="GluePoint4Y" fmla="*/ 71285 h 77463"/>
                      <a:gd name="GluePoint5X" fmla="*/ 31469 w 52041"/>
                      <a:gd name="GluePoint5Y" fmla="*/ 76701 h 77463"/>
                      <a:gd name="GluePoint6X" fmla="*/ 41057 w 52041"/>
                      <a:gd name="GluePoint6Y" fmla="*/ 63315 h 77463"/>
                      <a:gd name="GluePoint7X" fmla="*/ 50603 w 52041"/>
                      <a:gd name="GluePoint7Y" fmla="*/ 32396 h 77463"/>
                      <a:gd name="GluePoint8X" fmla="*/ 33110 w 52041"/>
                      <a:gd name="GluePoint8Y" fmla="*/ 2859 h 77463"/>
                      <a:gd name="GluePoint9X" fmla="*/ 33878 w 52041"/>
                      <a:gd name="GluePoint9Y" fmla="*/ 52976 h 77463"/>
                      <a:gd name="GluePoint10X" fmla="*/ 27702 w 52041"/>
                      <a:gd name="GluePoint10Y" fmla="*/ 63112 h 77463"/>
                      <a:gd name="GluePoint11X" fmla="*/ 10921 w 52041"/>
                      <a:gd name="GluePoint11Y" fmla="*/ 42443 h 77463"/>
                      <a:gd name="GluePoint12X" fmla="*/ 27969 w 52041"/>
                      <a:gd name="GluePoint12Y" fmla="*/ 15033 h 77463"/>
                      <a:gd name="GluePoint13X" fmla="*/ 40054 w 52041"/>
                      <a:gd name="GluePoint13Y" fmla="*/ 36842 h 77463"/>
                      <a:gd name="GluePoint14X" fmla="*/ 33878 w 52041"/>
                      <a:gd name="GluePoint14Y" fmla="*/ 52976 h 7746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52041" h="77463">
                        <a:moveTo>
                          <a:pt x="33110" y="2859"/>
                        </a:moveTo>
                        <a:cubicBezTo>
                          <a:pt x="31073" y="192"/>
                          <a:pt x="26773" y="-1400"/>
                          <a:pt x="24129" y="1703"/>
                        </a:cubicBezTo>
                        <a:cubicBezTo>
                          <a:pt x="13346" y="14095"/>
                          <a:pt x="5456" y="28831"/>
                          <a:pt x="0" y="44052"/>
                        </a:cubicBezTo>
                        <a:cubicBezTo>
                          <a:pt x="283" y="52443"/>
                          <a:pt x="15052" y="63137"/>
                          <a:pt x="19926" y="71285"/>
                        </a:cubicBezTo>
                        <a:cubicBezTo>
                          <a:pt x="22812" y="74963"/>
                          <a:pt x="26247" y="79231"/>
                          <a:pt x="31469" y="76701"/>
                        </a:cubicBezTo>
                        <a:cubicBezTo>
                          <a:pt x="35988" y="74510"/>
                          <a:pt x="38591" y="67380"/>
                          <a:pt x="41057" y="63315"/>
                        </a:cubicBezTo>
                        <a:cubicBezTo>
                          <a:pt x="46990" y="53542"/>
                          <a:pt x="55445" y="44270"/>
                          <a:pt x="50603" y="32396"/>
                        </a:cubicBezTo>
                        <a:cubicBezTo>
                          <a:pt x="46295" y="21815"/>
                          <a:pt x="40022" y="11921"/>
                          <a:pt x="33110" y="2859"/>
                        </a:cubicBezTo>
                        <a:close/>
                        <a:moveTo>
                          <a:pt x="33878" y="52976"/>
                        </a:moveTo>
                        <a:cubicBezTo>
                          <a:pt x="31817" y="56355"/>
                          <a:pt x="29764" y="59734"/>
                          <a:pt x="27702" y="63112"/>
                        </a:cubicBezTo>
                        <a:cubicBezTo>
                          <a:pt x="22424" y="55684"/>
                          <a:pt x="17226" y="48878"/>
                          <a:pt x="10921" y="42443"/>
                        </a:cubicBezTo>
                        <a:cubicBezTo>
                          <a:pt x="15795" y="32735"/>
                          <a:pt x="21357" y="23577"/>
                          <a:pt x="27969" y="15033"/>
                        </a:cubicBezTo>
                        <a:cubicBezTo>
                          <a:pt x="32811" y="21831"/>
                          <a:pt x="37379" y="29211"/>
                          <a:pt x="40054" y="36842"/>
                        </a:cubicBezTo>
                        <a:cubicBezTo>
                          <a:pt x="42115" y="42686"/>
                          <a:pt x="36837" y="48126"/>
                          <a:pt x="33878" y="5297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2400" bIns="324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52" name="Freeform 299"/>
                  <p:cNvSpPr/>
                  <p:nvPr/>
                </p:nvSpPr>
                <p:spPr>
                  <a:xfrm>
                    <a:off x="9824760" y="3726360"/>
                    <a:ext cx="59760" cy="81720"/>
                  </a:xfrm>
                  <a:custGeom>
                    <a:avLst/>
                    <a:gdLst>
                      <a:gd name="textAreaLeft" fmla="*/ 0 w 59760"/>
                      <a:gd name="textAreaRight" fmla="*/ 61560 w 59760"/>
                      <a:gd name="textAreaTop" fmla="*/ 0 h 81720"/>
                      <a:gd name="textAreaBottom" fmla="*/ 83520 h 81720"/>
                      <a:gd name="GluePoint1X" fmla="*/ 37669 w 61711"/>
                      <a:gd name="GluePoint1Y" fmla="*/ 1445 h 83675"/>
                      <a:gd name="GluePoint2X" fmla="*/ 1915 w 61711"/>
                      <a:gd name="GluePoint2Y" fmla="*/ 43963 h 83675"/>
                      <a:gd name="GluePoint3X" fmla="*/ 10063 w 61711"/>
                      <a:gd name="GluePoint3Y" fmla="*/ 61609 h 83675"/>
                      <a:gd name="GluePoint4X" fmla="*/ 24234 w 61711"/>
                      <a:gd name="GluePoint4Y" fmla="*/ 76838 h 83675"/>
                      <a:gd name="GluePoint5X" fmla="*/ 37539 w 61711"/>
                      <a:gd name="GluePoint5Y" fmla="*/ 82642 h 83675"/>
                      <a:gd name="GluePoint6X" fmla="*/ 49099 w 61711"/>
                      <a:gd name="GluePoint6Y" fmla="*/ 67292 h 83675"/>
                      <a:gd name="GluePoint7X" fmla="*/ 60456 w 61711"/>
                      <a:gd name="GluePoint7Y" fmla="*/ 50244 h 83675"/>
                      <a:gd name="GluePoint8X" fmla="*/ 37669 w 61711"/>
                      <a:gd name="GluePoint8Y" fmla="*/ 1445 h 83675"/>
                      <a:gd name="GluePoint9X" fmla="*/ 47967 w 61711"/>
                      <a:gd name="GluePoint9Y" fmla="*/ 48547 h 83675"/>
                      <a:gd name="GluePoint10X" fmla="*/ 33457 w 61711"/>
                      <a:gd name="GluePoint10Y" fmla="*/ 70630 h 83675"/>
                      <a:gd name="GluePoint11X" fmla="*/ 11316 w 61711"/>
                      <a:gd name="GluePoint11Y" fmla="*/ 45847 h 83675"/>
                      <a:gd name="GluePoint12X" fmla="*/ 33417 w 61711"/>
                      <a:gd name="GluePoint12Y" fmla="*/ 14152 h 83675"/>
                      <a:gd name="GluePoint13X" fmla="*/ 47967 w 61711"/>
                      <a:gd name="GluePoint13Y" fmla="*/ 48547 h 83675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</a:cxnLst>
                    <a:rect l="textAreaLeft" t="textAreaTop" r="textAreaRight" b="textAreaBottom"/>
                    <a:pathLst>
                      <a:path w="61711" h="83675">
                        <a:moveTo>
                          <a:pt x="37669" y="1445"/>
                        </a:moveTo>
                        <a:cubicBezTo>
                          <a:pt x="27968" y="-8514"/>
                          <a:pt x="4615" y="35977"/>
                          <a:pt x="1915" y="43963"/>
                        </a:cubicBezTo>
                        <a:cubicBezTo>
                          <a:pt x="-4180" y="50147"/>
                          <a:pt x="5852" y="57285"/>
                          <a:pt x="10063" y="61609"/>
                        </a:cubicBezTo>
                        <a:cubicBezTo>
                          <a:pt x="14913" y="66564"/>
                          <a:pt x="19658" y="71633"/>
                          <a:pt x="24234" y="76838"/>
                        </a:cubicBezTo>
                        <a:cubicBezTo>
                          <a:pt x="27661" y="80734"/>
                          <a:pt x="31784" y="85908"/>
                          <a:pt x="37539" y="82642"/>
                        </a:cubicBezTo>
                        <a:cubicBezTo>
                          <a:pt x="42511" y="79821"/>
                          <a:pt x="45946" y="71924"/>
                          <a:pt x="49099" y="67292"/>
                        </a:cubicBezTo>
                        <a:cubicBezTo>
                          <a:pt x="52858" y="61763"/>
                          <a:pt x="57506" y="56242"/>
                          <a:pt x="60456" y="50244"/>
                        </a:cubicBezTo>
                        <a:cubicBezTo>
                          <a:pt x="66939" y="34344"/>
                          <a:pt x="46650" y="13594"/>
                          <a:pt x="37669" y="1445"/>
                        </a:cubicBezTo>
                        <a:close/>
                        <a:moveTo>
                          <a:pt x="47967" y="48547"/>
                        </a:moveTo>
                        <a:cubicBezTo>
                          <a:pt x="42955" y="56056"/>
                          <a:pt x="37992" y="62660"/>
                          <a:pt x="33457" y="70630"/>
                        </a:cubicBezTo>
                        <a:cubicBezTo>
                          <a:pt x="26166" y="61472"/>
                          <a:pt x="19893" y="53874"/>
                          <a:pt x="11316" y="45847"/>
                        </a:cubicBezTo>
                        <a:cubicBezTo>
                          <a:pt x="17557" y="34401"/>
                          <a:pt x="24824" y="23852"/>
                          <a:pt x="33417" y="14152"/>
                        </a:cubicBezTo>
                        <a:cubicBezTo>
                          <a:pt x="38550" y="21670"/>
                          <a:pt x="55824" y="40310"/>
                          <a:pt x="47967" y="485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8520" bIns="385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53" name="Freeform 300"/>
                  <p:cNvSpPr/>
                  <p:nvPr/>
                </p:nvSpPr>
                <p:spPr>
                  <a:xfrm>
                    <a:off x="9946800" y="3726360"/>
                    <a:ext cx="59760" cy="82800"/>
                  </a:xfrm>
                  <a:custGeom>
                    <a:avLst/>
                    <a:gdLst>
                      <a:gd name="textAreaLeft" fmla="*/ 0 w 59760"/>
                      <a:gd name="textAreaRight" fmla="*/ 61560 w 59760"/>
                      <a:gd name="textAreaTop" fmla="*/ 0 h 82800"/>
                      <a:gd name="textAreaBottom" fmla="*/ 84600 h 82800"/>
                      <a:gd name="GluePoint1X" fmla="*/ 37664 w 61722"/>
                      <a:gd name="GluePoint1Y" fmla="*/ 1451 h 84599"/>
                      <a:gd name="GluePoint2X" fmla="*/ 1902 w 61722"/>
                      <a:gd name="GluePoint2Y" fmla="*/ 44494 h 84599"/>
                      <a:gd name="GluePoint3X" fmla="*/ 10059 w 61722"/>
                      <a:gd name="GluePoint3Y" fmla="*/ 62270 h 84599"/>
                      <a:gd name="GluePoint4X" fmla="*/ 24229 w 61722"/>
                      <a:gd name="GluePoint4Y" fmla="*/ 77693 h 84599"/>
                      <a:gd name="GluePoint5X" fmla="*/ 37535 w 61722"/>
                      <a:gd name="GluePoint5Y" fmla="*/ 83561 h 84599"/>
                      <a:gd name="GluePoint6X" fmla="*/ 49094 w 61722"/>
                      <a:gd name="GluePoint6Y" fmla="*/ 68041 h 84599"/>
                      <a:gd name="GluePoint7X" fmla="*/ 60452 w 61722"/>
                      <a:gd name="GluePoint7Y" fmla="*/ 50775 h 84599"/>
                      <a:gd name="GluePoint8X" fmla="*/ 37664 w 61722"/>
                      <a:gd name="GluePoint8Y" fmla="*/ 1451 h 84599"/>
                      <a:gd name="GluePoint9X" fmla="*/ 47971 w 61722"/>
                      <a:gd name="GluePoint9Y" fmla="*/ 49134 h 84599"/>
                      <a:gd name="GluePoint10X" fmla="*/ 33461 w 61722"/>
                      <a:gd name="GluePoint10Y" fmla="*/ 71525 h 84599"/>
                      <a:gd name="GluePoint11X" fmla="*/ 11287 w 61722"/>
                      <a:gd name="GluePoint11Y" fmla="*/ 46410 h 84599"/>
                      <a:gd name="GluePoint12X" fmla="*/ 33428 w 61722"/>
                      <a:gd name="GluePoint12Y" fmla="*/ 14230 h 84599"/>
                      <a:gd name="GluePoint13X" fmla="*/ 47971 w 61722"/>
                      <a:gd name="GluePoint13Y" fmla="*/ 49134 h 8459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</a:cxnLst>
                    <a:rect l="textAreaLeft" t="textAreaTop" r="textAreaRight" b="textAreaBottom"/>
                    <a:pathLst>
                      <a:path w="61722" h="84599">
                        <a:moveTo>
                          <a:pt x="37664" y="1451"/>
                        </a:moveTo>
                        <a:cubicBezTo>
                          <a:pt x="27923" y="-8589"/>
                          <a:pt x="4562" y="36484"/>
                          <a:pt x="1902" y="44494"/>
                        </a:cubicBezTo>
                        <a:cubicBezTo>
                          <a:pt x="-4168" y="50719"/>
                          <a:pt x="5863" y="57880"/>
                          <a:pt x="10059" y="62270"/>
                        </a:cubicBezTo>
                        <a:cubicBezTo>
                          <a:pt x="14909" y="67289"/>
                          <a:pt x="19654" y="72422"/>
                          <a:pt x="24229" y="77693"/>
                        </a:cubicBezTo>
                        <a:cubicBezTo>
                          <a:pt x="27640" y="81621"/>
                          <a:pt x="31755" y="86851"/>
                          <a:pt x="37535" y="83561"/>
                        </a:cubicBezTo>
                        <a:cubicBezTo>
                          <a:pt x="42539" y="80716"/>
                          <a:pt x="45950" y="72721"/>
                          <a:pt x="49094" y="68041"/>
                        </a:cubicBezTo>
                        <a:cubicBezTo>
                          <a:pt x="52853" y="62439"/>
                          <a:pt x="57501" y="56846"/>
                          <a:pt x="60452" y="50775"/>
                        </a:cubicBezTo>
                        <a:cubicBezTo>
                          <a:pt x="66991" y="34988"/>
                          <a:pt x="46596" y="13608"/>
                          <a:pt x="37664" y="1451"/>
                        </a:cubicBezTo>
                        <a:close/>
                        <a:moveTo>
                          <a:pt x="47971" y="49134"/>
                        </a:moveTo>
                        <a:cubicBezTo>
                          <a:pt x="42959" y="56749"/>
                          <a:pt x="37979" y="63442"/>
                          <a:pt x="33461" y="71525"/>
                        </a:cubicBezTo>
                        <a:cubicBezTo>
                          <a:pt x="26185" y="62245"/>
                          <a:pt x="19888" y="54510"/>
                          <a:pt x="11287" y="46410"/>
                        </a:cubicBezTo>
                        <a:cubicBezTo>
                          <a:pt x="17528" y="34803"/>
                          <a:pt x="24803" y="24092"/>
                          <a:pt x="33428" y="14230"/>
                        </a:cubicBezTo>
                        <a:cubicBezTo>
                          <a:pt x="38642" y="22007"/>
                          <a:pt x="55804" y="40558"/>
                          <a:pt x="47971" y="491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600" bIns="396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  <p:grpSp>
              <p:nvGrpSpPr>
                <p:cNvPr id="354" name="Afbeelding 141"/>
                <p:cNvGrpSpPr/>
                <p:nvPr/>
              </p:nvGrpSpPr>
              <p:grpSpPr>
                <a:xfrm>
                  <a:off x="9477720" y="3829320"/>
                  <a:ext cx="792360" cy="160200"/>
                  <a:chOff x="9477720" y="3829320"/>
                  <a:chExt cx="792360" cy="160200"/>
                </a:xfrm>
              </p:grpSpPr>
              <p:sp>
                <p:nvSpPr>
                  <p:cNvPr id="355" name="Freeform 302"/>
                  <p:cNvSpPr/>
                  <p:nvPr/>
                </p:nvSpPr>
                <p:spPr>
                  <a:xfrm>
                    <a:off x="9485280" y="3971880"/>
                    <a:ext cx="16560" cy="16560"/>
                  </a:xfrm>
                  <a:custGeom>
                    <a:avLst/>
                    <a:gdLst>
                      <a:gd name="textAreaLeft" fmla="*/ 0 w 16560"/>
                      <a:gd name="textAreaRight" fmla="*/ 18360 w 16560"/>
                      <a:gd name="textAreaTop" fmla="*/ 0 h 16560"/>
                      <a:gd name="textAreaBottom" fmla="*/ 18360 h 16560"/>
                      <a:gd name="GluePoint1X" fmla="*/ 15678 w 18406"/>
                      <a:gd name="GluePoint1Y" fmla="*/ 2738 h 18425"/>
                      <a:gd name="GluePoint2X" fmla="*/ 2728 w 18406"/>
                      <a:gd name="GluePoint2Y" fmla="*/ 15688 h 18425"/>
                      <a:gd name="GluePoint3X" fmla="*/ 15678 w 18406"/>
                      <a:gd name="GluePoint3Y" fmla="*/ 2738 h 18425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8406" h="18425">
                        <a:moveTo>
                          <a:pt x="15678" y="2738"/>
                        </a:moveTo>
                        <a:cubicBezTo>
                          <a:pt x="7094" y="-5661"/>
                          <a:pt x="-5630" y="7160"/>
                          <a:pt x="2728" y="15688"/>
                        </a:cubicBezTo>
                        <a:cubicBezTo>
                          <a:pt x="11313" y="24086"/>
                          <a:pt x="24037" y="11266"/>
                          <a:pt x="15678" y="27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640" bIns="-266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56" name="Freeform 303"/>
                  <p:cNvSpPr/>
                  <p:nvPr/>
                </p:nvSpPr>
                <p:spPr>
                  <a:xfrm>
                    <a:off x="9477720" y="3849480"/>
                    <a:ext cx="18360" cy="18720"/>
                  </a:xfrm>
                  <a:custGeom>
                    <a:avLst/>
                    <a:gdLst>
                      <a:gd name="textAreaLeft" fmla="*/ 0 w 18360"/>
                      <a:gd name="textAreaRight" fmla="*/ 20160 w 18360"/>
                      <a:gd name="textAreaTop" fmla="*/ 0 h 18720"/>
                      <a:gd name="textAreaBottom" fmla="*/ 20520 h 18720"/>
                      <a:gd name="GluePoint1X" fmla="*/ 15284 w 20289"/>
                      <a:gd name="GluePoint1Y" fmla="*/ 19148 h 20670"/>
                      <a:gd name="GluePoint2X" fmla="*/ 4969 w 20289"/>
                      <a:gd name="GluePoint2Y" fmla="*/ 1478 h 20670"/>
                      <a:gd name="GluePoint3X" fmla="*/ 15284 w 20289"/>
                      <a:gd name="GluePoint3Y" fmla="*/ 19148 h 20670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0289" h="20670">
                        <a:moveTo>
                          <a:pt x="15284" y="19148"/>
                        </a:moveTo>
                        <a:cubicBezTo>
                          <a:pt x="26746" y="12358"/>
                          <a:pt x="16480" y="-5167"/>
                          <a:pt x="4969" y="1478"/>
                        </a:cubicBezTo>
                        <a:cubicBezTo>
                          <a:pt x="-6485" y="7993"/>
                          <a:pt x="3942" y="25978"/>
                          <a:pt x="15284" y="1914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57" name="Freeform 304"/>
                  <p:cNvSpPr/>
                  <p:nvPr/>
                </p:nvSpPr>
                <p:spPr>
                  <a:xfrm>
                    <a:off x="9547920" y="3839760"/>
                    <a:ext cx="18000" cy="17640"/>
                  </a:xfrm>
                  <a:custGeom>
                    <a:avLst/>
                    <a:gdLst>
                      <a:gd name="textAreaLeft" fmla="*/ 0 w 18000"/>
                      <a:gd name="textAreaRight" fmla="*/ 19800 w 18000"/>
                      <a:gd name="textAreaTop" fmla="*/ 0 h 17640"/>
                      <a:gd name="textAreaBottom" fmla="*/ 19440 h 17640"/>
                      <a:gd name="GluePoint1X" fmla="*/ 18889 w 19849"/>
                      <a:gd name="GluePoint1Y" fmla="*/ 13463 h 19368"/>
                      <a:gd name="GluePoint2X" fmla="*/ 960 w 19849"/>
                      <a:gd name="GluePoint2Y" fmla="*/ 5905 h 19368"/>
                      <a:gd name="GluePoint3X" fmla="*/ 18889 w 19849"/>
                      <a:gd name="GluePoint3Y" fmla="*/ 13463 h 19368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9849" h="19368">
                        <a:moveTo>
                          <a:pt x="18889" y="13463"/>
                        </a:moveTo>
                        <a:cubicBezTo>
                          <a:pt x="24281" y="1985"/>
                          <a:pt x="5398" y="-6026"/>
                          <a:pt x="960" y="5905"/>
                        </a:cubicBezTo>
                        <a:cubicBezTo>
                          <a:pt x="-4432" y="17384"/>
                          <a:pt x="14451" y="25394"/>
                          <a:pt x="18889" y="1346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58" name="Freeform 305"/>
                  <p:cNvSpPr/>
                  <p:nvPr/>
                </p:nvSpPr>
                <p:spPr>
                  <a:xfrm>
                    <a:off x="9659520" y="3835080"/>
                    <a:ext cx="17280" cy="18000"/>
                  </a:xfrm>
                  <a:custGeom>
                    <a:avLst/>
                    <a:gdLst>
                      <a:gd name="textAreaLeft" fmla="*/ 0 w 17280"/>
                      <a:gd name="textAreaRight" fmla="*/ 19080 w 17280"/>
                      <a:gd name="textAreaTop" fmla="*/ 0 h 18000"/>
                      <a:gd name="textAreaBottom" fmla="*/ 19800 h 18000"/>
                      <a:gd name="GluePoint1X" fmla="*/ 16165 w 19032"/>
                      <a:gd name="GluePoint1Y" fmla="*/ 16934 h 19753"/>
                      <a:gd name="GluePoint2X" fmla="*/ 2221 w 19032"/>
                      <a:gd name="GluePoint2Y" fmla="*/ 3726 h 19753"/>
                      <a:gd name="GluePoint3X" fmla="*/ 16165 w 19032"/>
                      <a:gd name="GluePoint3Y" fmla="*/ 16934 h 1975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9032" h="19753">
                        <a:moveTo>
                          <a:pt x="16165" y="16934"/>
                        </a:moveTo>
                        <a:cubicBezTo>
                          <a:pt x="25219" y="7679"/>
                          <a:pt x="10685" y="-6912"/>
                          <a:pt x="2221" y="3726"/>
                        </a:cubicBezTo>
                        <a:cubicBezTo>
                          <a:pt x="-5151" y="12852"/>
                          <a:pt x="7467" y="25438"/>
                          <a:pt x="16165" y="169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0" bIns="-252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59" name="Freeform 306"/>
                  <p:cNvSpPr/>
                  <p:nvPr/>
                </p:nvSpPr>
                <p:spPr>
                  <a:xfrm>
                    <a:off x="9776880" y="3829320"/>
                    <a:ext cx="20520" cy="20160"/>
                  </a:xfrm>
                  <a:custGeom>
                    <a:avLst/>
                    <a:gdLst>
                      <a:gd name="textAreaLeft" fmla="*/ 0 w 20520"/>
                      <a:gd name="textAreaRight" fmla="*/ 22320 w 20520"/>
                      <a:gd name="textAreaTop" fmla="*/ 0 h 20160"/>
                      <a:gd name="textAreaBottom" fmla="*/ 21960 h 20160"/>
                      <a:gd name="GluePoint1X" fmla="*/ 20261 w 22190"/>
                      <a:gd name="GluePoint1Y" fmla="*/ 16548 h 21887"/>
                      <a:gd name="GluePoint2X" fmla="*/ 1564 w 22190"/>
                      <a:gd name="GluePoint2Y" fmla="*/ 5620 h 21887"/>
                      <a:gd name="GluePoint3X" fmla="*/ 20261 w 22190"/>
                      <a:gd name="GluePoint3Y" fmla="*/ 16548 h 21887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2190" h="21887">
                        <a:moveTo>
                          <a:pt x="20261" y="16548"/>
                        </a:moveTo>
                        <a:cubicBezTo>
                          <a:pt x="28312" y="3841"/>
                          <a:pt x="9033" y="-7006"/>
                          <a:pt x="1564" y="5620"/>
                        </a:cubicBezTo>
                        <a:cubicBezTo>
                          <a:pt x="-5461" y="17874"/>
                          <a:pt x="13042" y="28746"/>
                          <a:pt x="20261" y="1654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60" name="Freeform 307"/>
                  <p:cNvSpPr/>
                  <p:nvPr/>
                </p:nvSpPr>
                <p:spPr>
                  <a:xfrm>
                    <a:off x="9913320" y="3834360"/>
                    <a:ext cx="17640" cy="17640"/>
                  </a:xfrm>
                  <a:custGeom>
                    <a:avLst/>
                    <a:gdLst>
                      <a:gd name="textAreaLeft" fmla="*/ 0 w 17640"/>
                      <a:gd name="textAreaRight" fmla="*/ 19440 w 17640"/>
                      <a:gd name="textAreaTop" fmla="*/ 0 h 17640"/>
                      <a:gd name="textAreaBottom" fmla="*/ 19440 h 17640"/>
                      <a:gd name="GluePoint1X" fmla="*/ 7508 w 19535"/>
                      <a:gd name="GluePoint1Y" fmla="*/ 19027 h 19455"/>
                      <a:gd name="GluePoint2X" fmla="*/ 12641 w 19535"/>
                      <a:gd name="GluePoint2Y" fmla="*/ 395 h 19455"/>
                      <a:gd name="GluePoint3X" fmla="*/ 7508 w 19535"/>
                      <a:gd name="GluePoint3Y" fmla="*/ 19027 h 19455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9535" h="19455">
                        <a:moveTo>
                          <a:pt x="7508" y="19027"/>
                        </a:moveTo>
                        <a:cubicBezTo>
                          <a:pt x="19520" y="22527"/>
                          <a:pt x="24774" y="3531"/>
                          <a:pt x="12641" y="395"/>
                        </a:cubicBezTo>
                        <a:cubicBezTo>
                          <a:pt x="-10" y="-2943"/>
                          <a:pt x="-5620" y="15883"/>
                          <a:pt x="7508" y="190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61" name="Freeform 308"/>
                  <p:cNvSpPr/>
                  <p:nvPr/>
                </p:nvSpPr>
                <p:spPr>
                  <a:xfrm>
                    <a:off x="10033200" y="3834720"/>
                    <a:ext cx="19800" cy="20160"/>
                  </a:xfrm>
                  <a:custGeom>
                    <a:avLst/>
                    <a:gdLst>
                      <a:gd name="textAreaLeft" fmla="*/ 0 w 19800"/>
                      <a:gd name="textAreaRight" fmla="*/ 21600 w 19800"/>
                      <a:gd name="textAreaTop" fmla="*/ 0 h 20160"/>
                      <a:gd name="textAreaBottom" fmla="*/ 21960 h 20160"/>
                      <a:gd name="GluePoint1X" fmla="*/ 13733 w 21624"/>
                      <a:gd name="GluePoint1Y" fmla="*/ 21652 h 22079"/>
                      <a:gd name="GluePoint2X" fmla="*/ 6652 w 21624"/>
                      <a:gd name="GluePoint2Y" fmla="*/ 999 h 22079"/>
                      <a:gd name="GluePoint3X" fmla="*/ 13733 w 21624"/>
                      <a:gd name="GluePoint3Y" fmla="*/ 21652 h 2207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1624" h="22079">
                        <a:moveTo>
                          <a:pt x="13733" y="21652"/>
                        </a:moveTo>
                        <a:cubicBezTo>
                          <a:pt x="28332" y="17433"/>
                          <a:pt x="20741" y="-4950"/>
                          <a:pt x="6652" y="999"/>
                        </a:cubicBezTo>
                        <a:cubicBezTo>
                          <a:pt x="-5765" y="6084"/>
                          <a:pt x="702" y="25160"/>
                          <a:pt x="13733" y="216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040" bIns="-230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62" name="Freeform 309"/>
                  <p:cNvSpPr/>
                  <p:nvPr/>
                </p:nvSpPr>
                <p:spPr>
                  <a:xfrm>
                    <a:off x="10150200" y="3835440"/>
                    <a:ext cx="18360" cy="18720"/>
                  </a:xfrm>
                  <a:custGeom>
                    <a:avLst/>
                    <a:gdLst>
                      <a:gd name="textAreaLeft" fmla="*/ 0 w 18360"/>
                      <a:gd name="textAreaRight" fmla="*/ 20160 w 18360"/>
                      <a:gd name="textAreaTop" fmla="*/ 0 h 18720"/>
                      <a:gd name="textAreaBottom" fmla="*/ 20520 h 18720"/>
                      <a:gd name="GluePoint1X" fmla="*/ 19596 w 20099"/>
                      <a:gd name="GluePoint1Y" fmla="*/ 7671 h 20559"/>
                      <a:gd name="GluePoint2X" fmla="*/ 349 w 20099"/>
                      <a:gd name="GluePoint2Y" fmla="*/ 12093 h 20559"/>
                      <a:gd name="GluePoint3X" fmla="*/ 19596 w 20099"/>
                      <a:gd name="GluePoint3Y" fmla="*/ 7671 h 2055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0099" h="20559">
                        <a:moveTo>
                          <a:pt x="19596" y="7671"/>
                        </a:moveTo>
                        <a:cubicBezTo>
                          <a:pt x="16331" y="-4971"/>
                          <a:pt x="-2803" y="-930"/>
                          <a:pt x="349" y="12093"/>
                        </a:cubicBezTo>
                        <a:cubicBezTo>
                          <a:pt x="3688" y="25802"/>
                          <a:pt x="23485" y="21809"/>
                          <a:pt x="19596" y="767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63" name="Freeform 310"/>
                  <p:cNvSpPr/>
                  <p:nvPr/>
                </p:nvSpPr>
                <p:spPr>
                  <a:xfrm>
                    <a:off x="10249920" y="3830040"/>
                    <a:ext cx="18360" cy="19080"/>
                  </a:xfrm>
                  <a:custGeom>
                    <a:avLst/>
                    <a:gdLst>
                      <a:gd name="textAreaLeft" fmla="*/ 0 w 18360"/>
                      <a:gd name="textAreaRight" fmla="*/ 20160 w 18360"/>
                      <a:gd name="textAreaTop" fmla="*/ 0 h 19080"/>
                      <a:gd name="textAreaBottom" fmla="*/ 20880 h 19080"/>
                      <a:gd name="GluePoint1X" fmla="*/ 10067 w 20134"/>
                      <a:gd name="GluePoint1Y" fmla="*/ 0 h 20838"/>
                      <a:gd name="GluePoint2X" fmla="*/ 10067 w 20134"/>
                      <a:gd name="GluePoint2Y" fmla="*/ 20839 h 20838"/>
                      <a:gd name="GluePoint3X" fmla="*/ 10067 w 20134"/>
                      <a:gd name="GluePoint3Y" fmla="*/ 0 h 20838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0134" h="20838">
                        <a:moveTo>
                          <a:pt x="10067" y="0"/>
                        </a:moveTo>
                        <a:cubicBezTo>
                          <a:pt x="-3344" y="0"/>
                          <a:pt x="-3368" y="20839"/>
                          <a:pt x="10067" y="20839"/>
                        </a:cubicBezTo>
                        <a:cubicBezTo>
                          <a:pt x="23478" y="20839"/>
                          <a:pt x="23502" y="0"/>
                          <a:pt x="1006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64" name="Freeform 311"/>
                  <p:cNvSpPr/>
                  <p:nvPr/>
                </p:nvSpPr>
                <p:spPr>
                  <a:xfrm>
                    <a:off x="9516240" y="3909960"/>
                    <a:ext cx="20160" cy="19800"/>
                  </a:xfrm>
                  <a:custGeom>
                    <a:avLst/>
                    <a:gdLst>
                      <a:gd name="textAreaLeft" fmla="*/ 0 w 20160"/>
                      <a:gd name="textAreaRight" fmla="*/ 21960 w 20160"/>
                      <a:gd name="textAreaTop" fmla="*/ 0 h 19800"/>
                      <a:gd name="textAreaBottom" fmla="*/ 21600 h 19800"/>
                      <a:gd name="GluePoint1X" fmla="*/ 21010 w 22064"/>
                      <a:gd name="GluePoint1Y" fmla="*/ 6126 h 21600"/>
                      <a:gd name="GluePoint2X" fmla="*/ 1068 w 22064"/>
                      <a:gd name="GluePoint2Y" fmla="*/ 15041 h 21600"/>
                      <a:gd name="GluePoint3X" fmla="*/ 21010 w 22064"/>
                      <a:gd name="GluePoint3Y" fmla="*/ 6126 h 21600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2064" h="21600">
                        <a:moveTo>
                          <a:pt x="21010" y="6126"/>
                        </a:moveTo>
                        <a:cubicBezTo>
                          <a:pt x="15845" y="-6630"/>
                          <a:pt x="-4898" y="2593"/>
                          <a:pt x="1068" y="15041"/>
                        </a:cubicBezTo>
                        <a:cubicBezTo>
                          <a:pt x="6637" y="28419"/>
                          <a:pt x="26871" y="19253"/>
                          <a:pt x="21010" y="61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400" bIns="-234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65" name="Freeform 312"/>
                  <p:cNvSpPr/>
                  <p:nvPr/>
                </p:nvSpPr>
                <p:spPr>
                  <a:xfrm>
                    <a:off x="9610560" y="3905280"/>
                    <a:ext cx="20520" cy="20880"/>
                  </a:xfrm>
                  <a:custGeom>
                    <a:avLst/>
                    <a:gdLst>
                      <a:gd name="textAreaLeft" fmla="*/ 0 w 20520"/>
                      <a:gd name="textAreaRight" fmla="*/ 22320 w 20520"/>
                      <a:gd name="textAreaTop" fmla="*/ 0 h 20880"/>
                      <a:gd name="textAreaBottom" fmla="*/ 22680 h 20880"/>
                      <a:gd name="GluePoint1X" fmla="*/ 19131 w 22434"/>
                      <a:gd name="GluePoint1Y" fmla="*/ 3327 h 22722"/>
                      <a:gd name="GluePoint2X" fmla="*/ 3279 w 22434"/>
                      <a:gd name="GluePoint2Y" fmla="*/ 19438 h 22722"/>
                      <a:gd name="GluePoint3X" fmla="*/ 19131 w 22434"/>
                      <a:gd name="GluePoint3Y" fmla="*/ 3327 h 2272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2434" h="22722">
                        <a:moveTo>
                          <a:pt x="19131" y="3327"/>
                        </a:moveTo>
                        <a:cubicBezTo>
                          <a:pt x="8639" y="-7003"/>
                          <a:pt x="-6809" y="9083"/>
                          <a:pt x="3279" y="19438"/>
                        </a:cubicBezTo>
                        <a:cubicBezTo>
                          <a:pt x="13392" y="29768"/>
                          <a:pt x="29389" y="13318"/>
                          <a:pt x="19131" y="33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2320" bIns="-223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66" name="Freeform 313"/>
                  <p:cNvSpPr/>
                  <p:nvPr/>
                </p:nvSpPr>
                <p:spPr>
                  <a:xfrm>
                    <a:off x="9729000" y="3902040"/>
                    <a:ext cx="17640" cy="17640"/>
                  </a:xfrm>
                  <a:custGeom>
                    <a:avLst/>
                    <a:gdLst>
                      <a:gd name="textAreaLeft" fmla="*/ 0 w 17640"/>
                      <a:gd name="textAreaRight" fmla="*/ 19440 w 17640"/>
                      <a:gd name="textAreaTop" fmla="*/ 0 h 17640"/>
                      <a:gd name="textAreaBottom" fmla="*/ 19440 h 17640"/>
                      <a:gd name="GluePoint1X" fmla="*/ 18633 w 19572"/>
                      <a:gd name="GluePoint1Y" fmla="*/ 6252 h 19476"/>
                      <a:gd name="GluePoint2X" fmla="*/ 97 w 19572"/>
                      <a:gd name="GluePoint2Y" fmla="*/ 11118 h 19476"/>
                      <a:gd name="GluePoint3X" fmla="*/ 18633 w 19572"/>
                      <a:gd name="GluePoint3Y" fmla="*/ 6252 h 1947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9572" h="19476">
                        <a:moveTo>
                          <a:pt x="18633" y="6252"/>
                        </a:moveTo>
                        <a:cubicBezTo>
                          <a:pt x="14058" y="-4604"/>
                          <a:pt x="-1366" y="-255"/>
                          <a:pt x="97" y="11118"/>
                        </a:cubicBezTo>
                        <a:cubicBezTo>
                          <a:pt x="2256" y="25305"/>
                          <a:pt x="24340" y="19921"/>
                          <a:pt x="18633" y="62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67" name="Freeform 314"/>
                  <p:cNvSpPr/>
                  <p:nvPr/>
                </p:nvSpPr>
                <p:spPr>
                  <a:xfrm>
                    <a:off x="9847080" y="3902400"/>
                    <a:ext cx="17280" cy="16560"/>
                  </a:xfrm>
                  <a:custGeom>
                    <a:avLst/>
                    <a:gdLst>
                      <a:gd name="textAreaLeft" fmla="*/ 0 w 17280"/>
                      <a:gd name="textAreaRight" fmla="*/ 19080 w 17280"/>
                      <a:gd name="textAreaTop" fmla="*/ 0 h 16560"/>
                      <a:gd name="textAreaBottom" fmla="*/ 18360 h 16560"/>
                      <a:gd name="GluePoint1X" fmla="*/ 18072 w 18978"/>
                      <a:gd name="GluePoint1Y" fmla="*/ 5669 h 18520"/>
                      <a:gd name="GluePoint2X" fmla="*/ 911 w 18978"/>
                      <a:gd name="GluePoint2Y" fmla="*/ 12904 h 18520"/>
                      <a:gd name="GluePoint3X" fmla="*/ 18072 w 18978"/>
                      <a:gd name="GluePoint3Y" fmla="*/ 5669 h 18520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8978" h="18520">
                        <a:moveTo>
                          <a:pt x="18072" y="5669"/>
                        </a:moveTo>
                        <a:cubicBezTo>
                          <a:pt x="13820" y="-5785"/>
                          <a:pt x="-4222" y="1910"/>
                          <a:pt x="911" y="12904"/>
                        </a:cubicBezTo>
                        <a:cubicBezTo>
                          <a:pt x="5203" y="24253"/>
                          <a:pt x="23181" y="16638"/>
                          <a:pt x="18072" y="566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640" bIns="-266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68" name="Freeform 315"/>
                  <p:cNvSpPr/>
                  <p:nvPr/>
                </p:nvSpPr>
                <p:spPr>
                  <a:xfrm>
                    <a:off x="9973440" y="3898440"/>
                    <a:ext cx="18360" cy="18360"/>
                  </a:xfrm>
                  <a:custGeom>
                    <a:avLst/>
                    <a:gdLst>
                      <a:gd name="textAreaLeft" fmla="*/ 0 w 18360"/>
                      <a:gd name="textAreaRight" fmla="*/ 20160 w 18360"/>
                      <a:gd name="textAreaTop" fmla="*/ 0 h 18360"/>
                      <a:gd name="textAreaBottom" fmla="*/ 20160 h 18360"/>
                      <a:gd name="GluePoint1X" fmla="*/ 17147 w 20131"/>
                      <a:gd name="GluePoint1Y" fmla="*/ 2997 h 20156"/>
                      <a:gd name="GluePoint2X" fmla="*/ 2985 w 20131"/>
                      <a:gd name="GluePoint2Y" fmla="*/ 17159 h 20156"/>
                      <a:gd name="GluePoint3X" fmla="*/ 17147 w 20131"/>
                      <a:gd name="GluePoint3Y" fmla="*/ 2997 h 2015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0131" h="20156">
                        <a:moveTo>
                          <a:pt x="17147" y="2997"/>
                        </a:moveTo>
                        <a:cubicBezTo>
                          <a:pt x="7754" y="-6194"/>
                          <a:pt x="-6157" y="7831"/>
                          <a:pt x="2985" y="17159"/>
                        </a:cubicBezTo>
                        <a:cubicBezTo>
                          <a:pt x="12370" y="26350"/>
                          <a:pt x="26290" y="12333"/>
                          <a:pt x="17147" y="29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69" name="Freeform 316"/>
                  <p:cNvSpPr/>
                  <p:nvPr/>
                </p:nvSpPr>
                <p:spPr>
                  <a:xfrm>
                    <a:off x="10092960" y="3896640"/>
                    <a:ext cx="19800" cy="19800"/>
                  </a:xfrm>
                  <a:custGeom>
                    <a:avLst/>
                    <a:gdLst>
                      <a:gd name="textAreaLeft" fmla="*/ 0 w 19800"/>
                      <a:gd name="textAreaRight" fmla="*/ 21600 w 19800"/>
                      <a:gd name="textAreaTop" fmla="*/ 0 h 19800"/>
                      <a:gd name="textAreaBottom" fmla="*/ 21600 h 19800"/>
                      <a:gd name="GluePoint1X" fmla="*/ 18434 w 21528"/>
                      <a:gd name="GluePoint1Y" fmla="*/ 3067 h 21456"/>
                      <a:gd name="GluePoint2X" fmla="*/ 3180 w 21528"/>
                      <a:gd name="GluePoint2Y" fmla="*/ 18320 h 21456"/>
                      <a:gd name="GluePoint3X" fmla="*/ 18434 w 21528"/>
                      <a:gd name="GluePoint3Y" fmla="*/ 3067 h 2145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1528" h="21456">
                        <a:moveTo>
                          <a:pt x="18434" y="3067"/>
                        </a:moveTo>
                        <a:cubicBezTo>
                          <a:pt x="8410" y="-6456"/>
                          <a:pt x="-6609" y="8337"/>
                          <a:pt x="3180" y="18320"/>
                        </a:cubicBezTo>
                        <a:cubicBezTo>
                          <a:pt x="13260" y="28004"/>
                          <a:pt x="27997" y="13090"/>
                          <a:pt x="18434" y="30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400" bIns="-234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70" name="Freeform 317"/>
                  <p:cNvSpPr/>
                  <p:nvPr/>
                </p:nvSpPr>
                <p:spPr>
                  <a:xfrm>
                    <a:off x="10198800" y="3896280"/>
                    <a:ext cx="16560" cy="17280"/>
                  </a:xfrm>
                  <a:custGeom>
                    <a:avLst/>
                    <a:gdLst>
                      <a:gd name="textAreaLeft" fmla="*/ 0 w 16560"/>
                      <a:gd name="textAreaRight" fmla="*/ 18360 w 16560"/>
                      <a:gd name="textAreaTop" fmla="*/ 0 h 17280"/>
                      <a:gd name="textAreaBottom" fmla="*/ 19080 h 17280"/>
                      <a:gd name="GluePoint1X" fmla="*/ 9237 w 18472"/>
                      <a:gd name="GluePoint1Y" fmla="*/ 0 h 19125"/>
                      <a:gd name="GluePoint2X" fmla="*/ 9237 w 18472"/>
                      <a:gd name="GluePoint2Y" fmla="*/ 19125 h 19125"/>
                      <a:gd name="GluePoint3X" fmla="*/ 9237 w 18472"/>
                      <a:gd name="GluePoint3Y" fmla="*/ 0 h 19125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8472" h="19125">
                        <a:moveTo>
                          <a:pt x="9237" y="0"/>
                        </a:moveTo>
                        <a:cubicBezTo>
                          <a:pt x="-3067" y="0"/>
                          <a:pt x="-3091" y="19125"/>
                          <a:pt x="9237" y="19125"/>
                        </a:cubicBezTo>
                        <a:cubicBezTo>
                          <a:pt x="21540" y="19125"/>
                          <a:pt x="21564" y="0"/>
                          <a:pt x="923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71" name="Freeform 318"/>
                  <p:cNvSpPr/>
                  <p:nvPr/>
                </p:nvSpPr>
                <p:spPr>
                  <a:xfrm>
                    <a:off x="9563760" y="3967920"/>
                    <a:ext cx="21240" cy="21240"/>
                  </a:xfrm>
                  <a:custGeom>
                    <a:avLst/>
                    <a:gdLst>
                      <a:gd name="textAreaLeft" fmla="*/ 0 w 21240"/>
                      <a:gd name="textAreaRight" fmla="*/ 23040 w 21240"/>
                      <a:gd name="textAreaTop" fmla="*/ 0 h 21240"/>
                      <a:gd name="textAreaBottom" fmla="*/ 23040 h 21240"/>
                      <a:gd name="GluePoint1X" fmla="*/ 21335 w 22914"/>
                      <a:gd name="GluePoint1Y" fmla="*/ 6440 h 22884"/>
                      <a:gd name="GluePoint2X" fmla="*/ 1586 w 22914"/>
                      <a:gd name="GluePoint2Y" fmla="*/ 17037 h 22884"/>
                      <a:gd name="GluePoint3X" fmla="*/ 21335 w 22914"/>
                      <a:gd name="GluePoint3Y" fmla="*/ 6440 h 22884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2914" h="22884">
                        <a:moveTo>
                          <a:pt x="21335" y="6440"/>
                        </a:moveTo>
                        <a:cubicBezTo>
                          <a:pt x="14140" y="-7520"/>
                          <a:pt x="-5713" y="3626"/>
                          <a:pt x="1586" y="17037"/>
                        </a:cubicBezTo>
                        <a:cubicBezTo>
                          <a:pt x="8854" y="29808"/>
                          <a:pt x="28602" y="19551"/>
                          <a:pt x="21335" y="644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960" bIns="-219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72" name="Freeform 319"/>
                  <p:cNvSpPr/>
                  <p:nvPr/>
                </p:nvSpPr>
                <p:spPr>
                  <a:xfrm>
                    <a:off x="9672480" y="3966840"/>
                    <a:ext cx="17280" cy="16560"/>
                  </a:xfrm>
                  <a:custGeom>
                    <a:avLst/>
                    <a:gdLst>
                      <a:gd name="textAreaLeft" fmla="*/ 0 w 17280"/>
                      <a:gd name="textAreaRight" fmla="*/ 19080 w 17280"/>
                      <a:gd name="textAreaTop" fmla="*/ 0 h 16560"/>
                      <a:gd name="textAreaBottom" fmla="*/ 18360 h 16560"/>
                      <a:gd name="GluePoint1X" fmla="*/ 18457 w 19206"/>
                      <a:gd name="GluePoint1Y" fmla="*/ 5350 h 18509"/>
                      <a:gd name="GluePoint2X" fmla="*/ 931 w 19206"/>
                      <a:gd name="GluePoint2Y" fmla="*/ 12867 h 18509"/>
                      <a:gd name="GluePoint3X" fmla="*/ 18457 w 19206"/>
                      <a:gd name="GluePoint3Y" fmla="*/ 5350 h 1850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9206" h="18509">
                        <a:moveTo>
                          <a:pt x="18457" y="5350"/>
                        </a:moveTo>
                        <a:cubicBezTo>
                          <a:pt x="13946" y="-5563"/>
                          <a:pt x="-4291" y="1874"/>
                          <a:pt x="931" y="12867"/>
                        </a:cubicBezTo>
                        <a:cubicBezTo>
                          <a:pt x="5547" y="24426"/>
                          <a:pt x="23008" y="16367"/>
                          <a:pt x="18457" y="535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640" bIns="-266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73" name="Freeform 320"/>
                  <p:cNvSpPr/>
                  <p:nvPr/>
                </p:nvSpPr>
                <p:spPr>
                  <a:xfrm>
                    <a:off x="9788040" y="3960000"/>
                    <a:ext cx="19800" cy="19440"/>
                  </a:xfrm>
                  <a:custGeom>
                    <a:avLst/>
                    <a:gdLst>
                      <a:gd name="textAreaLeft" fmla="*/ 0 w 19800"/>
                      <a:gd name="textAreaRight" fmla="*/ 21600 w 19800"/>
                      <a:gd name="textAreaTop" fmla="*/ 0 h 19440"/>
                      <a:gd name="textAreaBottom" fmla="*/ 21240 h 19440"/>
                      <a:gd name="GluePoint1X" fmla="*/ 19434 w 21509"/>
                      <a:gd name="GluePoint1Y" fmla="*/ 5180 h 21189"/>
                      <a:gd name="GluePoint2X" fmla="*/ 3364 w 21509"/>
                      <a:gd name="GluePoint2Y" fmla="*/ 17992 h 21189"/>
                      <a:gd name="GluePoint3X" fmla="*/ 19434 w 21509"/>
                      <a:gd name="GluePoint3Y" fmla="*/ 5180 h 2118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1509" h="21189">
                        <a:moveTo>
                          <a:pt x="19434" y="5180"/>
                        </a:moveTo>
                        <a:cubicBezTo>
                          <a:pt x="10930" y="-8012"/>
                          <a:pt x="-7573" y="6853"/>
                          <a:pt x="3364" y="17992"/>
                        </a:cubicBezTo>
                        <a:cubicBezTo>
                          <a:pt x="11811" y="26973"/>
                          <a:pt x="27065" y="15211"/>
                          <a:pt x="19434" y="518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760" bIns="-237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74" name="Freeform 321"/>
                  <p:cNvSpPr/>
                  <p:nvPr/>
                </p:nvSpPr>
                <p:spPr>
                  <a:xfrm>
                    <a:off x="9917640" y="3962880"/>
                    <a:ext cx="16200" cy="16920"/>
                  </a:xfrm>
                  <a:custGeom>
                    <a:avLst/>
                    <a:gdLst>
                      <a:gd name="textAreaLeft" fmla="*/ 0 w 16200"/>
                      <a:gd name="textAreaRight" fmla="*/ 18000 w 16200"/>
                      <a:gd name="textAreaTop" fmla="*/ 0 h 16920"/>
                      <a:gd name="textAreaBottom" fmla="*/ 18720 h 16920"/>
                      <a:gd name="GluePoint1X" fmla="*/ 17154 w 18113"/>
                      <a:gd name="GluePoint1Y" fmla="*/ 5715 h 18585"/>
                      <a:gd name="GluePoint2X" fmla="*/ 340 w 18113"/>
                      <a:gd name="GluePoint2Y" fmla="*/ 12101 h 18585"/>
                      <a:gd name="GluePoint3X" fmla="*/ 17154 w 18113"/>
                      <a:gd name="GluePoint3Y" fmla="*/ 5715 h 18585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8113" h="18585">
                        <a:moveTo>
                          <a:pt x="17154" y="5715"/>
                        </a:moveTo>
                        <a:cubicBezTo>
                          <a:pt x="12522" y="-5367"/>
                          <a:pt x="-2433" y="1253"/>
                          <a:pt x="340" y="12101"/>
                        </a:cubicBezTo>
                        <a:cubicBezTo>
                          <a:pt x="4050" y="24412"/>
                          <a:pt x="22481" y="17452"/>
                          <a:pt x="17154" y="571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280" bIns="-262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75" name="Freeform 322"/>
                  <p:cNvSpPr/>
                  <p:nvPr/>
                </p:nvSpPr>
                <p:spPr>
                  <a:xfrm>
                    <a:off x="10039320" y="3961080"/>
                    <a:ext cx="16560" cy="16560"/>
                  </a:xfrm>
                  <a:custGeom>
                    <a:avLst/>
                    <a:gdLst>
                      <a:gd name="textAreaLeft" fmla="*/ 0 w 16560"/>
                      <a:gd name="textAreaRight" fmla="*/ 18360 w 16560"/>
                      <a:gd name="textAreaTop" fmla="*/ 0 h 16560"/>
                      <a:gd name="textAreaBottom" fmla="*/ 18360 h 16560"/>
                      <a:gd name="GluePoint1X" fmla="*/ 17493 w 18394"/>
                      <a:gd name="GluePoint1Y" fmla="*/ 6001 h 18380"/>
                      <a:gd name="GluePoint2X" fmla="*/ 1189 w 18394"/>
                      <a:gd name="GluePoint2Y" fmla="*/ 4457 h 18380"/>
                      <a:gd name="GluePoint3X" fmla="*/ 17493 w 18394"/>
                      <a:gd name="GluePoint3Y" fmla="*/ 6001 h 18380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8394" h="18380">
                        <a:moveTo>
                          <a:pt x="17493" y="6001"/>
                        </a:moveTo>
                        <a:cubicBezTo>
                          <a:pt x="14931" y="-1153"/>
                          <a:pt x="5117" y="-2211"/>
                          <a:pt x="1189" y="4457"/>
                        </a:cubicBezTo>
                        <a:cubicBezTo>
                          <a:pt x="-6248" y="21311"/>
                          <a:pt x="23903" y="24084"/>
                          <a:pt x="17493" y="600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640" bIns="-266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76" name="Freeform 323"/>
                  <p:cNvSpPr/>
                  <p:nvPr/>
                </p:nvSpPr>
                <p:spPr>
                  <a:xfrm>
                    <a:off x="10141200" y="3969720"/>
                    <a:ext cx="18360" cy="18720"/>
                  </a:xfrm>
                  <a:custGeom>
                    <a:avLst/>
                    <a:gdLst>
                      <a:gd name="textAreaLeft" fmla="*/ 0 w 18360"/>
                      <a:gd name="textAreaRight" fmla="*/ 20160 w 18360"/>
                      <a:gd name="textAreaTop" fmla="*/ 0 h 18720"/>
                      <a:gd name="textAreaBottom" fmla="*/ 20520 h 18720"/>
                      <a:gd name="GluePoint1X" fmla="*/ 17321 w 20337"/>
                      <a:gd name="GluePoint1Y" fmla="*/ 3026 h 20358"/>
                      <a:gd name="GluePoint2X" fmla="*/ 3013 w 20337"/>
                      <a:gd name="GluePoint2Y" fmla="*/ 17333 h 20358"/>
                      <a:gd name="GluePoint3X" fmla="*/ 17321 w 20337"/>
                      <a:gd name="GluePoint3Y" fmla="*/ 3026 h 20358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20337" h="20358">
                        <a:moveTo>
                          <a:pt x="17321" y="3026"/>
                        </a:moveTo>
                        <a:cubicBezTo>
                          <a:pt x="7839" y="-6254"/>
                          <a:pt x="-6219" y="7908"/>
                          <a:pt x="3013" y="17333"/>
                        </a:cubicBezTo>
                        <a:cubicBezTo>
                          <a:pt x="12503" y="26613"/>
                          <a:pt x="26560" y="12451"/>
                          <a:pt x="17321" y="30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77" name="Freeform 324"/>
                  <p:cNvSpPr/>
                  <p:nvPr/>
                </p:nvSpPr>
                <p:spPr>
                  <a:xfrm>
                    <a:off x="10253520" y="3972960"/>
                    <a:ext cx="16560" cy="16560"/>
                  </a:xfrm>
                  <a:custGeom>
                    <a:avLst/>
                    <a:gdLst>
                      <a:gd name="textAreaLeft" fmla="*/ 0 w 16560"/>
                      <a:gd name="textAreaRight" fmla="*/ 18360 w 16560"/>
                      <a:gd name="textAreaTop" fmla="*/ 0 h 16560"/>
                      <a:gd name="textAreaBottom" fmla="*/ 18360 h 16560"/>
                      <a:gd name="GluePoint1X" fmla="*/ 15678 w 18403"/>
                      <a:gd name="GluePoint1Y" fmla="*/ 2738 h 18425"/>
                      <a:gd name="GluePoint2X" fmla="*/ 2728 w 18403"/>
                      <a:gd name="GluePoint2Y" fmla="*/ 15688 h 18425"/>
                      <a:gd name="GluePoint3X" fmla="*/ 15678 w 18403"/>
                      <a:gd name="GluePoint3Y" fmla="*/ 2738 h 18425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</a:cxnLst>
                    <a:rect l="textAreaLeft" t="textAreaTop" r="textAreaRight" b="textAreaBottom"/>
                    <a:pathLst>
                      <a:path w="18403" h="18425">
                        <a:moveTo>
                          <a:pt x="15678" y="2738"/>
                        </a:moveTo>
                        <a:cubicBezTo>
                          <a:pt x="7094" y="-5661"/>
                          <a:pt x="-5630" y="7160"/>
                          <a:pt x="2728" y="15688"/>
                        </a:cubicBezTo>
                        <a:cubicBezTo>
                          <a:pt x="11313" y="24086"/>
                          <a:pt x="24029" y="11266"/>
                          <a:pt x="15678" y="27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640" bIns="-266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  <p:grpSp>
              <p:nvGrpSpPr>
                <p:cNvPr id="378" name="Afbeelding 141"/>
                <p:cNvGrpSpPr/>
                <p:nvPr/>
              </p:nvGrpSpPr>
              <p:grpSpPr>
                <a:xfrm>
                  <a:off x="10288800" y="2760480"/>
                  <a:ext cx="140040" cy="62280"/>
                  <a:chOff x="10288800" y="2760480"/>
                  <a:chExt cx="140040" cy="62280"/>
                </a:xfrm>
              </p:grpSpPr>
              <p:sp>
                <p:nvSpPr>
                  <p:cNvPr id="379" name="Freeform 326"/>
                  <p:cNvSpPr/>
                  <p:nvPr/>
                </p:nvSpPr>
                <p:spPr>
                  <a:xfrm>
                    <a:off x="10288800" y="2794320"/>
                    <a:ext cx="22320" cy="19080"/>
                  </a:xfrm>
                  <a:custGeom>
                    <a:avLst/>
                    <a:gdLst>
                      <a:gd name="textAreaLeft" fmla="*/ 0 w 22320"/>
                      <a:gd name="textAreaRight" fmla="*/ 24120 w 22320"/>
                      <a:gd name="textAreaTop" fmla="*/ 0 h 19080"/>
                      <a:gd name="textAreaBottom" fmla="*/ 20880 h 19080"/>
                      <a:gd name="GluePoint1X" fmla="*/ 2086 w 24234"/>
                      <a:gd name="GluePoint1Y" fmla="*/ 20276 h 20763"/>
                      <a:gd name="GluePoint2X" fmla="*/ 22529 w 24234"/>
                      <a:gd name="GluePoint2Y" fmla="*/ 1927 h 20763"/>
                      <a:gd name="GluePoint3X" fmla="*/ 11665 w 24234"/>
                      <a:gd name="GluePoint3Y" fmla="*/ 2695 h 20763"/>
                      <a:gd name="GluePoint4X" fmla="*/ 6872 w 24234"/>
                      <a:gd name="GluePoint4Y" fmla="*/ 1426 h 20763"/>
                      <a:gd name="GluePoint5X" fmla="*/ 2086 w 24234"/>
                      <a:gd name="GluePoint5Y" fmla="*/ 20276 h 20763"/>
                      <a:gd name="GluePoint6X" fmla="*/ 9636 w 24234"/>
                      <a:gd name="GluePoint6Y" fmla="*/ 8426 h 20763"/>
                      <a:gd name="GluePoint7X" fmla="*/ 18294 w 24234"/>
                      <a:gd name="GluePoint7Y" fmla="*/ 6640 h 20763"/>
                      <a:gd name="GluePoint8X" fmla="*/ 6952 w 24234"/>
                      <a:gd name="GluePoint8Y" fmla="*/ 14779 h 20763"/>
                      <a:gd name="GluePoint9X" fmla="*/ 9636 w 24234"/>
                      <a:gd name="GluePoint9Y" fmla="*/ 8426 h 20763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</a:cxnLst>
                    <a:rect l="textAreaLeft" t="textAreaTop" r="textAreaRight" b="textAreaBottom"/>
                    <a:pathLst>
                      <a:path w="24234" h="20763">
                        <a:moveTo>
                          <a:pt x="2086" y="20276"/>
                        </a:moveTo>
                        <a:cubicBezTo>
                          <a:pt x="13274" y="22830"/>
                          <a:pt x="29562" y="15143"/>
                          <a:pt x="22529" y="1927"/>
                        </a:cubicBezTo>
                        <a:cubicBezTo>
                          <a:pt x="19789" y="-975"/>
                          <a:pt x="14745" y="1539"/>
                          <a:pt x="11665" y="2695"/>
                        </a:cubicBezTo>
                        <a:cubicBezTo>
                          <a:pt x="11705" y="197"/>
                          <a:pt x="8246" y="-1234"/>
                          <a:pt x="6872" y="1426"/>
                        </a:cubicBezTo>
                        <a:cubicBezTo>
                          <a:pt x="5821" y="5314"/>
                          <a:pt x="-4268" y="18829"/>
                          <a:pt x="2086" y="20276"/>
                        </a:cubicBezTo>
                        <a:close/>
                        <a:moveTo>
                          <a:pt x="9636" y="8426"/>
                        </a:moveTo>
                        <a:cubicBezTo>
                          <a:pt x="12296" y="10382"/>
                          <a:pt x="15392" y="6462"/>
                          <a:pt x="18294" y="6640"/>
                        </a:cubicBezTo>
                        <a:cubicBezTo>
                          <a:pt x="19239" y="12589"/>
                          <a:pt x="11859" y="15192"/>
                          <a:pt x="6952" y="14779"/>
                        </a:cubicBezTo>
                        <a:cubicBezTo>
                          <a:pt x="7874" y="12678"/>
                          <a:pt x="8771" y="10560"/>
                          <a:pt x="9636" y="84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80" name="Freeform 327"/>
                  <p:cNvSpPr/>
                  <p:nvPr/>
                </p:nvSpPr>
                <p:spPr>
                  <a:xfrm>
                    <a:off x="10363680" y="2760480"/>
                    <a:ext cx="65160" cy="62280"/>
                  </a:xfrm>
                  <a:custGeom>
                    <a:avLst/>
                    <a:gdLst>
                      <a:gd name="textAreaLeft" fmla="*/ 0 w 65160"/>
                      <a:gd name="textAreaRight" fmla="*/ 66960 w 65160"/>
                      <a:gd name="textAreaTop" fmla="*/ 0 h 62280"/>
                      <a:gd name="textAreaBottom" fmla="*/ 64080 h 62280"/>
                      <a:gd name="GluePoint1X" fmla="*/ 3003 w 67031"/>
                      <a:gd name="GluePoint1Y" fmla="*/ 64037 h 64040"/>
                      <a:gd name="GluePoint2X" fmla="*/ 48206 w 67031"/>
                      <a:gd name="GluePoint2Y" fmla="*/ 59745 h 64040"/>
                      <a:gd name="GluePoint3X" fmla="*/ 59038 w 67031"/>
                      <a:gd name="GluePoint3Y" fmla="*/ 49908 h 64040"/>
                      <a:gd name="GluePoint4X" fmla="*/ 66273 w 67031"/>
                      <a:gd name="GluePoint4Y" fmla="*/ 17453 h 64040"/>
                      <a:gd name="GluePoint5X" fmla="*/ 52054 w 67031"/>
                      <a:gd name="GluePoint5Y" fmla="*/ 3857 h 64040"/>
                      <a:gd name="GluePoint6X" fmla="*/ 12582 w 67031"/>
                      <a:gd name="GluePoint6Y" fmla="*/ 8820 h 64040"/>
                      <a:gd name="GluePoint7X" fmla="*/ 13504 w 67031"/>
                      <a:gd name="GluePoint7Y" fmla="*/ 1901 h 64040"/>
                      <a:gd name="GluePoint8X" fmla="*/ 10294 w 67031"/>
                      <a:gd name="GluePoint8Y" fmla="*/ 1271 h 64040"/>
                      <a:gd name="GluePoint9X" fmla="*/ 4070 w 67031"/>
                      <a:gd name="GluePoint9Y" fmla="*/ 30758 h 64040"/>
                      <a:gd name="GluePoint10X" fmla="*/ 20 w 67031"/>
                      <a:gd name="GluePoint10Y" fmla="*/ 60626 h 64040"/>
                      <a:gd name="GluePoint11X" fmla="*/ 3003 w 67031"/>
                      <a:gd name="GluePoint11Y" fmla="*/ 64037 h 64040"/>
                      <a:gd name="GluePoint12X" fmla="*/ 12275 w 67031"/>
                      <a:gd name="GluePoint12Y" fmla="*/ 11140 h 64040"/>
                      <a:gd name="GluePoint13X" fmla="*/ 15799 w 67031"/>
                      <a:gd name="GluePoint13Y" fmla="*/ 13161 h 64040"/>
                      <a:gd name="GluePoint14X" fmla="*/ 60566 w 67031"/>
                      <a:gd name="GluePoint14Y" fmla="*/ 16322 h 64040"/>
                      <a:gd name="GluePoint15X" fmla="*/ 54027 w 67031"/>
                      <a:gd name="GluePoint15Y" fmla="*/ 48024 h 64040"/>
                      <a:gd name="GluePoint16X" fmla="*/ 36396 w 67031"/>
                      <a:gd name="GluePoint16Y" fmla="*/ 56011 h 64040"/>
                      <a:gd name="GluePoint17X" fmla="*/ 6075 w 67031"/>
                      <a:gd name="GluePoint17Y" fmla="*/ 58201 h 64040"/>
                      <a:gd name="GluePoint18X" fmla="*/ 12275 w 67031"/>
                      <a:gd name="GluePoint18Y" fmla="*/ 11140 h 64040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  <a:cxn ang="0">
                        <a:pos x="GluePoint16X" y="GluePoint16Y"/>
                      </a:cxn>
                      <a:cxn ang="0">
                        <a:pos x="GluePoint17X" y="GluePoint17Y"/>
                      </a:cxn>
                      <a:cxn ang="0">
                        <a:pos x="GluePoint18X" y="GluePoint18Y"/>
                      </a:cxn>
                    </a:cxnLst>
                    <a:rect l="textAreaLeft" t="textAreaTop" r="textAreaRight" b="textAreaBottom"/>
                    <a:pathLst>
                      <a:path w="67031" h="64040">
                        <a:moveTo>
                          <a:pt x="3003" y="64037"/>
                        </a:moveTo>
                        <a:cubicBezTo>
                          <a:pt x="18135" y="63399"/>
                          <a:pt x="33227" y="62033"/>
                          <a:pt x="48206" y="59745"/>
                        </a:cubicBezTo>
                        <a:cubicBezTo>
                          <a:pt x="54754" y="59664"/>
                          <a:pt x="58020" y="56221"/>
                          <a:pt x="59038" y="49908"/>
                        </a:cubicBezTo>
                        <a:cubicBezTo>
                          <a:pt x="62344" y="39311"/>
                          <a:pt x="64721" y="28447"/>
                          <a:pt x="66273" y="17453"/>
                        </a:cubicBezTo>
                        <a:cubicBezTo>
                          <a:pt x="69555" y="5781"/>
                          <a:pt x="61706" y="3970"/>
                          <a:pt x="52054" y="3857"/>
                        </a:cubicBezTo>
                        <a:cubicBezTo>
                          <a:pt x="39145" y="3219"/>
                          <a:pt x="24360" y="3186"/>
                          <a:pt x="12582" y="8820"/>
                        </a:cubicBezTo>
                        <a:cubicBezTo>
                          <a:pt x="12889" y="6517"/>
                          <a:pt x="13196" y="4205"/>
                          <a:pt x="13504" y="1901"/>
                        </a:cubicBezTo>
                        <a:cubicBezTo>
                          <a:pt x="13778" y="-184"/>
                          <a:pt x="10796" y="-783"/>
                          <a:pt x="10294" y="1271"/>
                        </a:cubicBezTo>
                        <a:cubicBezTo>
                          <a:pt x="7894" y="11116"/>
                          <a:pt x="5638" y="20719"/>
                          <a:pt x="4070" y="30758"/>
                        </a:cubicBezTo>
                        <a:cubicBezTo>
                          <a:pt x="2518" y="40685"/>
                          <a:pt x="1111" y="50643"/>
                          <a:pt x="20" y="60626"/>
                        </a:cubicBezTo>
                        <a:cubicBezTo>
                          <a:pt x="-174" y="62469"/>
                          <a:pt x="1047" y="64118"/>
                          <a:pt x="3003" y="64037"/>
                        </a:cubicBezTo>
                        <a:close/>
                        <a:moveTo>
                          <a:pt x="12275" y="11140"/>
                        </a:moveTo>
                        <a:cubicBezTo>
                          <a:pt x="12695" y="12474"/>
                          <a:pt x="14029" y="13581"/>
                          <a:pt x="15799" y="13161"/>
                        </a:cubicBezTo>
                        <a:cubicBezTo>
                          <a:pt x="21943" y="11455"/>
                          <a:pt x="65465" y="3405"/>
                          <a:pt x="60566" y="16322"/>
                        </a:cubicBezTo>
                        <a:cubicBezTo>
                          <a:pt x="59022" y="27008"/>
                          <a:pt x="56743" y="37581"/>
                          <a:pt x="54027" y="48024"/>
                        </a:cubicBezTo>
                        <a:cubicBezTo>
                          <a:pt x="51965" y="55760"/>
                          <a:pt x="42960" y="55275"/>
                          <a:pt x="36396" y="56011"/>
                        </a:cubicBezTo>
                        <a:cubicBezTo>
                          <a:pt x="26324" y="57142"/>
                          <a:pt x="16203" y="57854"/>
                          <a:pt x="6075" y="58201"/>
                        </a:cubicBezTo>
                        <a:cubicBezTo>
                          <a:pt x="8071" y="42512"/>
                          <a:pt x="10189" y="26814"/>
                          <a:pt x="12275" y="1114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9080" bIns="1908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81" name="Freeform 328"/>
                  <p:cNvSpPr/>
                  <p:nvPr/>
                </p:nvSpPr>
                <p:spPr>
                  <a:xfrm>
                    <a:off x="10388880" y="2783160"/>
                    <a:ext cx="16920" cy="15840"/>
                  </a:xfrm>
                  <a:custGeom>
                    <a:avLst/>
                    <a:gdLst>
                      <a:gd name="textAreaLeft" fmla="*/ 0 w 16920"/>
                      <a:gd name="textAreaRight" fmla="*/ 18720 w 16920"/>
                      <a:gd name="textAreaTop" fmla="*/ 0 h 15840"/>
                      <a:gd name="textAreaBottom" fmla="*/ 17640 h 15840"/>
                      <a:gd name="GluePoint1X" fmla="*/ 3622 w 18745"/>
                      <a:gd name="GluePoint1Y" fmla="*/ 16350 h 17488"/>
                      <a:gd name="GluePoint2X" fmla="*/ 14478 w 18745"/>
                      <a:gd name="GluePoint2Y" fmla="*/ 16908 h 17488"/>
                      <a:gd name="GluePoint3X" fmla="*/ 18302 w 18745"/>
                      <a:gd name="GluePoint3Y" fmla="*/ 3328 h 17488"/>
                      <a:gd name="GluePoint4X" fmla="*/ 10744 w 18745"/>
                      <a:gd name="GluePoint4Y" fmla="*/ 176 h 17488"/>
                      <a:gd name="GluePoint5X" fmla="*/ 1763 w 18745"/>
                      <a:gd name="GluePoint5Y" fmla="*/ 2819 h 17488"/>
                      <a:gd name="GluePoint6X" fmla="*/ 3622 w 18745"/>
                      <a:gd name="GluePoint6Y" fmla="*/ 16350 h 17488"/>
                      <a:gd name="GluePoint7X" fmla="*/ 6322 w 18745"/>
                      <a:gd name="GluePoint7Y" fmla="*/ 6602 h 17488"/>
                      <a:gd name="GluePoint8X" fmla="*/ 11738 w 18745"/>
                      <a:gd name="GluePoint8Y" fmla="*/ 5810 h 17488"/>
                      <a:gd name="GluePoint9X" fmla="*/ 12910 w 18745"/>
                      <a:gd name="GluePoint9Y" fmla="*/ 7855 h 17488"/>
                      <a:gd name="GluePoint10X" fmla="*/ 12191 w 18745"/>
                      <a:gd name="GluePoint10Y" fmla="*/ 11395 h 17488"/>
                      <a:gd name="GluePoint11X" fmla="*/ 5239 w 18745"/>
                      <a:gd name="GluePoint11Y" fmla="*/ 12495 h 17488"/>
                      <a:gd name="GluePoint12X" fmla="*/ 6322 w 18745"/>
                      <a:gd name="GluePoint12Y" fmla="*/ 6602 h 17488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</a:cxnLst>
                    <a:rect l="textAreaLeft" t="textAreaTop" r="textAreaRight" b="textAreaBottom"/>
                    <a:pathLst>
                      <a:path w="18745" h="17488">
                        <a:moveTo>
                          <a:pt x="3622" y="16350"/>
                        </a:moveTo>
                        <a:cubicBezTo>
                          <a:pt x="6565" y="18573"/>
                          <a:pt x="11019" y="16843"/>
                          <a:pt x="14478" y="16908"/>
                        </a:cubicBezTo>
                        <a:cubicBezTo>
                          <a:pt x="18213" y="16528"/>
                          <a:pt x="19523" y="6157"/>
                          <a:pt x="18302" y="3328"/>
                        </a:cubicBezTo>
                        <a:cubicBezTo>
                          <a:pt x="16936" y="289"/>
                          <a:pt x="13589" y="353"/>
                          <a:pt x="10744" y="176"/>
                        </a:cubicBezTo>
                        <a:cubicBezTo>
                          <a:pt x="7494" y="-35"/>
                          <a:pt x="3574" y="-633"/>
                          <a:pt x="1763" y="2819"/>
                        </a:cubicBezTo>
                        <a:cubicBezTo>
                          <a:pt x="817" y="5511"/>
                          <a:pt x="-2538" y="19333"/>
                          <a:pt x="3622" y="16350"/>
                        </a:cubicBezTo>
                        <a:close/>
                        <a:moveTo>
                          <a:pt x="6322" y="6602"/>
                        </a:moveTo>
                        <a:cubicBezTo>
                          <a:pt x="7195" y="4541"/>
                          <a:pt x="9935" y="6068"/>
                          <a:pt x="11738" y="5810"/>
                        </a:cubicBezTo>
                        <a:cubicBezTo>
                          <a:pt x="13613" y="5931"/>
                          <a:pt x="13161" y="6149"/>
                          <a:pt x="12910" y="7855"/>
                        </a:cubicBezTo>
                        <a:cubicBezTo>
                          <a:pt x="12732" y="9051"/>
                          <a:pt x="12482" y="10223"/>
                          <a:pt x="12191" y="11395"/>
                        </a:cubicBezTo>
                        <a:cubicBezTo>
                          <a:pt x="9855" y="11403"/>
                          <a:pt x="7211" y="11492"/>
                          <a:pt x="5239" y="12495"/>
                        </a:cubicBezTo>
                        <a:cubicBezTo>
                          <a:pt x="5805" y="10660"/>
                          <a:pt x="5683" y="8404"/>
                          <a:pt x="6322" y="660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360" bIns="-2736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  <p:grpSp>
              <p:nvGrpSpPr>
                <p:cNvPr id="382" name="Afbeelding 141"/>
                <p:cNvGrpSpPr/>
                <p:nvPr/>
              </p:nvGrpSpPr>
              <p:grpSpPr>
                <a:xfrm>
                  <a:off x="9623880" y="4110480"/>
                  <a:ext cx="625680" cy="854640"/>
                  <a:chOff x="9623880" y="4110480"/>
                  <a:chExt cx="625680" cy="854640"/>
                </a:xfrm>
              </p:grpSpPr>
              <p:sp>
                <p:nvSpPr>
                  <p:cNvPr id="383" name="Freeform 330"/>
                  <p:cNvSpPr/>
                  <p:nvPr/>
                </p:nvSpPr>
                <p:spPr>
                  <a:xfrm>
                    <a:off x="9834480" y="4160160"/>
                    <a:ext cx="131400" cy="273600"/>
                  </a:xfrm>
                  <a:custGeom>
                    <a:avLst/>
                    <a:gdLst>
                      <a:gd name="textAreaLeft" fmla="*/ 0 w 131400"/>
                      <a:gd name="textAreaRight" fmla="*/ 133200 w 131400"/>
                      <a:gd name="textAreaTop" fmla="*/ 0 h 273600"/>
                      <a:gd name="textAreaBottom" fmla="*/ 275400 h 273600"/>
                      <a:gd name="GluePoint1X" fmla="*/ 310 w 133128"/>
                      <a:gd name="GluePoint1Y" fmla="*/ 4988 h 275249"/>
                      <a:gd name="GluePoint2X" fmla="*/ 78091 w 133128"/>
                      <a:gd name="GluePoint2Y" fmla="*/ 233592 h 275249"/>
                      <a:gd name="GluePoint3X" fmla="*/ 98122 w 133128"/>
                      <a:gd name="GluePoint3Y" fmla="*/ 257519 h 275249"/>
                      <a:gd name="GluePoint4X" fmla="*/ 124571 w 133128"/>
                      <a:gd name="GluePoint4Y" fmla="*/ 275141 h 275249"/>
                      <a:gd name="GluePoint5X" fmla="*/ 132202 w 133128"/>
                      <a:gd name="GluePoint5Y" fmla="*/ 265222 h 275249"/>
                      <a:gd name="GluePoint6X" fmla="*/ 114256 w 133128"/>
                      <a:gd name="GluePoint6Y" fmla="*/ 246170 h 275249"/>
                      <a:gd name="GluePoint7X" fmla="*/ 97265 w 133128"/>
                      <a:gd name="GluePoint7Y" fmla="*/ 227287 h 275249"/>
                      <a:gd name="GluePoint8X" fmla="*/ 69320 w 133128"/>
                      <a:gd name="GluePoint8Y" fmla="*/ 181261 h 275249"/>
                      <a:gd name="GluePoint9X" fmla="*/ 31448 w 133128"/>
                      <a:gd name="GluePoint9Y" fmla="*/ 70212 h 275249"/>
                      <a:gd name="GluePoint10X" fmla="*/ 8370 w 133128"/>
                      <a:gd name="GluePoint10Y" fmla="*/ 2773 h 275249"/>
                      <a:gd name="GluePoint11X" fmla="*/ 310 w 133128"/>
                      <a:gd name="GluePoint11Y" fmla="*/ 4988 h 275249"/>
                      <a:gd name="GluePoint12X" fmla="*/ 310 w 133128"/>
                      <a:gd name="GluePoint12Y" fmla="*/ 4988 h 27524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</a:cxnLst>
                    <a:rect l="textAreaLeft" t="textAreaTop" r="textAreaRight" b="textAreaBottom"/>
                    <a:pathLst>
                      <a:path w="133128" h="275249">
                        <a:moveTo>
                          <a:pt x="310" y="4988"/>
                        </a:moveTo>
                        <a:cubicBezTo>
                          <a:pt x="29549" y="79961"/>
                          <a:pt x="30309" y="166129"/>
                          <a:pt x="78091" y="233592"/>
                        </a:cubicBezTo>
                        <a:cubicBezTo>
                          <a:pt x="84097" y="242072"/>
                          <a:pt x="90798" y="250139"/>
                          <a:pt x="98122" y="257519"/>
                        </a:cubicBezTo>
                        <a:cubicBezTo>
                          <a:pt x="104993" y="264438"/>
                          <a:pt x="114628" y="273475"/>
                          <a:pt x="124571" y="275141"/>
                        </a:cubicBezTo>
                        <a:cubicBezTo>
                          <a:pt x="130222" y="276086"/>
                          <a:pt x="135266" y="270711"/>
                          <a:pt x="132202" y="265222"/>
                        </a:cubicBezTo>
                        <a:cubicBezTo>
                          <a:pt x="128112" y="257899"/>
                          <a:pt x="120287" y="251949"/>
                          <a:pt x="114256" y="246170"/>
                        </a:cubicBezTo>
                        <a:cubicBezTo>
                          <a:pt x="108145" y="240317"/>
                          <a:pt x="102422" y="233996"/>
                          <a:pt x="97265" y="227287"/>
                        </a:cubicBezTo>
                        <a:cubicBezTo>
                          <a:pt x="86279" y="213004"/>
                          <a:pt x="77056" y="197516"/>
                          <a:pt x="69320" y="181261"/>
                        </a:cubicBezTo>
                        <a:cubicBezTo>
                          <a:pt x="52433" y="145783"/>
                          <a:pt x="42668" y="107711"/>
                          <a:pt x="31448" y="70212"/>
                        </a:cubicBezTo>
                        <a:cubicBezTo>
                          <a:pt x="24642" y="47474"/>
                          <a:pt x="17512" y="24695"/>
                          <a:pt x="8370" y="2773"/>
                        </a:cubicBezTo>
                        <a:cubicBezTo>
                          <a:pt x="6333" y="-2077"/>
                          <a:pt x="-1662" y="-72"/>
                          <a:pt x="310" y="4988"/>
                        </a:cubicBezTo>
                        <a:lnTo>
                          <a:pt x="310" y="49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84" name="Freeform 331"/>
                  <p:cNvSpPr/>
                  <p:nvPr/>
                </p:nvSpPr>
                <p:spPr>
                  <a:xfrm>
                    <a:off x="10174320" y="4397760"/>
                    <a:ext cx="75240" cy="567360"/>
                  </a:xfrm>
                  <a:custGeom>
                    <a:avLst/>
                    <a:gdLst>
                      <a:gd name="textAreaLeft" fmla="*/ 0 w 75240"/>
                      <a:gd name="textAreaRight" fmla="*/ 77040 w 75240"/>
                      <a:gd name="textAreaTop" fmla="*/ 0 h 567360"/>
                      <a:gd name="textAreaBottom" fmla="*/ 569160 h 567360"/>
                      <a:gd name="GluePoint1X" fmla="*/ 572 w 77086"/>
                      <a:gd name="GluePoint1Y" fmla="*/ 547832 h 569289"/>
                      <a:gd name="GluePoint2X" fmla="*/ 12083 w 77086"/>
                      <a:gd name="GluePoint2Y" fmla="*/ 569076 h 569289"/>
                      <a:gd name="GluePoint3X" fmla="*/ 18372 w 77086"/>
                      <a:gd name="GluePoint3Y" fmla="*/ 565503 h 569289"/>
                      <a:gd name="GluePoint4X" fmla="*/ 37449 w 77086"/>
                      <a:gd name="GluePoint4Y" fmla="*/ 462586 h 569289"/>
                      <a:gd name="GluePoint5X" fmla="*/ 48540 w 77086"/>
                      <a:gd name="GluePoint5Y" fmla="*/ 352620 h 569289"/>
                      <a:gd name="GluePoint6X" fmla="*/ 69412 w 77086"/>
                      <a:gd name="GluePoint6Y" fmla="*/ 129521 h 569289"/>
                      <a:gd name="GluePoint7X" fmla="*/ 76776 w 77086"/>
                      <a:gd name="GluePoint7Y" fmla="*/ 4027 h 569289"/>
                      <a:gd name="GluePoint8X" fmla="*/ 68725 w 77086"/>
                      <a:gd name="GluePoint8Y" fmla="*/ 2936 h 569289"/>
                      <a:gd name="GluePoint9X" fmla="*/ 54514 w 77086"/>
                      <a:gd name="GluePoint9Y" fmla="*/ 112360 h 569289"/>
                      <a:gd name="GluePoint10X" fmla="*/ 44539 w 77086"/>
                      <a:gd name="GluePoint10Y" fmla="*/ 223909 h 569289"/>
                      <a:gd name="GluePoint11X" fmla="*/ 25445 w 77086"/>
                      <a:gd name="GluePoint11Y" fmla="*/ 444867 h 569289"/>
                      <a:gd name="GluePoint12X" fmla="*/ 8502 w 77086"/>
                      <a:gd name="GluePoint12Y" fmla="*/ 562787 h 569289"/>
                      <a:gd name="GluePoint13X" fmla="*/ 14791 w 77086"/>
                      <a:gd name="GluePoint13Y" fmla="*/ 559214 h 569289"/>
                      <a:gd name="GluePoint14X" fmla="*/ 6966 w 77086"/>
                      <a:gd name="GluePoint14Y" fmla="*/ 548697 h 569289"/>
                      <a:gd name="GluePoint15X" fmla="*/ 572 w 77086"/>
                      <a:gd name="GluePoint15Y" fmla="*/ 547832 h 569289"/>
                      <a:gd name="GluePoint16X" fmla="*/ 572 w 77086"/>
                      <a:gd name="GluePoint16Y" fmla="*/ 547832 h 56928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  <a:cxn ang="0">
                        <a:pos x="GluePoint16X" y="GluePoint16Y"/>
                      </a:cxn>
                    </a:cxnLst>
                    <a:rect l="textAreaLeft" t="textAreaTop" r="textAreaRight" b="textAreaBottom"/>
                    <a:pathLst>
                      <a:path w="77086" h="569289">
                        <a:moveTo>
                          <a:pt x="572" y="547832"/>
                        </a:moveTo>
                        <a:cubicBezTo>
                          <a:pt x="-1772" y="556724"/>
                          <a:pt x="3288" y="566295"/>
                          <a:pt x="12083" y="569076"/>
                        </a:cubicBezTo>
                        <a:cubicBezTo>
                          <a:pt x="14856" y="569949"/>
                          <a:pt x="17475" y="568033"/>
                          <a:pt x="18372" y="565503"/>
                        </a:cubicBezTo>
                        <a:cubicBezTo>
                          <a:pt x="30126" y="532450"/>
                          <a:pt x="33893" y="497296"/>
                          <a:pt x="37449" y="462586"/>
                        </a:cubicBezTo>
                        <a:cubicBezTo>
                          <a:pt x="41208" y="425944"/>
                          <a:pt x="45113" y="389294"/>
                          <a:pt x="48540" y="352620"/>
                        </a:cubicBezTo>
                        <a:cubicBezTo>
                          <a:pt x="55500" y="278254"/>
                          <a:pt x="62452" y="203887"/>
                          <a:pt x="69412" y="129521"/>
                        </a:cubicBezTo>
                        <a:cubicBezTo>
                          <a:pt x="73300" y="88005"/>
                          <a:pt x="78401" y="45786"/>
                          <a:pt x="76776" y="4027"/>
                        </a:cubicBezTo>
                        <a:cubicBezTo>
                          <a:pt x="76606" y="-419"/>
                          <a:pt x="69784" y="-1744"/>
                          <a:pt x="68725" y="2936"/>
                        </a:cubicBezTo>
                        <a:cubicBezTo>
                          <a:pt x="60674" y="38696"/>
                          <a:pt x="57771" y="75920"/>
                          <a:pt x="54514" y="112360"/>
                        </a:cubicBezTo>
                        <a:cubicBezTo>
                          <a:pt x="51191" y="149543"/>
                          <a:pt x="47861" y="186726"/>
                          <a:pt x="44539" y="223909"/>
                        </a:cubicBezTo>
                        <a:cubicBezTo>
                          <a:pt x="37959" y="297549"/>
                          <a:pt x="31467" y="371179"/>
                          <a:pt x="25445" y="444867"/>
                        </a:cubicBezTo>
                        <a:cubicBezTo>
                          <a:pt x="22204" y="484548"/>
                          <a:pt x="18922" y="524197"/>
                          <a:pt x="8502" y="562787"/>
                        </a:cubicBezTo>
                        <a:cubicBezTo>
                          <a:pt x="10596" y="561598"/>
                          <a:pt x="12698" y="560402"/>
                          <a:pt x="14791" y="559214"/>
                        </a:cubicBezTo>
                        <a:cubicBezTo>
                          <a:pt x="9424" y="557969"/>
                          <a:pt x="6392" y="554283"/>
                          <a:pt x="6966" y="548697"/>
                        </a:cubicBezTo>
                        <a:cubicBezTo>
                          <a:pt x="7362" y="544987"/>
                          <a:pt x="1494" y="544348"/>
                          <a:pt x="572" y="547832"/>
                        </a:cubicBezTo>
                        <a:lnTo>
                          <a:pt x="572" y="5478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85" name="Freeform 332"/>
                  <p:cNvSpPr/>
                  <p:nvPr/>
                </p:nvSpPr>
                <p:spPr>
                  <a:xfrm>
                    <a:off x="9623880" y="4138200"/>
                    <a:ext cx="263160" cy="736920"/>
                  </a:xfrm>
                  <a:custGeom>
                    <a:avLst/>
                    <a:gdLst>
                      <a:gd name="textAreaLeft" fmla="*/ 0 w 263160"/>
                      <a:gd name="textAreaRight" fmla="*/ 264960 w 263160"/>
                      <a:gd name="textAreaTop" fmla="*/ 0 h 736920"/>
                      <a:gd name="textAreaBottom" fmla="*/ 738720 h 736920"/>
                      <a:gd name="GluePoint1X" fmla="*/ 334 w 264889"/>
                      <a:gd name="GluePoint1Y" fmla="*/ 2873 h 738731"/>
                      <a:gd name="GluePoint2X" fmla="*/ 2783 w 264889"/>
                      <a:gd name="GluePoint2Y" fmla="*/ 46337 h 738731"/>
                      <a:gd name="GluePoint3X" fmla="*/ 8498 w 264889"/>
                      <a:gd name="GluePoint3Y" fmla="*/ 89728 h 738731"/>
                      <a:gd name="GluePoint4X" fmla="*/ 22952 w 264889"/>
                      <a:gd name="GluePoint4Y" fmla="*/ 176430 h 738731"/>
                      <a:gd name="GluePoint5X" fmla="*/ 59191 w 264889"/>
                      <a:gd name="GluePoint5Y" fmla="*/ 348322 h 738731"/>
                      <a:gd name="GluePoint6X" fmla="*/ 104628 w 264889"/>
                      <a:gd name="GluePoint6Y" fmla="*/ 517967 h 738731"/>
                      <a:gd name="GluePoint7X" fmla="*/ 153340 w 264889"/>
                      <a:gd name="GluePoint7Y" fmla="*/ 644349 h 738731"/>
                      <a:gd name="GluePoint8X" fmla="*/ 196151 w 264889"/>
                      <a:gd name="GluePoint8Y" fmla="*/ 702622 h 738731"/>
                      <a:gd name="GluePoint9X" fmla="*/ 223716 w 264889"/>
                      <a:gd name="GluePoint9Y" fmla="*/ 724916 h 738731"/>
                      <a:gd name="GluePoint10X" fmla="*/ 257222 w 264889"/>
                      <a:gd name="GluePoint10Y" fmla="*/ 738520 h 738731"/>
                      <a:gd name="GluePoint11X" fmla="*/ 261902 w 264889"/>
                      <a:gd name="GluePoint11Y" fmla="*/ 727421 h 738731"/>
                      <a:gd name="GluePoint12X" fmla="*/ 235687 w 264889"/>
                      <a:gd name="GluePoint12Y" fmla="*/ 710269 h 738731"/>
                      <a:gd name="GluePoint13X" fmla="*/ 213053 w 264889"/>
                      <a:gd name="GluePoint13Y" fmla="*/ 691968 h 738731"/>
                      <a:gd name="GluePoint14X" fmla="*/ 175473 w 264889"/>
                      <a:gd name="GluePoint14Y" fmla="*/ 643888 h 738731"/>
                      <a:gd name="GluePoint15X" fmla="*/ 127472 w 264889"/>
                      <a:gd name="GluePoint15Y" fmla="*/ 526850 h 738731"/>
                      <a:gd name="GluePoint16X" fmla="*/ 43589 w 264889"/>
                      <a:gd name="GluePoint16Y" fmla="*/ 192370 h 738731"/>
                      <a:gd name="GluePoint17X" fmla="*/ 25725 w 264889"/>
                      <a:gd name="GluePoint17Y" fmla="*/ 97933 h 738731"/>
                      <a:gd name="GluePoint18X" fmla="*/ 17002 w 264889"/>
                      <a:gd name="GluePoint18Y" fmla="*/ 49684 h 738731"/>
                      <a:gd name="GluePoint19X" fmla="*/ 6146 w 264889"/>
                      <a:gd name="GluePoint19Y" fmla="*/ 2105 h 738731"/>
                      <a:gd name="GluePoint20X" fmla="*/ 334 w 264889"/>
                      <a:gd name="GluePoint20Y" fmla="*/ 2873 h 738731"/>
                      <a:gd name="GluePoint21X" fmla="*/ 334 w 264889"/>
                      <a:gd name="GluePoint21Y" fmla="*/ 2873 h 738731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  <a:cxn ang="0">
                        <a:pos x="GluePoint16X" y="GluePoint16Y"/>
                      </a:cxn>
                      <a:cxn ang="0">
                        <a:pos x="GluePoint17X" y="GluePoint17Y"/>
                      </a:cxn>
                      <a:cxn ang="0">
                        <a:pos x="GluePoint18X" y="GluePoint18Y"/>
                      </a:cxn>
                      <a:cxn ang="0">
                        <a:pos x="GluePoint19X" y="GluePoint19Y"/>
                      </a:cxn>
                      <a:cxn ang="0">
                        <a:pos x="GluePoint20X" y="GluePoint20Y"/>
                      </a:cxn>
                      <a:cxn ang="0">
                        <a:pos x="GluePoint21X" y="GluePoint21Y"/>
                      </a:cxn>
                    </a:cxnLst>
                    <a:rect l="textAreaLeft" t="textAreaTop" r="textAreaRight" b="textAreaBottom"/>
                    <a:pathLst>
                      <a:path w="264889" h="738731">
                        <a:moveTo>
                          <a:pt x="334" y="2873"/>
                        </a:moveTo>
                        <a:cubicBezTo>
                          <a:pt x="-749" y="17504"/>
                          <a:pt x="997" y="31819"/>
                          <a:pt x="2783" y="46337"/>
                        </a:cubicBezTo>
                        <a:cubicBezTo>
                          <a:pt x="4562" y="60814"/>
                          <a:pt x="6308" y="75308"/>
                          <a:pt x="8498" y="89728"/>
                        </a:cubicBezTo>
                        <a:cubicBezTo>
                          <a:pt x="12904" y="118699"/>
                          <a:pt x="17641" y="147613"/>
                          <a:pt x="22952" y="176430"/>
                        </a:cubicBezTo>
                        <a:cubicBezTo>
                          <a:pt x="33574" y="234016"/>
                          <a:pt x="45586" y="291367"/>
                          <a:pt x="59191" y="348322"/>
                        </a:cubicBezTo>
                        <a:cubicBezTo>
                          <a:pt x="72787" y="405261"/>
                          <a:pt x="88049" y="461828"/>
                          <a:pt x="104628" y="517967"/>
                        </a:cubicBezTo>
                        <a:cubicBezTo>
                          <a:pt x="117417" y="561269"/>
                          <a:pt x="131450" y="604652"/>
                          <a:pt x="153340" y="644349"/>
                        </a:cubicBezTo>
                        <a:cubicBezTo>
                          <a:pt x="164980" y="665455"/>
                          <a:pt x="179021" y="685590"/>
                          <a:pt x="196151" y="702622"/>
                        </a:cubicBezTo>
                        <a:cubicBezTo>
                          <a:pt x="204517" y="710940"/>
                          <a:pt x="213862" y="718425"/>
                          <a:pt x="223716" y="724916"/>
                        </a:cubicBezTo>
                        <a:cubicBezTo>
                          <a:pt x="234046" y="731722"/>
                          <a:pt x="245339" y="735343"/>
                          <a:pt x="257222" y="738520"/>
                        </a:cubicBezTo>
                        <a:cubicBezTo>
                          <a:pt x="263737" y="740266"/>
                          <a:pt x="268094" y="730736"/>
                          <a:pt x="261902" y="727421"/>
                        </a:cubicBezTo>
                        <a:cubicBezTo>
                          <a:pt x="252647" y="722474"/>
                          <a:pt x="244418" y="716032"/>
                          <a:pt x="235687" y="710269"/>
                        </a:cubicBezTo>
                        <a:cubicBezTo>
                          <a:pt x="227547" y="704901"/>
                          <a:pt x="220078" y="698718"/>
                          <a:pt x="213053" y="691968"/>
                        </a:cubicBezTo>
                        <a:cubicBezTo>
                          <a:pt x="198260" y="677757"/>
                          <a:pt x="185957" y="661486"/>
                          <a:pt x="175473" y="643888"/>
                        </a:cubicBezTo>
                        <a:cubicBezTo>
                          <a:pt x="153793" y="607497"/>
                          <a:pt x="139719" y="567218"/>
                          <a:pt x="127472" y="526850"/>
                        </a:cubicBezTo>
                        <a:cubicBezTo>
                          <a:pt x="94087" y="416852"/>
                          <a:pt x="66159" y="305084"/>
                          <a:pt x="43589" y="192370"/>
                        </a:cubicBezTo>
                        <a:cubicBezTo>
                          <a:pt x="37300" y="160959"/>
                          <a:pt x="31326" y="129474"/>
                          <a:pt x="25725" y="97933"/>
                        </a:cubicBezTo>
                        <a:cubicBezTo>
                          <a:pt x="22871" y="81839"/>
                          <a:pt x="19896" y="65769"/>
                          <a:pt x="17002" y="49684"/>
                        </a:cubicBezTo>
                        <a:cubicBezTo>
                          <a:pt x="14108" y="33606"/>
                          <a:pt x="11740" y="17512"/>
                          <a:pt x="6146" y="2105"/>
                        </a:cubicBezTo>
                        <a:cubicBezTo>
                          <a:pt x="4998" y="-1072"/>
                          <a:pt x="585" y="-522"/>
                          <a:pt x="334" y="2873"/>
                        </a:cubicBezTo>
                        <a:lnTo>
                          <a:pt x="334" y="28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386" name="Freeform 333"/>
                  <p:cNvSpPr/>
                  <p:nvPr/>
                </p:nvSpPr>
                <p:spPr>
                  <a:xfrm>
                    <a:off x="10094760" y="4110480"/>
                    <a:ext cx="71280" cy="575280"/>
                  </a:xfrm>
                  <a:custGeom>
                    <a:avLst/>
                    <a:gdLst>
                      <a:gd name="textAreaLeft" fmla="*/ 0 w 71280"/>
                      <a:gd name="textAreaRight" fmla="*/ 73080 w 71280"/>
                      <a:gd name="textAreaTop" fmla="*/ 0 h 575280"/>
                      <a:gd name="textAreaBottom" fmla="*/ 577080 h 575280"/>
                      <a:gd name="GluePoint1X" fmla="*/ 37 w 72951"/>
                      <a:gd name="GluePoint1Y" fmla="*/ 6003 h 577012"/>
                      <a:gd name="GluePoint2X" fmla="*/ 5963 w 72951"/>
                      <a:gd name="GluePoint2Y" fmla="*/ 118103 h 577012"/>
                      <a:gd name="GluePoint3X" fmla="*/ 14774 w 72951"/>
                      <a:gd name="GluePoint3Y" fmla="*/ 232530 h 577012"/>
                      <a:gd name="GluePoint4X" fmla="*/ 34886 w 72951"/>
                      <a:gd name="GluePoint4Y" fmla="*/ 454660 h 577012"/>
                      <a:gd name="GluePoint5X" fmla="*/ 44909 w 72951"/>
                      <a:gd name="GluePoint5Y" fmla="*/ 514598 h 577012"/>
                      <a:gd name="GluePoint6X" fmla="*/ 62321 w 72951"/>
                      <a:gd name="GluePoint6Y" fmla="*/ 574293 h 577012"/>
                      <a:gd name="GluePoint7X" fmla="*/ 72927 w 72951"/>
                      <a:gd name="GluePoint7Y" fmla="*/ 571423 h 577012"/>
                      <a:gd name="GluePoint8X" fmla="*/ 62354 w 72951"/>
                      <a:gd name="GluePoint8Y" fmla="*/ 518316 h 577012"/>
                      <a:gd name="GluePoint9X" fmla="*/ 52669 w 72951"/>
                      <a:gd name="GluePoint9Y" fmla="*/ 464610 h 577012"/>
                      <a:gd name="GluePoint10X" fmla="*/ 40641 w 72951"/>
                      <a:gd name="GluePoint10Y" fmla="*/ 356989 h 577012"/>
                      <a:gd name="GluePoint11X" fmla="*/ 22768 w 72951"/>
                      <a:gd name="GluePoint11Y" fmla="*/ 131998 h 577012"/>
                      <a:gd name="GluePoint12X" fmla="*/ 12470 w 72951"/>
                      <a:gd name="GluePoint12Y" fmla="*/ 5995 h 577012"/>
                      <a:gd name="GluePoint13X" fmla="*/ 37 w 72951"/>
                      <a:gd name="GluePoint13Y" fmla="*/ 6003 h 577012"/>
                      <a:gd name="GluePoint14X" fmla="*/ 37 w 72951"/>
                      <a:gd name="GluePoint14Y" fmla="*/ 6003 h 577012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</a:cxnLst>
                    <a:rect l="textAreaLeft" t="textAreaTop" r="textAreaRight" b="textAreaBottom"/>
                    <a:pathLst>
                      <a:path w="72951" h="577012">
                        <a:moveTo>
                          <a:pt x="37" y="6003"/>
                        </a:moveTo>
                        <a:cubicBezTo>
                          <a:pt x="-407" y="43461"/>
                          <a:pt x="3222" y="80774"/>
                          <a:pt x="5963" y="118103"/>
                        </a:cubicBezTo>
                        <a:cubicBezTo>
                          <a:pt x="8768" y="156256"/>
                          <a:pt x="11823" y="194385"/>
                          <a:pt x="14774" y="232530"/>
                        </a:cubicBezTo>
                        <a:cubicBezTo>
                          <a:pt x="20513" y="306606"/>
                          <a:pt x="24781" y="381013"/>
                          <a:pt x="34886" y="454660"/>
                        </a:cubicBezTo>
                        <a:cubicBezTo>
                          <a:pt x="37642" y="474731"/>
                          <a:pt x="40859" y="494753"/>
                          <a:pt x="44909" y="514598"/>
                        </a:cubicBezTo>
                        <a:cubicBezTo>
                          <a:pt x="48983" y="534539"/>
                          <a:pt x="53049" y="556025"/>
                          <a:pt x="62321" y="574293"/>
                        </a:cubicBezTo>
                        <a:cubicBezTo>
                          <a:pt x="64795" y="579167"/>
                          <a:pt x="73468" y="577049"/>
                          <a:pt x="72927" y="571423"/>
                        </a:cubicBezTo>
                        <a:cubicBezTo>
                          <a:pt x="71213" y="553592"/>
                          <a:pt x="66032" y="535841"/>
                          <a:pt x="62354" y="518316"/>
                        </a:cubicBezTo>
                        <a:cubicBezTo>
                          <a:pt x="58619" y="500508"/>
                          <a:pt x="55402" y="482596"/>
                          <a:pt x="52669" y="464610"/>
                        </a:cubicBezTo>
                        <a:cubicBezTo>
                          <a:pt x="47245" y="428914"/>
                          <a:pt x="43705" y="392960"/>
                          <a:pt x="40641" y="356989"/>
                        </a:cubicBezTo>
                        <a:cubicBezTo>
                          <a:pt x="34255" y="282032"/>
                          <a:pt x="28791" y="206987"/>
                          <a:pt x="22768" y="131998"/>
                        </a:cubicBezTo>
                        <a:cubicBezTo>
                          <a:pt x="19389" y="89997"/>
                          <a:pt x="15558" y="48020"/>
                          <a:pt x="12470" y="5995"/>
                        </a:cubicBezTo>
                        <a:cubicBezTo>
                          <a:pt x="11896" y="-1894"/>
                          <a:pt x="126" y="-2104"/>
                          <a:pt x="37" y="6003"/>
                        </a:cubicBezTo>
                        <a:lnTo>
                          <a:pt x="37" y="60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</p:grpSp>
        </p:grpSp>
        <p:grpSp>
          <p:nvGrpSpPr>
            <p:cNvPr id="387" name="Afbeelding 335"/>
            <p:cNvGrpSpPr/>
            <p:nvPr/>
          </p:nvGrpSpPr>
          <p:grpSpPr>
            <a:xfrm>
              <a:off x="9573840" y="1682640"/>
              <a:ext cx="581400" cy="811800"/>
              <a:chOff x="9573840" y="1682640"/>
              <a:chExt cx="581400" cy="811800"/>
            </a:xfrm>
          </p:grpSpPr>
          <p:sp>
            <p:nvSpPr>
              <p:cNvPr id="388" name="Freeform 339"/>
              <p:cNvSpPr/>
              <p:nvPr/>
            </p:nvSpPr>
            <p:spPr>
              <a:xfrm>
                <a:off x="9720360" y="1789200"/>
                <a:ext cx="374760" cy="381960"/>
              </a:xfrm>
              <a:custGeom>
                <a:avLst/>
                <a:gdLst>
                  <a:gd name="textAreaLeft" fmla="*/ 0 w 374760"/>
                  <a:gd name="textAreaRight" fmla="*/ 376560 w 374760"/>
                  <a:gd name="textAreaTop" fmla="*/ 0 h 381960"/>
                  <a:gd name="textAreaBottom" fmla="*/ 383760 h 381960"/>
                  <a:gd name="GluePoint1X" fmla="*/ 370198 w 376405"/>
                  <a:gd name="GluePoint1Y" fmla="*/ 62469 h 383868"/>
                  <a:gd name="GluePoint2X" fmla="*/ 278576 w 376405"/>
                  <a:gd name="GluePoint2Y" fmla="*/ 2092 h 383868"/>
                  <a:gd name="GluePoint3X" fmla="*/ 24276 w 376405"/>
                  <a:gd name="GluePoint3Y" fmla="*/ 142647 h 383868"/>
                  <a:gd name="GluePoint4X" fmla="*/ 65277 w 376405"/>
                  <a:gd name="GluePoint4Y" fmla="*/ 328955 h 383868"/>
                  <a:gd name="GluePoint5X" fmla="*/ 79905 w 376405"/>
                  <a:gd name="GluePoint5Y" fmla="*/ 329236 h 383868"/>
                  <a:gd name="GluePoint6X" fmla="*/ 93895 w 376405"/>
                  <a:gd name="GluePoint6Y" fmla="*/ 340739 h 383868"/>
                  <a:gd name="GluePoint7X" fmla="*/ 114808 w 376405"/>
                  <a:gd name="GluePoint7Y" fmla="*/ 359934 h 383868"/>
                  <a:gd name="GluePoint8X" fmla="*/ 237897 w 376405"/>
                  <a:gd name="GluePoint8Y" fmla="*/ 384321 h 383868"/>
                  <a:gd name="GluePoint9X" fmla="*/ 356646 w 376405"/>
                  <a:gd name="GluePoint9Y" fmla="*/ 265817 h 383868"/>
                  <a:gd name="GluePoint10X" fmla="*/ 370198 w 376405"/>
                  <a:gd name="GluePoint10Y" fmla="*/ 62469 h 383868"/>
                  <a:gd name="GluePoint11X" fmla="*/ 370198 w 376405"/>
                  <a:gd name="GluePoint11Y" fmla="*/ 62469 h 38386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6405" h="383868">
                    <a:moveTo>
                      <a:pt x="370198" y="62469"/>
                    </a:moveTo>
                    <a:cubicBezTo>
                      <a:pt x="359114" y="22366"/>
                      <a:pt x="316743" y="4867"/>
                      <a:pt x="278576" y="2092"/>
                    </a:cubicBezTo>
                    <a:cubicBezTo>
                      <a:pt x="175251" y="-8670"/>
                      <a:pt x="70076" y="49046"/>
                      <a:pt x="24276" y="142647"/>
                    </a:cubicBezTo>
                    <a:cubicBezTo>
                      <a:pt x="-12392" y="213715"/>
                      <a:pt x="-13540" y="288377"/>
                      <a:pt x="65277" y="328955"/>
                    </a:cubicBezTo>
                    <a:cubicBezTo>
                      <a:pt x="69581" y="331327"/>
                      <a:pt x="75314" y="326935"/>
                      <a:pt x="79905" y="329236"/>
                    </a:cubicBezTo>
                    <a:cubicBezTo>
                      <a:pt x="83815" y="332995"/>
                      <a:pt x="89433" y="337654"/>
                      <a:pt x="93895" y="340739"/>
                    </a:cubicBezTo>
                    <a:cubicBezTo>
                      <a:pt x="101464" y="345728"/>
                      <a:pt x="106694" y="355937"/>
                      <a:pt x="114808" y="359934"/>
                    </a:cubicBezTo>
                    <a:cubicBezTo>
                      <a:pt x="152703" y="378598"/>
                      <a:pt x="195856" y="386507"/>
                      <a:pt x="237897" y="384321"/>
                    </a:cubicBezTo>
                    <a:cubicBezTo>
                      <a:pt x="313270" y="382797"/>
                      <a:pt x="340181" y="331543"/>
                      <a:pt x="356646" y="265817"/>
                    </a:cubicBezTo>
                    <a:cubicBezTo>
                      <a:pt x="374008" y="200386"/>
                      <a:pt x="383722" y="129382"/>
                      <a:pt x="370198" y="62469"/>
                    </a:cubicBezTo>
                    <a:lnTo>
                      <a:pt x="370198" y="62469"/>
                    </a:lnTo>
                    <a:close/>
                  </a:path>
                </a:pathLst>
              </a:custGeom>
              <a:solidFill>
                <a:schemeClr val="accent3"/>
              </a:solidFill>
              <a:ln w="7088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389" name="Freeform 340"/>
              <p:cNvSpPr/>
              <p:nvPr/>
            </p:nvSpPr>
            <p:spPr>
              <a:xfrm>
                <a:off x="9573840" y="1682640"/>
                <a:ext cx="581400" cy="811800"/>
              </a:xfrm>
              <a:custGeom>
                <a:avLst/>
                <a:gdLst>
                  <a:gd name="textAreaLeft" fmla="*/ 0 w 581400"/>
                  <a:gd name="textAreaRight" fmla="*/ 583200 w 581400"/>
                  <a:gd name="textAreaTop" fmla="*/ 0 h 811800"/>
                  <a:gd name="textAreaBottom" fmla="*/ 813600 h 811800"/>
                  <a:gd name="GluePoint1X" fmla="*/ 566024 w 583255"/>
                  <a:gd name="GluePoint1Y" fmla="*/ 547213 h 813453"/>
                  <a:gd name="GluePoint2X" fmla="*/ 553971 w 583255"/>
                  <a:gd name="GluePoint2Y" fmla="*/ 515759 h 813453"/>
                  <a:gd name="GluePoint3X" fmla="*/ 552371 w 583255"/>
                  <a:gd name="GluePoint3Y" fmla="*/ 500000 h 813453"/>
                  <a:gd name="GluePoint4X" fmla="*/ 559287 w 583255"/>
                  <a:gd name="GluePoint4Y" fmla="*/ 443591 h 813453"/>
                  <a:gd name="GluePoint5X" fmla="*/ 580157 w 583255"/>
                  <a:gd name="GluePoint5Y" fmla="*/ 330996 h 813453"/>
                  <a:gd name="GluePoint6X" fmla="*/ 552307 w 583255"/>
                  <a:gd name="GluePoint6Y" fmla="*/ 129655 h 813453"/>
                  <a:gd name="GluePoint7X" fmla="*/ 421340 w 583255"/>
                  <a:gd name="GluePoint7Y" fmla="*/ 15119 h 813453"/>
                  <a:gd name="GluePoint8X" fmla="*/ 368143 w 583255"/>
                  <a:gd name="GluePoint8Y" fmla="*/ 6463 h 813453"/>
                  <a:gd name="GluePoint9X" fmla="*/ 361478 w 583255"/>
                  <a:gd name="GluePoint9Y" fmla="*/ 5427 h 813453"/>
                  <a:gd name="GluePoint10X" fmla="*/ 285861 w 583255"/>
                  <a:gd name="GluePoint10Y" fmla="*/ 1394 h 813453"/>
                  <a:gd name="GluePoint11X" fmla="*/ 167485 w 583255"/>
                  <a:gd name="GluePoint11Y" fmla="*/ 40052 h 813453"/>
                  <a:gd name="GluePoint12X" fmla="*/ 95728 w 583255"/>
                  <a:gd name="GluePoint12Y" fmla="*/ 138936 h 813453"/>
                  <a:gd name="GluePoint13X" fmla="*/ 63780 w 583255"/>
                  <a:gd name="GluePoint13Y" fmla="*/ 268160 h 813453"/>
                  <a:gd name="GluePoint14X" fmla="*/ 43549 w 583255"/>
                  <a:gd name="GluePoint14Y" fmla="*/ 302727 h 813453"/>
                  <a:gd name="GluePoint15X" fmla="*/ 1206 w 583255"/>
                  <a:gd name="GluePoint15Y" fmla="*/ 373759 h 813453"/>
                  <a:gd name="GluePoint16X" fmla="*/ 34545 w 583255"/>
                  <a:gd name="GluePoint16Y" fmla="*/ 464649 h 813453"/>
                  <a:gd name="GluePoint17X" fmla="*/ 57123 w 583255"/>
                  <a:gd name="GluePoint17Y" fmla="*/ 552763 h 813453"/>
                  <a:gd name="GluePoint18X" fmla="*/ 25714 w 583255"/>
                  <a:gd name="GluePoint18Y" fmla="*/ 590451 h 813453"/>
                  <a:gd name="GluePoint19X" fmla="*/ 3222 w 583255"/>
                  <a:gd name="GluePoint19Y" fmla="*/ 635723 h 813453"/>
                  <a:gd name="GluePoint20X" fmla="*/ 23468 w 583255"/>
                  <a:gd name="GluePoint20Y" fmla="*/ 723004 h 813453"/>
                  <a:gd name="GluePoint21X" fmla="*/ 63400 w 583255"/>
                  <a:gd name="GluePoint21Y" fmla="*/ 750374 h 813453"/>
                  <a:gd name="GluePoint22X" fmla="*/ 106762 w 583255"/>
                  <a:gd name="GluePoint22Y" fmla="*/ 774552 h 813453"/>
                  <a:gd name="GluePoint23X" fmla="*/ 123011 w 583255"/>
                  <a:gd name="GluePoint23Y" fmla="*/ 791246 h 813453"/>
                  <a:gd name="GluePoint24X" fmla="*/ 139405 w 583255"/>
                  <a:gd name="GluePoint24Y" fmla="*/ 811851 h 813453"/>
                  <a:gd name="GluePoint25X" fmla="*/ 153308 w 583255"/>
                  <a:gd name="GluePoint25Y" fmla="*/ 801103 h 813453"/>
                  <a:gd name="GluePoint26X" fmla="*/ 151931 w 583255"/>
                  <a:gd name="GluePoint26Y" fmla="*/ 799305 h 813453"/>
                  <a:gd name="GluePoint27X" fmla="*/ 137948 w 583255"/>
                  <a:gd name="GluePoint27Y" fmla="*/ 781576 h 813453"/>
                  <a:gd name="GluePoint28X" fmla="*/ 125221 w 583255"/>
                  <a:gd name="GluePoint28Y" fmla="*/ 704311 h 813453"/>
                  <a:gd name="GluePoint29X" fmla="*/ 132919 w 583255"/>
                  <a:gd name="GluePoint29Y" fmla="*/ 684654 h 813453"/>
                  <a:gd name="GluePoint30X" fmla="*/ 135158 w 583255"/>
                  <a:gd name="GluePoint30Y" fmla="*/ 689989 h 813453"/>
                  <a:gd name="GluePoint31X" fmla="*/ 148136 w 583255"/>
                  <a:gd name="GluePoint31Y" fmla="*/ 711781 h 813453"/>
                  <a:gd name="GluePoint32X" fmla="*/ 150439 w 583255"/>
                  <a:gd name="GluePoint32Y" fmla="*/ 725800 h 813453"/>
                  <a:gd name="GluePoint33X" fmla="*/ 213156 w 583255"/>
                  <a:gd name="GluePoint33Y" fmla="*/ 779268 h 813453"/>
                  <a:gd name="GluePoint34X" fmla="*/ 220603 w 583255"/>
                  <a:gd name="GluePoint34Y" fmla="*/ 782410 h 813453"/>
                  <a:gd name="GluePoint35X" fmla="*/ 230231 w 583255"/>
                  <a:gd name="GluePoint35Y" fmla="*/ 769857 h 813453"/>
                  <a:gd name="GluePoint36X" fmla="*/ 227060 w 583255"/>
                  <a:gd name="GluePoint36Y" fmla="*/ 765213 h 813453"/>
                  <a:gd name="GluePoint37X" fmla="*/ 212525 w 583255"/>
                  <a:gd name="GluePoint37Y" fmla="*/ 701866 h 813453"/>
                  <a:gd name="GluePoint38X" fmla="*/ 243568 w 583255"/>
                  <a:gd name="GluePoint38Y" fmla="*/ 640094 h 813453"/>
                  <a:gd name="GluePoint39X" fmla="*/ 277653 w 583255"/>
                  <a:gd name="GluePoint39Y" fmla="*/ 580479 h 813453"/>
                  <a:gd name="GluePoint40X" fmla="*/ 267925 w 583255"/>
                  <a:gd name="GluePoint40Y" fmla="*/ 508153 h 813453"/>
                  <a:gd name="GluePoint41X" fmla="*/ 235296 w 583255"/>
                  <a:gd name="GluePoint41Y" fmla="*/ 447718 h 813453"/>
                  <a:gd name="GluePoint42X" fmla="*/ 246488 w 583255"/>
                  <a:gd name="GluePoint42Y" fmla="*/ 458207 h 813453"/>
                  <a:gd name="GluePoint43X" fmla="*/ 260385 w 583255"/>
                  <a:gd name="GluePoint43Y" fmla="*/ 469020 h 813453"/>
                  <a:gd name="GluePoint44X" fmla="*/ 265543 w 583255"/>
                  <a:gd name="GluePoint44Y" fmla="*/ 467496 h 813453"/>
                  <a:gd name="GluePoint45X" fmla="*/ 264976 w 583255"/>
                  <a:gd name="GluePoint45Y" fmla="*/ 463067 h 813453"/>
                  <a:gd name="GluePoint46X" fmla="*/ 251603 w 583255"/>
                  <a:gd name="GluePoint46Y" fmla="*/ 451866 h 813453"/>
                  <a:gd name="GluePoint47X" fmla="*/ 239335 w 583255"/>
                  <a:gd name="GluePoint47Y" fmla="*/ 440672 h 813453"/>
                  <a:gd name="GluePoint48X" fmla="*/ 225267 w 583255"/>
                  <a:gd name="GluePoint48Y" fmla="*/ 425869 h 813453"/>
                  <a:gd name="GluePoint49X" fmla="*/ 216284 w 583255"/>
                  <a:gd name="GluePoint49Y" fmla="*/ 397665 h 813453"/>
                  <a:gd name="GluePoint50X" fmla="*/ 210208 w 583255"/>
                  <a:gd name="GluePoint50Y" fmla="*/ 357468 h 813453"/>
                  <a:gd name="GluePoint51X" fmla="*/ 227103 w 583255"/>
                  <a:gd name="GluePoint51Y" fmla="*/ 324778 h 813453"/>
                  <a:gd name="GluePoint52X" fmla="*/ 239264 w 583255"/>
                  <a:gd name="GluePoint52Y" fmla="*/ 313109 h 813453"/>
                  <a:gd name="GluePoint53X" fmla="*/ 263993 w 583255"/>
                  <a:gd name="GluePoint53Y" fmla="*/ 292554 h 813453"/>
                  <a:gd name="GluePoint54X" fmla="*/ 304808 w 583255"/>
                  <a:gd name="GluePoint54Y" fmla="*/ 252832 h 813453"/>
                  <a:gd name="GluePoint55X" fmla="*/ 315204 w 583255"/>
                  <a:gd name="GluePoint55Y" fmla="*/ 241645 h 813453"/>
                  <a:gd name="GluePoint56X" fmla="*/ 349353 w 583255"/>
                  <a:gd name="GluePoint56Y" fmla="*/ 203181 h 813453"/>
                  <a:gd name="GluePoint57X" fmla="*/ 379973 w 583255"/>
                  <a:gd name="GluePoint57Y" fmla="*/ 188026 h 813453"/>
                  <a:gd name="GluePoint58X" fmla="*/ 367318 w 583255"/>
                  <a:gd name="GluePoint58Y" fmla="*/ 200730 h 813453"/>
                  <a:gd name="GluePoint59X" fmla="*/ 337272 w 583255"/>
                  <a:gd name="GluePoint59Y" fmla="*/ 227367 h 813453"/>
                  <a:gd name="GluePoint60X" fmla="*/ 336891 w 583255"/>
                  <a:gd name="GluePoint60Y" fmla="*/ 229056 h 813453"/>
                  <a:gd name="GluePoint61X" fmla="*/ 338204 w 583255"/>
                  <a:gd name="GluePoint61Y" fmla="*/ 229589 h 813453"/>
                  <a:gd name="GluePoint62X" fmla="*/ 377103 w 583255"/>
                  <a:gd name="GluePoint62Y" fmla="*/ 214843 h 813453"/>
                  <a:gd name="GluePoint63X" fmla="*/ 410356 w 583255"/>
                  <a:gd name="GluePoint63Y" fmla="*/ 186991 h 813453"/>
                  <a:gd name="GluePoint64X" fmla="*/ 426649 w 583255"/>
                  <a:gd name="GluePoint64Y" fmla="*/ 177788 h 813453"/>
                  <a:gd name="GluePoint65X" fmla="*/ 427460 w 583255"/>
                  <a:gd name="GluePoint65Y" fmla="*/ 177256 h 813453"/>
                  <a:gd name="GluePoint66X" fmla="*/ 399638 w 583255"/>
                  <a:gd name="GluePoint66Y" fmla="*/ 216554 h 813453"/>
                  <a:gd name="GluePoint67X" fmla="*/ 399767 w 583255"/>
                  <a:gd name="GluePoint67Y" fmla="*/ 217546 h 813453"/>
                  <a:gd name="GluePoint68X" fmla="*/ 431707 w 583255"/>
                  <a:gd name="GluePoint68Y" fmla="*/ 202261 h 813453"/>
                  <a:gd name="GluePoint69X" fmla="*/ 450862 w 583255"/>
                  <a:gd name="GluePoint69Y" fmla="*/ 186768 h 813453"/>
                  <a:gd name="GluePoint70X" fmla="*/ 467650 w 583255"/>
                  <a:gd name="GluePoint70Y" fmla="*/ 169621 h 813453"/>
                  <a:gd name="GluePoint71X" fmla="*/ 443738 w 583255"/>
                  <a:gd name="GluePoint71Y" fmla="*/ 212967 h 813453"/>
                  <a:gd name="GluePoint72X" fmla="*/ 444986 w 583255"/>
                  <a:gd name="GluePoint72Y" fmla="*/ 214218 h 813453"/>
                  <a:gd name="GluePoint73X" fmla="*/ 486131 w 583255"/>
                  <a:gd name="GluePoint73Y" fmla="*/ 169441 h 813453"/>
                  <a:gd name="GluePoint74X" fmla="*/ 490701 w 583255"/>
                  <a:gd name="GluePoint74Y" fmla="*/ 161425 h 813453"/>
                  <a:gd name="GluePoint75X" fmla="*/ 487071 w 583255"/>
                  <a:gd name="GluePoint75Y" fmla="*/ 174021 h 813453"/>
                  <a:gd name="GluePoint76X" fmla="*/ 480033 w 583255"/>
                  <a:gd name="GluePoint76Y" fmla="*/ 196711 h 813453"/>
                  <a:gd name="GluePoint77X" fmla="*/ 475513 w 583255"/>
                  <a:gd name="GluePoint77Y" fmla="*/ 208682 h 813453"/>
                  <a:gd name="GluePoint78X" fmla="*/ 472450 w 583255"/>
                  <a:gd name="GluePoint78Y" fmla="*/ 217345 h 813453"/>
                  <a:gd name="GluePoint79X" fmla="*/ 472758 w 583255"/>
                  <a:gd name="GluePoint79Y" fmla="*/ 217647 h 813453"/>
                  <a:gd name="GluePoint80X" fmla="*/ 472830 w 583255"/>
                  <a:gd name="GluePoint80Y" fmla="*/ 217639 h 813453"/>
                  <a:gd name="GluePoint81X" fmla="*/ 491060 w 583255"/>
                  <a:gd name="GluePoint81Y" fmla="*/ 203145 h 813453"/>
                  <a:gd name="GluePoint82X" fmla="*/ 498715 w 583255"/>
                  <a:gd name="GluePoint82Y" fmla="*/ 194296 h 813453"/>
                  <a:gd name="GluePoint83X" fmla="*/ 499059 w 583255"/>
                  <a:gd name="GluePoint83Y" fmla="*/ 248727 h 813453"/>
                  <a:gd name="GluePoint84X" fmla="*/ 493413 w 583255"/>
                  <a:gd name="GluePoint84Y" fmla="*/ 348769 h 813453"/>
                  <a:gd name="GluePoint85X" fmla="*/ 472808 w 583255"/>
                  <a:gd name="GluePoint85Y" fmla="*/ 434633 h 813453"/>
                  <a:gd name="GluePoint86X" fmla="*/ 417243 w 583255"/>
                  <a:gd name="GluePoint86Y" fmla="*/ 474750 h 813453"/>
                  <a:gd name="GluePoint87X" fmla="*/ 411303 w 583255"/>
                  <a:gd name="GluePoint87Y" fmla="*/ 476346 h 813453"/>
                  <a:gd name="GluePoint88X" fmla="*/ 318195 w 583255"/>
                  <a:gd name="GluePoint88Y" fmla="*/ 459925 h 813453"/>
                  <a:gd name="GluePoint89X" fmla="*/ 310555 w 583255"/>
                  <a:gd name="GluePoint89Y" fmla="*/ 473018 h 813453"/>
                  <a:gd name="GluePoint90X" fmla="*/ 415988 w 583255"/>
                  <a:gd name="GluePoint90Y" fmla="*/ 490287 h 813453"/>
                  <a:gd name="GluePoint91X" fmla="*/ 455640 w 583255"/>
                  <a:gd name="GluePoint91Y" fmla="*/ 606498 h 813453"/>
                  <a:gd name="GluePoint92X" fmla="*/ 486440 w 583255"/>
                  <a:gd name="GluePoint92Y" fmla="*/ 667199 h 813453"/>
                  <a:gd name="GluePoint93X" fmla="*/ 499461 w 583255"/>
                  <a:gd name="GluePoint93Y" fmla="*/ 723578 h 813453"/>
                  <a:gd name="GluePoint94X" fmla="*/ 496311 w 583255"/>
                  <a:gd name="GluePoint94Y" fmla="*/ 792037 h 813453"/>
                  <a:gd name="GluePoint95X" fmla="*/ 495780 w 583255"/>
                  <a:gd name="GluePoint95Y" fmla="*/ 795732 h 813453"/>
                  <a:gd name="GluePoint96X" fmla="*/ 504153 w 583255"/>
                  <a:gd name="GluePoint96Y" fmla="*/ 802181 h 813453"/>
                  <a:gd name="GluePoint97X" fmla="*/ 539529 w 583255"/>
                  <a:gd name="GluePoint97Y" fmla="*/ 746060 h 813453"/>
                  <a:gd name="GluePoint98X" fmla="*/ 550061 w 583255"/>
                  <a:gd name="GluePoint98Y" fmla="*/ 684202 h 813453"/>
                  <a:gd name="GluePoint99X" fmla="*/ 556991 w 583255"/>
                  <a:gd name="GluePoint99Y" fmla="*/ 708337 h 813453"/>
                  <a:gd name="GluePoint100X" fmla="*/ 557709 w 583255"/>
                  <a:gd name="GluePoint100Y" fmla="*/ 711867 h 813453"/>
                  <a:gd name="GluePoint101X" fmla="*/ 571096 w 583255"/>
                  <a:gd name="GluePoint101Y" fmla="*/ 711867 h 813453"/>
                  <a:gd name="GluePoint102X" fmla="*/ 571957 w 583255"/>
                  <a:gd name="GluePoint102Y" fmla="*/ 708394 h 813453"/>
                  <a:gd name="GluePoint103X" fmla="*/ 566053 w 583255"/>
                  <a:gd name="GluePoint103Y" fmla="*/ 547220 h 8134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  <a:cxn ang="0">
                    <a:pos x="GluePoint68X" y="GluePoint68Y"/>
                  </a:cxn>
                  <a:cxn ang="0">
                    <a:pos x="GluePoint69X" y="GluePoint69Y"/>
                  </a:cxn>
                  <a:cxn ang="0">
                    <a:pos x="GluePoint70X" y="GluePoint70Y"/>
                  </a:cxn>
                  <a:cxn ang="0">
                    <a:pos x="GluePoint71X" y="GluePoint71Y"/>
                  </a:cxn>
                  <a:cxn ang="0">
                    <a:pos x="GluePoint72X" y="GluePoint72Y"/>
                  </a:cxn>
                  <a:cxn ang="0">
                    <a:pos x="GluePoint73X" y="GluePoint73Y"/>
                  </a:cxn>
                  <a:cxn ang="0">
                    <a:pos x="GluePoint74X" y="GluePoint74Y"/>
                  </a:cxn>
                  <a:cxn ang="0">
                    <a:pos x="GluePoint75X" y="GluePoint75Y"/>
                  </a:cxn>
                  <a:cxn ang="0">
                    <a:pos x="GluePoint76X" y="GluePoint76Y"/>
                  </a:cxn>
                  <a:cxn ang="0">
                    <a:pos x="GluePoint77X" y="GluePoint77Y"/>
                  </a:cxn>
                  <a:cxn ang="0">
                    <a:pos x="GluePoint78X" y="GluePoint78Y"/>
                  </a:cxn>
                  <a:cxn ang="0">
                    <a:pos x="GluePoint79X" y="GluePoint79Y"/>
                  </a:cxn>
                  <a:cxn ang="0">
                    <a:pos x="GluePoint80X" y="GluePoint80Y"/>
                  </a:cxn>
                  <a:cxn ang="0">
                    <a:pos x="GluePoint81X" y="GluePoint81Y"/>
                  </a:cxn>
                  <a:cxn ang="0">
                    <a:pos x="GluePoint82X" y="GluePoint82Y"/>
                  </a:cxn>
                  <a:cxn ang="0">
                    <a:pos x="GluePoint83X" y="GluePoint83Y"/>
                  </a:cxn>
                  <a:cxn ang="0">
                    <a:pos x="GluePoint84X" y="GluePoint84Y"/>
                  </a:cxn>
                  <a:cxn ang="0">
                    <a:pos x="GluePoint85X" y="GluePoint85Y"/>
                  </a:cxn>
                  <a:cxn ang="0">
                    <a:pos x="GluePoint86X" y="GluePoint86Y"/>
                  </a:cxn>
                  <a:cxn ang="0">
                    <a:pos x="GluePoint87X" y="GluePoint87Y"/>
                  </a:cxn>
                  <a:cxn ang="0">
                    <a:pos x="GluePoint88X" y="GluePoint88Y"/>
                  </a:cxn>
                  <a:cxn ang="0">
                    <a:pos x="GluePoint89X" y="GluePoint89Y"/>
                  </a:cxn>
                  <a:cxn ang="0">
                    <a:pos x="GluePoint90X" y="GluePoint90Y"/>
                  </a:cxn>
                  <a:cxn ang="0">
                    <a:pos x="GluePoint91X" y="GluePoint91Y"/>
                  </a:cxn>
                  <a:cxn ang="0">
                    <a:pos x="GluePoint92X" y="GluePoint92Y"/>
                  </a:cxn>
                  <a:cxn ang="0">
                    <a:pos x="GluePoint93X" y="GluePoint93Y"/>
                  </a:cxn>
                  <a:cxn ang="0">
                    <a:pos x="GluePoint94X" y="GluePoint94Y"/>
                  </a:cxn>
                  <a:cxn ang="0">
                    <a:pos x="GluePoint95X" y="GluePoint95Y"/>
                  </a:cxn>
                  <a:cxn ang="0">
                    <a:pos x="GluePoint96X" y="GluePoint96Y"/>
                  </a:cxn>
                  <a:cxn ang="0">
                    <a:pos x="GluePoint97X" y="GluePoint97Y"/>
                  </a:cxn>
                  <a:cxn ang="0">
                    <a:pos x="GluePoint98X" y="GluePoint98Y"/>
                  </a:cxn>
                  <a:cxn ang="0">
                    <a:pos x="GluePoint99X" y="GluePoint99Y"/>
                  </a:cxn>
                  <a:cxn ang="0">
                    <a:pos x="GluePoint100X" y="GluePoint100Y"/>
                  </a:cxn>
                  <a:cxn ang="0">
                    <a:pos x="GluePoint101X" y="GluePoint101Y"/>
                  </a:cxn>
                  <a:cxn ang="0">
                    <a:pos x="GluePoint102X" y="GluePoint102Y"/>
                  </a:cxn>
                  <a:cxn ang="0">
                    <a:pos x="GluePoint103X" y="GluePoint103Y"/>
                  </a:cxn>
                </a:cxnLst>
                <a:rect l="textAreaLeft" t="textAreaTop" r="textAreaRight" b="textAreaBottom"/>
                <a:pathLst>
                  <a:path w="583255" h="813453">
                    <a:moveTo>
                      <a:pt x="566024" y="547213"/>
                    </a:moveTo>
                    <a:cubicBezTo>
                      <a:pt x="562501" y="536544"/>
                      <a:pt x="558096" y="526205"/>
                      <a:pt x="553971" y="515759"/>
                    </a:cubicBezTo>
                    <a:cubicBezTo>
                      <a:pt x="553074" y="510554"/>
                      <a:pt x="552543" y="505284"/>
                      <a:pt x="552371" y="500000"/>
                    </a:cubicBezTo>
                    <a:cubicBezTo>
                      <a:pt x="551797" y="481084"/>
                      <a:pt x="555327" y="462011"/>
                      <a:pt x="559287" y="443591"/>
                    </a:cubicBezTo>
                    <a:cubicBezTo>
                      <a:pt x="567337" y="406163"/>
                      <a:pt x="575874" y="369115"/>
                      <a:pt x="580157" y="330996"/>
                    </a:cubicBezTo>
                    <a:cubicBezTo>
                      <a:pt x="587805" y="262811"/>
                      <a:pt x="583257" y="191901"/>
                      <a:pt x="552307" y="129655"/>
                    </a:cubicBezTo>
                    <a:cubicBezTo>
                      <a:pt x="525489" y="75733"/>
                      <a:pt x="480040" y="31640"/>
                      <a:pt x="421340" y="15119"/>
                    </a:cubicBezTo>
                    <a:cubicBezTo>
                      <a:pt x="403964" y="10338"/>
                      <a:pt x="386136" y="7433"/>
                      <a:pt x="368143" y="6463"/>
                    </a:cubicBezTo>
                    <a:cubicBezTo>
                      <a:pt x="365919" y="6110"/>
                      <a:pt x="363695" y="5765"/>
                      <a:pt x="361478" y="5427"/>
                    </a:cubicBezTo>
                    <a:cubicBezTo>
                      <a:pt x="336461" y="1646"/>
                      <a:pt x="311143" y="-231"/>
                      <a:pt x="285861" y="1394"/>
                    </a:cubicBezTo>
                    <a:cubicBezTo>
                      <a:pt x="243934" y="4097"/>
                      <a:pt x="202402" y="16169"/>
                      <a:pt x="167485" y="40052"/>
                    </a:cubicBezTo>
                    <a:cubicBezTo>
                      <a:pt x="132331" y="64101"/>
                      <a:pt x="107350" y="97812"/>
                      <a:pt x="95728" y="138936"/>
                    </a:cubicBezTo>
                    <a:cubicBezTo>
                      <a:pt x="83639" y="181721"/>
                      <a:pt x="84665" y="228050"/>
                      <a:pt x="63780" y="268160"/>
                    </a:cubicBezTo>
                    <a:cubicBezTo>
                      <a:pt x="57611" y="280009"/>
                      <a:pt x="50415" y="291274"/>
                      <a:pt x="43549" y="302727"/>
                    </a:cubicBezTo>
                    <a:cubicBezTo>
                      <a:pt x="25319" y="323102"/>
                      <a:pt x="5540" y="345749"/>
                      <a:pt x="1206" y="373759"/>
                    </a:cubicBezTo>
                    <a:cubicBezTo>
                      <a:pt x="-4138" y="408377"/>
                      <a:pt x="15734" y="437638"/>
                      <a:pt x="34545" y="464649"/>
                    </a:cubicBezTo>
                    <a:cubicBezTo>
                      <a:pt x="51548" y="489043"/>
                      <a:pt x="74621" y="522733"/>
                      <a:pt x="57123" y="552763"/>
                    </a:cubicBezTo>
                    <a:cubicBezTo>
                      <a:pt x="48872" y="566934"/>
                      <a:pt x="35643" y="577531"/>
                      <a:pt x="25714" y="590451"/>
                    </a:cubicBezTo>
                    <a:cubicBezTo>
                      <a:pt x="15225" y="603852"/>
                      <a:pt x="7577" y="619259"/>
                      <a:pt x="3222" y="635723"/>
                    </a:cubicBezTo>
                    <a:cubicBezTo>
                      <a:pt x="-4583" y="666631"/>
                      <a:pt x="2598" y="698847"/>
                      <a:pt x="23468" y="723004"/>
                    </a:cubicBezTo>
                    <a:cubicBezTo>
                      <a:pt x="34337" y="735578"/>
                      <a:pt x="48291" y="743896"/>
                      <a:pt x="63400" y="750374"/>
                    </a:cubicBezTo>
                    <a:cubicBezTo>
                      <a:pt x="78868" y="756995"/>
                      <a:pt x="93970" y="763279"/>
                      <a:pt x="106762" y="774552"/>
                    </a:cubicBezTo>
                    <a:cubicBezTo>
                      <a:pt x="112566" y="779728"/>
                      <a:pt x="117997" y="785307"/>
                      <a:pt x="123011" y="791246"/>
                    </a:cubicBezTo>
                    <a:cubicBezTo>
                      <a:pt x="127746" y="798666"/>
                      <a:pt x="133242" y="805567"/>
                      <a:pt x="139405" y="811851"/>
                    </a:cubicBezTo>
                    <a:cubicBezTo>
                      <a:pt x="146213" y="818811"/>
                      <a:pt x="159557" y="809284"/>
                      <a:pt x="153308" y="801103"/>
                    </a:cubicBezTo>
                    <a:cubicBezTo>
                      <a:pt x="152849" y="800499"/>
                      <a:pt x="152390" y="799902"/>
                      <a:pt x="151931" y="799305"/>
                    </a:cubicBezTo>
                    <a:cubicBezTo>
                      <a:pt x="147354" y="793331"/>
                      <a:pt x="142762" y="787357"/>
                      <a:pt x="137948" y="781576"/>
                    </a:cubicBezTo>
                    <a:cubicBezTo>
                      <a:pt x="123607" y="758800"/>
                      <a:pt x="118083" y="730912"/>
                      <a:pt x="125221" y="704311"/>
                    </a:cubicBezTo>
                    <a:cubicBezTo>
                      <a:pt x="127051" y="697495"/>
                      <a:pt x="129633" y="690902"/>
                      <a:pt x="132919" y="684654"/>
                    </a:cubicBezTo>
                    <a:cubicBezTo>
                      <a:pt x="133608" y="686452"/>
                      <a:pt x="134361" y="688235"/>
                      <a:pt x="135158" y="689989"/>
                    </a:cubicBezTo>
                    <a:cubicBezTo>
                      <a:pt x="138587" y="697754"/>
                      <a:pt x="142949" y="705073"/>
                      <a:pt x="148136" y="711781"/>
                    </a:cubicBezTo>
                    <a:cubicBezTo>
                      <a:pt x="148322" y="716533"/>
                      <a:pt x="149097" y="721242"/>
                      <a:pt x="150439" y="725800"/>
                    </a:cubicBezTo>
                    <a:cubicBezTo>
                      <a:pt x="158962" y="754278"/>
                      <a:pt x="187458" y="768333"/>
                      <a:pt x="213156" y="779268"/>
                    </a:cubicBezTo>
                    <a:cubicBezTo>
                      <a:pt x="215675" y="780347"/>
                      <a:pt x="218157" y="781382"/>
                      <a:pt x="220603" y="782410"/>
                    </a:cubicBezTo>
                    <a:cubicBezTo>
                      <a:pt x="227318" y="785221"/>
                      <a:pt x="234421" y="775638"/>
                      <a:pt x="230231" y="769857"/>
                    </a:cubicBezTo>
                    <a:cubicBezTo>
                      <a:pt x="229134" y="768340"/>
                      <a:pt x="228072" y="766787"/>
                      <a:pt x="227060" y="765213"/>
                    </a:cubicBezTo>
                    <a:cubicBezTo>
                      <a:pt x="215007" y="746513"/>
                      <a:pt x="209275" y="724147"/>
                      <a:pt x="212525" y="701866"/>
                    </a:cubicBezTo>
                    <a:cubicBezTo>
                      <a:pt x="215947" y="678306"/>
                      <a:pt x="229808" y="658801"/>
                      <a:pt x="243568" y="640094"/>
                    </a:cubicBezTo>
                    <a:cubicBezTo>
                      <a:pt x="257085" y="621696"/>
                      <a:pt x="271605" y="602924"/>
                      <a:pt x="277653" y="580479"/>
                    </a:cubicBezTo>
                    <a:cubicBezTo>
                      <a:pt x="284347" y="555689"/>
                      <a:pt x="278256" y="530965"/>
                      <a:pt x="267925" y="508153"/>
                    </a:cubicBezTo>
                    <a:cubicBezTo>
                      <a:pt x="258469" y="487274"/>
                      <a:pt x="245864" y="468021"/>
                      <a:pt x="235296" y="447718"/>
                    </a:cubicBezTo>
                    <a:cubicBezTo>
                      <a:pt x="238912" y="451334"/>
                      <a:pt x="242643" y="454828"/>
                      <a:pt x="246488" y="458207"/>
                    </a:cubicBezTo>
                    <a:cubicBezTo>
                      <a:pt x="250814" y="462003"/>
                      <a:pt x="255255" y="466346"/>
                      <a:pt x="260385" y="469020"/>
                    </a:cubicBezTo>
                    <a:cubicBezTo>
                      <a:pt x="262229" y="470027"/>
                      <a:pt x="264539" y="469344"/>
                      <a:pt x="265543" y="467496"/>
                    </a:cubicBezTo>
                    <a:cubicBezTo>
                      <a:pt x="266325" y="466051"/>
                      <a:pt x="266096" y="464268"/>
                      <a:pt x="264976" y="463067"/>
                    </a:cubicBezTo>
                    <a:cubicBezTo>
                      <a:pt x="261030" y="458861"/>
                      <a:pt x="255980" y="455619"/>
                      <a:pt x="251603" y="451866"/>
                    </a:cubicBezTo>
                    <a:cubicBezTo>
                      <a:pt x="247399" y="448264"/>
                      <a:pt x="243317" y="444518"/>
                      <a:pt x="239335" y="440672"/>
                    </a:cubicBezTo>
                    <a:cubicBezTo>
                      <a:pt x="234428" y="435934"/>
                      <a:pt x="229765" y="430980"/>
                      <a:pt x="225267" y="425869"/>
                    </a:cubicBezTo>
                    <a:cubicBezTo>
                      <a:pt x="221679" y="416666"/>
                      <a:pt x="218681" y="407248"/>
                      <a:pt x="216284" y="397665"/>
                    </a:cubicBezTo>
                    <a:cubicBezTo>
                      <a:pt x="213006" y="384702"/>
                      <a:pt x="209971" y="370912"/>
                      <a:pt x="210208" y="357468"/>
                    </a:cubicBezTo>
                    <a:cubicBezTo>
                      <a:pt x="210445" y="343686"/>
                      <a:pt x="217590" y="334030"/>
                      <a:pt x="227103" y="324778"/>
                    </a:cubicBezTo>
                    <a:cubicBezTo>
                      <a:pt x="231135" y="320859"/>
                      <a:pt x="235203" y="316991"/>
                      <a:pt x="239264" y="313109"/>
                    </a:cubicBezTo>
                    <a:cubicBezTo>
                      <a:pt x="247909" y="306746"/>
                      <a:pt x="256066" y="299643"/>
                      <a:pt x="263993" y="292554"/>
                    </a:cubicBezTo>
                    <a:cubicBezTo>
                      <a:pt x="278112" y="279922"/>
                      <a:pt x="291765" y="266571"/>
                      <a:pt x="304808" y="252832"/>
                    </a:cubicBezTo>
                    <a:cubicBezTo>
                      <a:pt x="308309" y="249144"/>
                      <a:pt x="311774" y="245420"/>
                      <a:pt x="315204" y="241645"/>
                    </a:cubicBezTo>
                    <a:cubicBezTo>
                      <a:pt x="327177" y="229337"/>
                      <a:pt x="338563" y="216511"/>
                      <a:pt x="349353" y="203181"/>
                    </a:cubicBezTo>
                    <a:cubicBezTo>
                      <a:pt x="360064" y="199227"/>
                      <a:pt x="370331" y="194152"/>
                      <a:pt x="379973" y="188026"/>
                    </a:cubicBezTo>
                    <a:cubicBezTo>
                      <a:pt x="375776" y="192289"/>
                      <a:pt x="371536" y="196495"/>
                      <a:pt x="367318" y="200730"/>
                    </a:cubicBezTo>
                    <a:cubicBezTo>
                      <a:pt x="357919" y="210177"/>
                      <a:pt x="348162" y="219667"/>
                      <a:pt x="337272" y="227367"/>
                    </a:cubicBezTo>
                    <a:cubicBezTo>
                      <a:pt x="336705" y="227726"/>
                      <a:pt x="336533" y="228482"/>
                      <a:pt x="336891" y="229056"/>
                    </a:cubicBezTo>
                    <a:cubicBezTo>
                      <a:pt x="337171" y="229502"/>
                      <a:pt x="337702" y="229711"/>
                      <a:pt x="338204" y="229589"/>
                    </a:cubicBezTo>
                    <a:cubicBezTo>
                      <a:pt x="351936" y="227008"/>
                      <a:pt x="365108" y="222018"/>
                      <a:pt x="377103" y="214843"/>
                    </a:cubicBezTo>
                    <a:cubicBezTo>
                      <a:pt x="389400" y="207358"/>
                      <a:pt x="400240" y="197193"/>
                      <a:pt x="410356" y="186991"/>
                    </a:cubicBezTo>
                    <a:cubicBezTo>
                      <a:pt x="416009" y="184338"/>
                      <a:pt x="421455" y="181261"/>
                      <a:pt x="426649" y="177788"/>
                    </a:cubicBezTo>
                    <a:cubicBezTo>
                      <a:pt x="426914" y="177616"/>
                      <a:pt x="427187" y="177436"/>
                      <a:pt x="427460" y="177256"/>
                    </a:cubicBezTo>
                    <a:cubicBezTo>
                      <a:pt x="422488" y="193044"/>
                      <a:pt x="415192" y="210925"/>
                      <a:pt x="399638" y="216554"/>
                    </a:cubicBezTo>
                    <a:cubicBezTo>
                      <a:pt x="399128" y="216741"/>
                      <a:pt x="399164" y="217582"/>
                      <a:pt x="399767" y="217546"/>
                    </a:cubicBezTo>
                    <a:cubicBezTo>
                      <a:pt x="412867" y="216777"/>
                      <a:pt x="423399" y="210867"/>
                      <a:pt x="431707" y="202261"/>
                    </a:cubicBezTo>
                    <a:cubicBezTo>
                      <a:pt x="438386" y="197473"/>
                      <a:pt x="444778" y="192304"/>
                      <a:pt x="450862" y="186768"/>
                    </a:cubicBezTo>
                    <a:cubicBezTo>
                      <a:pt x="456752" y="181347"/>
                      <a:pt x="462355" y="175624"/>
                      <a:pt x="467650" y="169621"/>
                    </a:cubicBezTo>
                    <a:cubicBezTo>
                      <a:pt x="460232" y="184338"/>
                      <a:pt x="451931" y="198738"/>
                      <a:pt x="443738" y="212967"/>
                    </a:cubicBezTo>
                    <a:cubicBezTo>
                      <a:pt x="443308" y="213721"/>
                      <a:pt x="444212" y="214742"/>
                      <a:pt x="444986" y="214218"/>
                    </a:cubicBezTo>
                    <a:cubicBezTo>
                      <a:pt x="462277" y="202484"/>
                      <a:pt x="475398" y="187343"/>
                      <a:pt x="486131" y="169441"/>
                    </a:cubicBezTo>
                    <a:cubicBezTo>
                      <a:pt x="487717" y="166803"/>
                      <a:pt x="489230" y="164128"/>
                      <a:pt x="490701" y="161425"/>
                    </a:cubicBezTo>
                    <a:cubicBezTo>
                      <a:pt x="489589" y="165645"/>
                      <a:pt x="488377" y="169851"/>
                      <a:pt x="487071" y="174021"/>
                    </a:cubicBezTo>
                    <a:cubicBezTo>
                      <a:pt x="484718" y="181577"/>
                      <a:pt x="482393" y="189155"/>
                      <a:pt x="480033" y="196711"/>
                    </a:cubicBezTo>
                    <a:cubicBezTo>
                      <a:pt x="478742" y="200780"/>
                      <a:pt x="477235" y="204778"/>
                      <a:pt x="475513" y="208682"/>
                    </a:cubicBezTo>
                    <a:cubicBezTo>
                      <a:pt x="474293" y="211486"/>
                      <a:pt x="472701" y="214275"/>
                      <a:pt x="472450" y="217345"/>
                    </a:cubicBezTo>
                    <a:cubicBezTo>
                      <a:pt x="472450" y="217510"/>
                      <a:pt x="472586" y="217647"/>
                      <a:pt x="472758" y="217647"/>
                    </a:cubicBezTo>
                    <a:cubicBezTo>
                      <a:pt x="472787" y="217647"/>
                      <a:pt x="472808" y="217647"/>
                      <a:pt x="472830" y="217639"/>
                    </a:cubicBezTo>
                    <a:cubicBezTo>
                      <a:pt x="479724" y="215914"/>
                      <a:pt x="486145" y="208034"/>
                      <a:pt x="491060" y="203145"/>
                    </a:cubicBezTo>
                    <a:cubicBezTo>
                      <a:pt x="493822" y="200385"/>
                      <a:pt x="496383" y="197430"/>
                      <a:pt x="498715" y="194296"/>
                    </a:cubicBezTo>
                    <a:cubicBezTo>
                      <a:pt x="499152" y="212420"/>
                      <a:pt x="499454" y="230545"/>
                      <a:pt x="499059" y="248727"/>
                    </a:cubicBezTo>
                    <a:cubicBezTo>
                      <a:pt x="498320" y="282115"/>
                      <a:pt x="496168" y="315489"/>
                      <a:pt x="493413" y="348769"/>
                    </a:cubicBezTo>
                    <a:cubicBezTo>
                      <a:pt x="490981" y="378188"/>
                      <a:pt x="489180" y="409067"/>
                      <a:pt x="472808" y="434633"/>
                    </a:cubicBezTo>
                    <a:cubicBezTo>
                      <a:pt x="460131" y="454426"/>
                      <a:pt x="439577" y="468114"/>
                      <a:pt x="417243" y="474750"/>
                    </a:cubicBezTo>
                    <a:cubicBezTo>
                      <a:pt x="415278" y="475340"/>
                      <a:pt x="413298" y="475872"/>
                      <a:pt x="411303" y="476346"/>
                    </a:cubicBezTo>
                    <a:cubicBezTo>
                      <a:pt x="378976" y="484032"/>
                      <a:pt x="346778" y="475318"/>
                      <a:pt x="318195" y="459925"/>
                    </a:cubicBezTo>
                    <a:cubicBezTo>
                      <a:pt x="309608" y="455295"/>
                      <a:pt x="302268" y="467848"/>
                      <a:pt x="310555" y="473018"/>
                    </a:cubicBezTo>
                    <a:cubicBezTo>
                      <a:pt x="341569" y="492365"/>
                      <a:pt x="380877" y="498957"/>
                      <a:pt x="415988" y="490287"/>
                    </a:cubicBezTo>
                    <a:cubicBezTo>
                      <a:pt x="414883" y="531835"/>
                      <a:pt x="435316" y="571255"/>
                      <a:pt x="455640" y="606498"/>
                    </a:cubicBezTo>
                    <a:cubicBezTo>
                      <a:pt x="467019" y="626218"/>
                      <a:pt x="478404" y="645817"/>
                      <a:pt x="486440" y="667199"/>
                    </a:cubicBezTo>
                    <a:cubicBezTo>
                      <a:pt x="493391" y="685287"/>
                      <a:pt x="497775" y="704268"/>
                      <a:pt x="499461" y="723578"/>
                    </a:cubicBezTo>
                    <a:cubicBezTo>
                      <a:pt x="501312" y="746419"/>
                      <a:pt x="499497" y="769390"/>
                      <a:pt x="496311" y="792037"/>
                    </a:cubicBezTo>
                    <a:cubicBezTo>
                      <a:pt x="496139" y="793266"/>
                      <a:pt x="495967" y="794510"/>
                      <a:pt x="495780" y="795732"/>
                    </a:cubicBezTo>
                    <a:cubicBezTo>
                      <a:pt x="495070" y="800600"/>
                      <a:pt x="499432" y="804676"/>
                      <a:pt x="504153" y="802181"/>
                    </a:cubicBezTo>
                    <a:cubicBezTo>
                      <a:pt x="525037" y="791181"/>
                      <a:pt x="534048" y="767736"/>
                      <a:pt x="539529" y="746060"/>
                    </a:cubicBezTo>
                    <a:cubicBezTo>
                      <a:pt x="544630" y="725743"/>
                      <a:pt x="548153" y="705066"/>
                      <a:pt x="550061" y="684202"/>
                    </a:cubicBezTo>
                    <a:cubicBezTo>
                      <a:pt x="552902" y="692081"/>
                      <a:pt x="555219" y="700148"/>
                      <a:pt x="556991" y="708337"/>
                    </a:cubicBezTo>
                    <a:cubicBezTo>
                      <a:pt x="557243" y="709516"/>
                      <a:pt x="557479" y="710688"/>
                      <a:pt x="557709" y="711867"/>
                    </a:cubicBezTo>
                    <a:cubicBezTo>
                      <a:pt x="559065" y="718740"/>
                      <a:pt x="569439" y="718251"/>
                      <a:pt x="571096" y="711867"/>
                    </a:cubicBezTo>
                    <a:cubicBezTo>
                      <a:pt x="571397" y="710716"/>
                      <a:pt x="571684" y="709559"/>
                      <a:pt x="571957" y="708394"/>
                    </a:cubicBezTo>
                    <a:cubicBezTo>
                      <a:pt x="585115" y="655178"/>
                      <a:pt x="583070" y="599330"/>
                      <a:pt x="566053" y="547220"/>
                    </a:cubicBezTo>
                  </a:path>
                </a:pathLst>
              </a:custGeom>
              <a:solidFill>
                <a:srgbClr val="000000"/>
              </a:solidFill>
              <a:ln w="7088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  <p:pic>
          <p:nvPicPr>
            <p:cNvPr id="390" name="Afbeelding 337" descr=""/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/>
          </p:blipFill>
          <p:spPr>
            <a:xfrm>
              <a:off x="9828000" y="1900440"/>
              <a:ext cx="245880" cy="2458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391" name="Groep 378"/>
          <p:cNvGrpSpPr/>
          <p:nvPr/>
        </p:nvGrpSpPr>
        <p:grpSpPr>
          <a:xfrm>
            <a:off x="10527120" y="1498680"/>
            <a:ext cx="1488600" cy="3434400"/>
            <a:chOff x="10527120" y="1498680"/>
            <a:chExt cx="1488600" cy="3434400"/>
          </a:xfrm>
        </p:grpSpPr>
        <p:grpSp>
          <p:nvGrpSpPr>
            <p:cNvPr id="392" name="Groep 370"/>
            <p:cNvGrpSpPr/>
            <p:nvPr/>
          </p:nvGrpSpPr>
          <p:grpSpPr>
            <a:xfrm>
              <a:off x="10527120" y="1498680"/>
              <a:ext cx="1488600" cy="3434400"/>
              <a:chOff x="10527120" y="1498680"/>
              <a:chExt cx="1488600" cy="3434400"/>
            </a:xfrm>
          </p:grpSpPr>
          <p:grpSp>
            <p:nvGrpSpPr>
              <p:cNvPr id="393" name="Afbeelding 344"/>
              <p:cNvGrpSpPr/>
              <p:nvPr/>
            </p:nvGrpSpPr>
            <p:grpSpPr>
              <a:xfrm>
                <a:off x="10527120" y="1935360"/>
                <a:ext cx="1488600" cy="2997720"/>
                <a:chOff x="10527120" y="1935360"/>
                <a:chExt cx="1488600" cy="2997720"/>
              </a:xfrm>
            </p:grpSpPr>
            <p:sp>
              <p:nvSpPr>
                <p:cNvPr id="394" name="Freeform 346"/>
                <p:cNvSpPr/>
                <p:nvPr/>
              </p:nvSpPr>
              <p:spPr>
                <a:xfrm flipH="1">
                  <a:off x="10536840" y="1941480"/>
                  <a:ext cx="1470240" cy="2978280"/>
                </a:xfrm>
                <a:custGeom>
                  <a:avLst/>
                  <a:gdLst>
                    <a:gd name="textAreaLeft" fmla="*/ 1080 w 1470240"/>
                    <a:gd name="textAreaRight" fmla="*/ 1473120 w 1470240"/>
                    <a:gd name="textAreaTop" fmla="*/ 0 h 2978280"/>
                    <a:gd name="textAreaBottom" fmla="*/ 2980080 h 2978280"/>
                    <a:gd name="GluePoint1X" fmla="*/ 1470858 w 1471895"/>
                    <a:gd name="GluePoint1Y" fmla="*/ 2819303 h 2980197"/>
                    <a:gd name="GluePoint2X" fmla="*/ 1317822 w 1471895"/>
                    <a:gd name="GluePoint2Y" fmla="*/ 2750058 h 2980197"/>
                    <a:gd name="GluePoint3X" fmla="*/ 1165890 w 1471895"/>
                    <a:gd name="GluePoint3Y" fmla="*/ 2659930 h 2980197"/>
                    <a:gd name="GluePoint4X" fmla="*/ 1106439 w 1471895"/>
                    <a:gd name="GluePoint4Y" fmla="*/ 2561004 h 2980197"/>
                    <a:gd name="GluePoint5X" fmla="*/ 1056603 w 1471895"/>
                    <a:gd name="GluePoint5Y" fmla="*/ 2342682 h 2980197"/>
                    <a:gd name="GluePoint6X" fmla="*/ 1080013 w 1471895"/>
                    <a:gd name="GluePoint6Y" fmla="*/ 2327980 h 2980197"/>
                    <a:gd name="GluePoint7X" fmla="*/ 958582 w 1471895"/>
                    <a:gd name="GluePoint7Y" fmla="*/ 1424537 h 2980197"/>
                    <a:gd name="GluePoint8X" fmla="*/ 901106 w 1471895"/>
                    <a:gd name="GluePoint8Y" fmla="*/ 1013856 h 2980197"/>
                    <a:gd name="GluePoint9X" fmla="*/ 1058232 w 1471895"/>
                    <a:gd name="GluePoint9Y" fmla="*/ 769915 h 2980197"/>
                    <a:gd name="GluePoint10X" fmla="*/ 1056446 w 1471895"/>
                    <a:gd name="GluePoint10Y" fmla="*/ 692929 h 2980197"/>
                    <a:gd name="GluePoint11X" fmla="*/ 978719 w 1471895"/>
                    <a:gd name="GluePoint11Y" fmla="*/ 450606 h 2980197"/>
                    <a:gd name="GluePoint12X" fmla="*/ 931976 w 1471895"/>
                    <a:gd name="GluePoint12Y" fmla="*/ 308490 h 2980197"/>
                    <a:gd name="GluePoint13X" fmla="*/ 755538 w 1471895"/>
                    <a:gd name="GluePoint13Y" fmla="*/ 158805 h 2980197"/>
                    <a:gd name="GluePoint14X" fmla="*/ 746419 w 1471895"/>
                    <a:gd name="GluePoint14Y" fmla="*/ 157127 h 2980197"/>
                    <a:gd name="GluePoint15X" fmla="*/ 701281 w 1471895"/>
                    <a:gd name="GluePoint15Y" fmla="*/ 150398 h 2980197"/>
                    <a:gd name="GluePoint16X" fmla="*/ 701281 w 1471895"/>
                    <a:gd name="GluePoint16Y" fmla="*/ 91179 h 2980197"/>
                    <a:gd name="GluePoint17X" fmla="*/ 510936 w 1471895"/>
                    <a:gd name="GluePoint17Y" fmla="*/ 16 h 2980197"/>
                    <a:gd name="GluePoint18X" fmla="*/ 509660 w 1471895"/>
                    <a:gd name="GluePoint18Y" fmla="*/ 1043 h 2980197"/>
                    <a:gd name="GluePoint19X" fmla="*/ 506343 w 1471895"/>
                    <a:gd name="GluePoint19Y" fmla="*/ 60607 h 2980197"/>
                    <a:gd name="GluePoint20X" fmla="*/ 491017 w 1471895"/>
                    <a:gd name="GluePoint20Y" fmla="*/ 135149 h 2980197"/>
                    <a:gd name="GluePoint21X" fmla="*/ 152004 w 1471895"/>
                    <a:gd name="GluePoint21Y" fmla="*/ 333892 h 2980197"/>
                    <a:gd name="GluePoint22X" fmla="*/ 30454 w 1471895"/>
                    <a:gd name="GluePoint22Y" fmla="*/ 572296 h 2980197"/>
                    <a:gd name="GluePoint23X" fmla="*/ 1393 w 1471895"/>
                    <a:gd name="GluePoint23Y" fmla="*/ 706537 h 2980197"/>
                    <a:gd name="GluePoint24X" fmla="*/ 325320 w 1471895"/>
                    <a:gd name="GluePoint24Y" fmla="*/ 985375 h 2980197"/>
                    <a:gd name="GluePoint25X" fmla="*/ 202846 w 1471895"/>
                    <a:gd name="GluePoint25Y" fmla="*/ 1576912 h 2980197"/>
                    <a:gd name="GluePoint26X" fmla="*/ 158617 w 1471895"/>
                    <a:gd name="GluePoint26Y" fmla="*/ 1961044 h 2980197"/>
                    <a:gd name="GluePoint27X" fmla="*/ 136723 w 1471895"/>
                    <a:gd name="GluePoint27Y" fmla="*/ 2248844 h 2980197"/>
                    <a:gd name="GluePoint28X" fmla="*/ 148740 w 1471895"/>
                    <a:gd name="GluePoint28Y" fmla="*/ 2266453 h 2980197"/>
                    <a:gd name="GluePoint29X" fmla="*/ 298705 w 1471895"/>
                    <a:gd name="GluePoint29Y" fmla="*/ 2298726 h 2980197"/>
                    <a:gd name="GluePoint30X" fmla="*/ 311938 w 1471895"/>
                    <a:gd name="GluePoint30Y" fmla="*/ 2348856 h 2980197"/>
                    <a:gd name="GluePoint31X" fmla="*/ 339985 w 1471895"/>
                    <a:gd name="GluePoint31Y" fmla="*/ 2451641 h 2980197"/>
                    <a:gd name="GluePoint32X" fmla="*/ 395420 w 1471895"/>
                    <a:gd name="GluePoint32Y" fmla="*/ 2641256 h 2980197"/>
                    <a:gd name="GluePoint33X" fmla="*/ 391202 w 1471895"/>
                    <a:gd name="GluePoint33Y" fmla="*/ 2752703 h 2980197"/>
                    <a:gd name="GluePoint34X" fmla="*/ 386249 w 1471895"/>
                    <a:gd name="GluePoint34Y" fmla="*/ 2777311 h 2980197"/>
                    <a:gd name="GluePoint35X" fmla="*/ 386249 w 1471895"/>
                    <a:gd name="GluePoint35Y" fmla="*/ 2777311 h 2980197"/>
                    <a:gd name="GluePoint36X" fmla="*/ 419438 w 1471895"/>
                    <a:gd name="GluePoint36Y" fmla="*/ 2844937 h 2980197"/>
                    <a:gd name="GluePoint37X" fmla="*/ 461243 w 1471895"/>
                    <a:gd name="GluePoint37Y" fmla="*/ 2880035 h 2980197"/>
                    <a:gd name="GluePoint38X" fmla="*/ 518997 w 1471895"/>
                    <a:gd name="GluePoint38Y" fmla="*/ 2938580 h 2980197"/>
                    <a:gd name="GluePoint39X" fmla="*/ 671763 w 1471895"/>
                    <a:gd name="GluePoint39Y" fmla="*/ 2980197 h 2980197"/>
                    <a:gd name="GluePoint40X" fmla="*/ 756093 w 1471895"/>
                    <a:gd name="GluePoint40Y" fmla="*/ 2911365 h 2980197"/>
                    <a:gd name="GluePoint41X" fmla="*/ 563129 w 1471895"/>
                    <a:gd name="GluePoint41Y" fmla="*/ 2745817 h 2980197"/>
                    <a:gd name="GluePoint42X" fmla="*/ 524784 w 1471895"/>
                    <a:gd name="GluePoint42Y" fmla="*/ 2681622 h 2980197"/>
                    <a:gd name="GluePoint43X" fmla="*/ 513391 w 1471895"/>
                    <a:gd name="GluePoint43Y" fmla="*/ 2634760 h 2980197"/>
                    <a:gd name="GluePoint44X" fmla="*/ 505285 w 1471895"/>
                    <a:gd name="GluePoint44Y" fmla="*/ 2576575 h 2980197"/>
                    <a:gd name="GluePoint45X" fmla="*/ 498065 w 1471895"/>
                    <a:gd name="GluePoint45Y" fmla="*/ 2401001 h 2980197"/>
                    <a:gd name="GluePoint46X" fmla="*/ 787886 w 1471895"/>
                    <a:gd name="GluePoint46Y" fmla="*/ 2374873 h 2980197"/>
                    <a:gd name="GluePoint47X" fmla="*/ 888684 w 1471895"/>
                    <a:gd name="GluePoint47Y" fmla="*/ 2386240 h 2980197"/>
                    <a:gd name="GluePoint48X" fmla="*/ 973511 w 1471895"/>
                    <a:gd name="GluePoint48Y" fmla="*/ 2600358 h 2980197"/>
                    <a:gd name="GluePoint49X" fmla="*/ 986112 w 1471895"/>
                    <a:gd name="GluePoint49Y" fmla="*/ 2721809 h 2980197"/>
                    <a:gd name="GluePoint50X" fmla="*/ 981009 w 1471895"/>
                    <a:gd name="GluePoint50Y" fmla="*/ 2748424 h 2980197"/>
                    <a:gd name="GluePoint51X" fmla="*/ 1056145 w 1471895"/>
                    <a:gd name="GluePoint51Y" fmla="*/ 2844143 h 2980197"/>
                    <a:gd name="GluePoint52X" fmla="*/ 1246978 w 1471895"/>
                    <a:gd name="GluePoint52Y" fmla="*/ 2843543 h 2980197"/>
                    <a:gd name="GluePoint53X" fmla="*/ 1277323 w 1471895"/>
                    <a:gd name="GluePoint53Y" fmla="*/ 2846810 h 2980197"/>
                    <a:gd name="GluePoint54X" fmla="*/ 1470858 w 1471895"/>
                    <a:gd name="GluePoint54Y" fmla="*/ 2819303 h 2980197"/>
                    <a:gd name="GluePoint55X" fmla="*/ 351589 w 1471895"/>
                    <a:gd name="GluePoint55Y" fmla="*/ 872467 h 2980197"/>
                    <a:gd name="GluePoint56X" fmla="*/ 250513 w 1471895"/>
                    <a:gd name="GluePoint56Y" fmla="*/ 789337 h 2980197"/>
                    <a:gd name="GluePoint57X" fmla="*/ 149715 w 1471895"/>
                    <a:gd name="GluePoint57Y" fmla="*/ 685369 h 2980197"/>
                    <a:gd name="GluePoint58X" fmla="*/ 149242 w 1471895"/>
                    <a:gd name="GluePoint58Y" fmla="*/ 670892 h 2980197"/>
                    <a:gd name="GluePoint59X" fmla="*/ 295628 w 1471895"/>
                    <a:gd name="GluePoint59Y" fmla="*/ 505427 h 2980197"/>
                    <a:gd name="GluePoint60X" fmla="*/ 351589 w 1471895"/>
                    <a:gd name="GluePoint60Y" fmla="*/ 872467 h 2980197"/>
                    <a:gd name="GluePoint61X" fmla="*/ 887131 w 1471895"/>
                    <a:gd name="GluePoint61Y" fmla="*/ 653732 h 2980197"/>
                    <a:gd name="GluePoint62X" fmla="*/ 924785 w 1471895"/>
                    <a:gd name="GluePoint62Y" fmla="*/ 756172 h 2980197"/>
                    <a:gd name="GluePoint63X" fmla="*/ 880083 w 1471895"/>
                    <a:gd name="GluePoint63Y" fmla="*/ 869605 h 2980197"/>
                    <a:gd name="GluePoint64X" fmla="*/ 887131 w 1471895"/>
                    <a:gd name="GluePoint64Y" fmla="*/ 653732 h 2980197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  <a:cxn ang="0">
                      <a:pos x="GluePoint22X" y="GluePoint22Y"/>
                    </a:cxn>
                    <a:cxn ang="0">
                      <a:pos x="GluePoint23X" y="GluePoint23Y"/>
                    </a:cxn>
                    <a:cxn ang="0">
                      <a:pos x="GluePoint24X" y="GluePoint24Y"/>
                    </a:cxn>
                    <a:cxn ang="0">
                      <a:pos x="GluePoint25X" y="GluePoint25Y"/>
                    </a:cxn>
                    <a:cxn ang="0">
                      <a:pos x="GluePoint26X" y="GluePoint26Y"/>
                    </a:cxn>
                    <a:cxn ang="0">
                      <a:pos x="GluePoint27X" y="GluePoint27Y"/>
                    </a:cxn>
                    <a:cxn ang="0">
                      <a:pos x="GluePoint28X" y="GluePoint28Y"/>
                    </a:cxn>
                    <a:cxn ang="0">
                      <a:pos x="GluePoint29X" y="GluePoint29Y"/>
                    </a:cxn>
                    <a:cxn ang="0">
                      <a:pos x="GluePoint30X" y="GluePoint30Y"/>
                    </a:cxn>
                    <a:cxn ang="0">
                      <a:pos x="GluePoint31X" y="GluePoint31Y"/>
                    </a:cxn>
                    <a:cxn ang="0">
                      <a:pos x="GluePoint32X" y="GluePoint32Y"/>
                    </a:cxn>
                    <a:cxn ang="0">
                      <a:pos x="GluePoint33X" y="GluePoint33Y"/>
                    </a:cxn>
                    <a:cxn ang="0">
                      <a:pos x="GluePoint34X" y="GluePoint34Y"/>
                    </a:cxn>
                    <a:cxn ang="0">
                      <a:pos x="GluePoint35X" y="GluePoint35Y"/>
                    </a:cxn>
                    <a:cxn ang="0">
                      <a:pos x="GluePoint36X" y="GluePoint36Y"/>
                    </a:cxn>
                    <a:cxn ang="0">
                      <a:pos x="GluePoint37X" y="GluePoint37Y"/>
                    </a:cxn>
                    <a:cxn ang="0">
                      <a:pos x="GluePoint38X" y="GluePoint38Y"/>
                    </a:cxn>
                    <a:cxn ang="0">
                      <a:pos x="GluePoint39X" y="GluePoint39Y"/>
                    </a:cxn>
                    <a:cxn ang="0">
                      <a:pos x="GluePoint40X" y="GluePoint40Y"/>
                    </a:cxn>
                    <a:cxn ang="0">
                      <a:pos x="GluePoint41X" y="GluePoint41Y"/>
                    </a:cxn>
                    <a:cxn ang="0">
                      <a:pos x="GluePoint42X" y="GluePoint42Y"/>
                    </a:cxn>
                    <a:cxn ang="0">
                      <a:pos x="GluePoint43X" y="GluePoint43Y"/>
                    </a:cxn>
                    <a:cxn ang="0">
                      <a:pos x="GluePoint44X" y="GluePoint44Y"/>
                    </a:cxn>
                    <a:cxn ang="0">
                      <a:pos x="GluePoint45X" y="GluePoint45Y"/>
                    </a:cxn>
                    <a:cxn ang="0">
                      <a:pos x="GluePoint46X" y="GluePoint46Y"/>
                    </a:cxn>
                    <a:cxn ang="0">
                      <a:pos x="GluePoint47X" y="GluePoint47Y"/>
                    </a:cxn>
                    <a:cxn ang="0">
                      <a:pos x="GluePoint48X" y="GluePoint48Y"/>
                    </a:cxn>
                    <a:cxn ang="0">
                      <a:pos x="GluePoint49X" y="GluePoint49Y"/>
                    </a:cxn>
                    <a:cxn ang="0">
                      <a:pos x="GluePoint50X" y="GluePoint50Y"/>
                    </a:cxn>
                    <a:cxn ang="0">
                      <a:pos x="GluePoint51X" y="GluePoint51Y"/>
                    </a:cxn>
                    <a:cxn ang="0">
                      <a:pos x="GluePoint52X" y="GluePoint52Y"/>
                    </a:cxn>
                    <a:cxn ang="0">
                      <a:pos x="GluePoint53X" y="GluePoint53Y"/>
                    </a:cxn>
                    <a:cxn ang="0">
                      <a:pos x="GluePoint54X" y="GluePoint54Y"/>
                    </a:cxn>
                    <a:cxn ang="0">
                      <a:pos x="GluePoint55X" y="GluePoint55Y"/>
                    </a:cxn>
                    <a:cxn ang="0">
                      <a:pos x="GluePoint56X" y="GluePoint56Y"/>
                    </a:cxn>
                    <a:cxn ang="0">
                      <a:pos x="GluePoint57X" y="GluePoint57Y"/>
                    </a:cxn>
                    <a:cxn ang="0">
                      <a:pos x="GluePoint58X" y="GluePoint58Y"/>
                    </a:cxn>
                    <a:cxn ang="0">
                      <a:pos x="GluePoint59X" y="GluePoint59Y"/>
                    </a:cxn>
                    <a:cxn ang="0">
                      <a:pos x="GluePoint60X" y="GluePoint60Y"/>
                    </a:cxn>
                    <a:cxn ang="0">
                      <a:pos x="GluePoint61X" y="GluePoint61Y"/>
                    </a:cxn>
                    <a:cxn ang="0">
                      <a:pos x="GluePoint62X" y="GluePoint62Y"/>
                    </a:cxn>
                    <a:cxn ang="0">
                      <a:pos x="GluePoint63X" y="GluePoint63Y"/>
                    </a:cxn>
                    <a:cxn ang="0">
                      <a:pos x="GluePoint64X" y="GluePoint64Y"/>
                    </a:cxn>
                  </a:cxnLst>
                  <a:rect l="textAreaLeft" t="textAreaTop" r="textAreaRight" b="textAreaBottom"/>
                  <a:pathLst>
                    <a:path w="1471895" h="2980197">
                      <a:moveTo>
                        <a:pt x="1470858" y="2819303"/>
                      </a:moveTo>
                      <a:cubicBezTo>
                        <a:pt x="1463149" y="2770942"/>
                        <a:pt x="1317822" y="2750058"/>
                        <a:pt x="1317822" y="2750058"/>
                      </a:cubicBezTo>
                      <a:lnTo>
                        <a:pt x="1165890" y="2659930"/>
                      </a:lnTo>
                      <a:cubicBezTo>
                        <a:pt x="1165890" y="2659930"/>
                        <a:pt x="1129556" y="2622561"/>
                        <a:pt x="1106439" y="2561004"/>
                      </a:cubicBezTo>
                      <a:cubicBezTo>
                        <a:pt x="1083323" y="2499447"/>
                        <a:pt x="1056603" y="2342682"/>
                        <a:pt x="1056603" y="2342682"/>
                      </a:cubicBezTo>
                      <a:lnTo>
                        <a:pt x="1080013" y="2327980"/>
                      </a:lnTo>
                      <a:lnTo>
                        <a:pt x="958582" y="1424537"/>
                      </a:lnTo>
                      <a:lnTo>
                        <a:pt x="901106" y="1013856"/>
                      </a:lnTo>
                      <a:cubicBezTo>
                        <a:pt x="976235" y="951865"/>
                        <a:pt x="1034342" y="835503"/>
                        <a:pt x="1058232" y="769915"/>
                      </a:cubicBezTo>
                      <a:cubicBezTo>
                        <a:pt x="1070256" y="736900"/>
                        <a:pt x="1067208" y="726379"/>
                        <a:pt x="1056446" y="692929"/>
                      </a:cubicBezTo>
                      <a:lnTo>
                        <a:pt x="978719" y="450606"/>
                      </a:lnTo>
                      <a:lnTo>
                        <a:pt x="931976" y="308490"/>
                      </a:lnTo>
                      <a:cubicBezTo>
                        <a:pt x="904356" y="235348"/>
                        <a:pt x="832153" y="174908"/>
                        <a:pt x="755538" y="158805"/>
                      </a:cubicBezTo>
                      <a:cubicBezTo>
                        <a:pt x="749744" y="157591"/>
                        <a:pt x="746419" y="157127"/>
                        <a:pt x="746419" y="157127"/>
                      </a:cubicBezTo>
                      <a:lnTo>
                        <a:pt x="701281" y="150398"/>
                      </a:lnTo>
                      <a:lnTo>
                        <a:pt x="701281" y="91179"/>
                      </a:lnTo>
                      <a:cubicBezTo>
                        <a:pt x="674112" y="29607"/>
                        <a:pt x="525850" y="2594"/>
                        <a:pt x="510936" y="16"/>
                      </a:cubicBezTo>
                      <a:cubicBezTo>
                        <a:pt x="510291" y="-96"/>
                        <a:pt x="509698" y="384"/>
                        <a:pt x="509660" y="1043"/>
                      </a:cubicBezTo>
                      <a:lnTo>
                        <a:pt x="506343" y="60607"/>
                      </a:lnTo>
                      <a:lnTo>
                        <a:pt x="491017" y="135149"/>
                      </a:lnTo>
                      <a:cubicBezTo>
                        <a:pt x="235585" y="178010"/>
                        <a:pt x="207777" y="266565"/>
                        <a:pt x="152004" y="333892"/>
                      </a:cubicBezTo>
                      <a:cubicBezTo>
                        <a:pt x="107505" y="387611"/>
                        <a:pt x="56978" y="500758"/>
                        <a:pt x="30454" y="572296"/>
                      </a:cubicBezTo>
                      <a:cubicBezTo>
                        <a:pt x="23489" y="591082"/>
                        <a:pt x="-6795" y="688239"/>
                        <a:pt x="1393" y="706537"/>
                      </a:cubicBezTo>
                      <a:cubicBezTo>
                        <a:pt x="55770" y="828092"/>
                        <a:pt x="325320" y="985375"/>
                        <a:pt x="325320" y="985375"/>
                      </a:cubicBezTo>
                      <a:cubicBezTo>
                        <a:pt x="276467" y="1121714"/>
                        <a:pt x="202846" y="1576912"/>
                        <a:pt x="202846" y="1576912"/>
                      </a:cubicBezTo>
                      <a:lnTo>
                        <a:pt x="158617" y="1961044"/>
                      </a:lnTo>
                      <a:lnTo>
                        <a:pt x="136723" y="2248844"/>
                      </a:lnTo>
                      <a:cubicBezTo>
                        <a:pt x="135943" y="2257858"/>
                        <a:pt x="139688" y="2265996"/>
                        <a:pt x="148740" y="2266453"/>
                      </a:cubicBezTo>
                      <a:cubicBezTo>
                        <a:pt x="207800" y="2269405"/>
                        <a:pt x="298705" y="2298726"/>
                        <a:pt x="298705" y="2298726"/>
                      </a:cubicBezTo>
                      <a:lnTo>
                        <a:pt x="311938" y="2348856"/>
                      </a:lnTo>
                      <a:lnTo>
                        <a:pt x="339985" y="2451641"/>
                      </a:lnTo>
                      <a:lnTo>
                        <a:pt x="395420" y="2641256"/>
                      </a:lnTo>
                      <a:cubicBezTo>
                        <a:pt x="405395" y="2678161"/>
                        <a:pt x="402686" y="2716413"/>
                        <a:pt x="391202" y="2752703"/>
                      </a:cubicBezTo>
                      <a:cubicBezTo>
                        <a:pt x="388665" y="2760706"/>
                        <a:pt x="386939" y="2768949"/>
                        <a:pt x="386249" y="2777311"/>
                      </a:cubicBezTo>
                      <a:lnTo>
                        <a:pt x="386249" y="2777311"/>
                      </a:lnTo>
                      <a:cubicBezTo>
                        <a:pt x="389799" y="2802810"/>
                        <a:pt x="401432" y="2826504"/>
                        <a:pt x="419438" y="2844937"/>
                      </a:cubicBezTo>
                      <a:lnTo>
                        <a:pt x="461243" y="2880035"/>
                      </a:lnTo>
                      <a:lnTo>
                        <a:pt x="518997" y="2938580"/>
                      </a:lnTo>
                      <a:cubicBezTo>
                        <a:pt x="557402" y="2966470"/>
                        <a:pt x="624276" y="2980257"/>
                        <a:pt x="671763" y="2980197"/>
                      </a:cubicBezTo>
                      <a:cubicBezTo>
                        <a:pt x="751020" y="2980107"/>
                        <a:pt x="773303" y="2925422"/>
                        <a:pt x="756093" y="2911365"/>
                      </a:cubicBezTo>
                      <a:cubicBezTo>
                        <a:pt x="672108" y="2842712"/>
                        <a:pt x="600956" y="2779844"/>
                        <a:pt x="563129" y="2745817"/>
                      </a:cubicBezTo>
                      <a:cubicBezTo>
                        <a:pt x="544163" y="2728755"/>
                        <a:pt x="530811" y="2706388"/>
                        <a:pt x="524784" y="2681622"/>
                      </a:cubicBezTo>
                      <a:lnTo>
                        <a:pt x="513391" y="2634760"/>
                      </a:lnTo>
                      <a:cubicBezTo>
                        <a:pt x="508752" y="2615682"/>
                        <a:pt x="506035" y="2596192"/>
                        <a:pt x="505285" y="2576575"/>
                      </a:cubicBezTo>
                      <a:lnTo>
                        <a:pt x="498065" y="2401001"/>
                      </a:lnTo>
                      <a:cubicBezTo>
                        <a:pt x="720525" y="2402418"/>
                        <a:pt x="787886" y="2374873"/>
                        <a:pt x="787886" y="2374873"/>
                      </a:cubicBezTo>
                      <a:cubicBezTo>
                        <a:pt x="824220" y="2394655"/>
                        <a:pt x="888684" y="2386240"/>
                        <a:pt x="888684" y="2386240"/>
                      </a:cubicBezTo>
                      <a:lnTo>
                        <a:pt x="973511" y="2600358"/>
                      </a:lnTo>
                      <a:cubicBezTo>
                        <a:pt x="985354" y="2634962"/>
                        <a:pt x="988296" y="2685309"/>
                        <a:pt x="986112" y="2721809"/>
                      </a:cubicBezTo>
                      <a:lnTo>
                        <a:pt x="981009" y="2748424"/>
                      </a:lnTo>
                      <a:cubicBezTo>
                        <a:pt x="959453" y="2826324"/>
                        <a:pt x="1056145" y="2844143"/>
                        <a:pt x="1056145" y="2844143"/>
                      </a:cubicBezTo>
                      <a:lnTo>
                        <a:pt x="1246978" y="2843543"/>
                      </a:lnTo>
                      <a:cubicBezTo>
                        <a:pt x="1257186" y="2843513"/>
                        <a:pt x="1267363" y="2844585"/>
                        <a:pt x="1277323" y="2846810"/>
                      </a:cubicBezTo>
                      <a:cubicBezTo>
                        <a:pt x="1497787" y="2896093"/>
                        <a:pt x="1470858" y="2819303"/>
                        <a:pt x="1470858" y="2819303"/>
                      </a:cubicBezTo>
                      <a:close/>
                      <a:moveTo>
                        <a:pt x="351589" y="872467"/>
                      </a:moveTo>
                      <a:lnTo>
                        <a:pt x="250513" y="789337"/>
                      </a:lnTo>
                      <a:lnTo>
                        <a:pt x="149715" y="685369"/>
                      </a:lnTo>
                      <a:cubicBezTo>
                        <a:pt x="146901" y="682649"/>
                        <a:pt x="146608" y="673792"/>
                        <a:pt x="149242" y="670892"/>
                      </a:cubicBezTo>
                      <a:lnTo>
                        <a:pt x="295628" y="505427"/>
                      </a:lnTo>
                      <a:cubicBezTo>
                        <a:pt x="295621" y="505427"/>
                        <a:pt x="395315" y="695919"/>
                        <a:pt x="351589" y="872467"/>
                      </a:cubicBezTo>
                      <a:close/>
                      <a:moveTo>
                        <a:pt x="887131" y="653732"/>
                      </a:moveTo>
                      <a:lnTo>
                        <a:pt x="924785" y="756172"/>
                      </a:lnTo>
                      <a:lnTo>
                        <a:pt x="880083" y="869605"/>
                      </a:lnTo>
                      <a:cubicBezTo>
                        <a:pt x="850362" y="780570"/>
                        <a:pt x="887131" y="653732"/>
                        <a:pt x="887131" y="653732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7464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395" name="Freeform 347"/>
                <p:cNvSpPr/>
                <p:nvPr/>
              </p:nvSpPr>
              <p:spPr>
                <a:xfrm flipH="1">
                  <a:off x="10930320" y="2756160"/>
                  <a:ext cx="935640" cy="1580040"/>
                </a:xfrm>
                <a:custGeom>
                  <a:avLst/>
                  <a:gdLst>
                    <a:gd name="textAreaLeft" fmla="*/ -1080 w 935640"/>
                    <a:gd name="textAreaRight" fmla="*/ 936360 w 935640"/>
                    <a:gd name="textAreaTop" fmla="*/ 0 h 1580040"/>
                    <a:gd name="textAreaBottom" fmla="*/ 1581840 h 1580040"/>
                    <a:gd name="GluePoint1X" fmla="*/ 937452 w 937458"/>
                    <a:gd name="GluePoint1Y" fmla="*/ 1504547 h 1581986"/>
                    <a:gd name="GluePoint2X" fmla="*/ 727758 w 937458"/>
                    <a:gd name="GluePoint2Y" fmla="*/ 28008 h 1581986"/>
                    <a:gd name="GluePoint3X" fmla="*/ 706833 w 937458"/>
                    <a:gd name="GluePoint3Y" fmla="*/ 29350 h 1581986"/>
                    <a:gd name="GluePoint4X" fmla="*/ 670627 w 937458"/>
                    <a:gd name="GluePoint4Y" fmla="*/ 36356 h 1581986"/>
                    <a:gd name="GluePoint5X" fmla="*/ 234704 w 937458"/>
                    <a:gd name="GluePoint5Y" fmla="*/ 3446 h 1581986"/>
                    <a:gd name="GluePoint6X" fmla="*/ 223221 w 937458"/>
                    <a:gd name="GluePoint6Y" fmla="*/ 2022 h 1581986"/>
                    <a:gd name="GluePoint7X" fmla="*/ 214650 w 937458"/>
                    <a:gd name="GluePoint7Y" fmla="*/ 50690 h 1581986"/>
                    <a:gd name="GluePoint8X" fmla="*/ 216241 w 937458"/>
                    <a:gd name="GluePoint8Y" fmla="*/ 55539 h 1581986"/>
                    <a:gd name="GluePoint9X" fmla="*/ 263157 w 937458"/>
                    <a:gd name="GluePoint9Y" fmla="*/ 88366 h 1581986"/>
                    <a:gd name="GluePoint10X" fmla="*/ 302253 w 937458"/>
                    <a:gd name="GluePoint10Y" fmla="*/ 115806 h 1581986"/>
                    <a:gd name="GluePoint11X" fmla="*/ 309030 w 937458"/>
                    <a:gd name="GluePoint11Y" fmla="*/ 113956 h 1581986"/>
                    <a:gd name="GluePoint12X" fmla="*/ 339863 w 937458"/>
                    <a:gd name="GluePoint12Y" fmla="*/ 103398 h 1581986"/>
                    <a:gd name="GluePoint13X" fmla="*/ 367378 w 937458"/>
                    <a:gd name="GluePoint13Y" fmla="*/ 98227 h 1581986"/>
                    <a:gd name="GluePoint14X" fmla="*/ 418962 w 937458"/>
                    <a:gd name="GluePoint14Y" fmla="*/ 113004 h 1581986"/>
                    <a:gd name="GluePoint15X" fmla="*/ 460565 w 937458"/>
                    <a:gd name="GluePoint15Y" fmla="*/ 144198 h 1581986"/>
                    <a:gd name="GluePoint16X" fmla="*/ 411885 w 937458"/>
                    <a:gd name="GluePoint16Y" fmla="*/ 157978 h 1581986"/>
                    <a:gd name="GluePoint17X" fmla="*/ 401677 w 937458"/>
                    <a:gd name="GluePoint17Y" fmla="*/ 158383 h 1581986"/>
                    <a:gd name="GluePoint18X" fmla="*/ 265612 w 937458"/>
                    <a:gd name="GluePoint18Y" fmla="*/ 260178 h 1581986"/>
                    <a:gd name="GluePoint19X" fmla="*/ 255006 w 937458"/>
                    <a:gd name="GluePoint19Y" fmla="*/ 245080 h 1581986"/>
                    <a:gd name="GluePoint20X" fmla="*/ 229698 w 937458"/>
                    <a:gd name="GluePoint20Y" fmla="*/ 202061 h 1581986"/>
                    <a:gd name="GluePoint21X" fmla="*/ 225773 w 937458"/>
                    <a:gd name="GluePoint21Y" fmla="*/ 199925 h 1581986"/>
                    <a:gd name="GluePoint22X" fmla="*/ 200037 w 937458"/>
                    <a:gd name="GluePoint22Y" fmla="*/ 184437 h 1581986"/>
                    <a:gd name="GluePoint23X" fmla="*/ 181866 w 937458"/>
                    <a:gd name="GluePoint23Y" fmla="*/ 199296 h 1581986"/>
                    <a:gd name="GluePoint24X" fmla="*/ 152460 w 937458"/>
                    <a:gd name="GluePoint24Y" fmla="*/ 314354 h 1581986"/>
                    <a:gd name="GluePoint25X" fmla="*/ 29851 w 937458"/>
                    <a:gd name="GluePoint25Y" fmla="*/ 1026195 h 1581986"/>
                    <a:gd name="GluePoint26X" fmla="*/ 62 w 937458"/>
                    <a:gd name="GluePoint26Y" fmla="*/ 1443553 h 1581986"/>
                    <a:gd name="GluePoint27X" fmla="*/ 5076 w 937458"/>
                    <a:gd name="GluePoint27Y" fmla="*/ 1448536 h 1581986"/>
                    <a:gd name="GluePoint28X" fmla="*/ 34820 w 937458"/>
                    <a:gd name="GluePoint28Y" fmla="*/ 1449360 h 1581986"/>
                    <a:gd name="GluePoint29X" fmla="*/ 124254 w 937458"/>
                    <a:gd name="GluePoint29Y" fmla="*/ 1466707 h 1581986"/>
                    <a:gd name="GluePoint30X" fmla="*/ 150411 w 937458"/>
                    <a:gd name="GluePoint30Y" fmla="*/ 1476530 h 1581986"/>
                    <a:gd name="GluePoint31X" fmla="*/ 171516 w 937458"/>
                    <a:gd name="GluePoint31Y" fmla="*/ 1495188 h 1581986"/>
                    <a:gd name="GluePoint32X" fmla="*/ 171644 w 937458"/>
                    <a:gd name="GluePoint32Y" fmla="*/ 1498688 h 1581986"/>
                    <a:gd name="GluePoint33X" fmla="*/ 238292 w 937458"/>
                    <a:gd name="GluePoint33Y" fmla="*/ 1560207 h 1581986"/>
                    <a:gd name="GluePoint34X" fmla="*/ 425162 w 937458"/>
                    <a:gd name="GluePoint34Y" fmla="*/ 1581982 h 1581986"/>
                    <a:gd name="GluePoint35X" fmla="*/ 637505 w 937458"/>
                    <a:gd name="GluePoint35Y" fmla="*/ 1559600 h 1581986"/>
                    <a:gd name="GluePoint36X" fmla="*/ 658723 w 937458"/>
                    <a:gd name="GluePoint36Y" fmla="*/ 1560499 h 1581986"/>
                    <a:gd name="GluePoint37X" fmla="*/ 897396 w 937458"/>
                    <a:gd name="GluePoint37Y" fmla="*/ 1529477 h 1581986"/>
                    <a:gd name="GluePoint38X" fmla="*/ 937452 w 937458"/>
                    <a:gd name="GluePoint38Y" fmla="*/ 1504547 h 1581986"/>
                    <a:gd name="GluePoint39X" fmla="*/ 171531 w 937458"/>
                    <a:gd name="GluePoint39Y" fmla="*/ 1495323 h 1581986"/>
                    <a:gd name="GluePoint40X" fmla="*/ 171539 w 937458"/>
                    <a:gd name="GluePoint40Y" fmla="*/ 1495608 h 1581986"/>
                    <a:gd name="GluePoint41X" fmla="*/ 171531 w 937458"/>
                    <a:gd name="GluePoint41Y" fmla="*/ 1495323 h 1581986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  <a:cxn ang="0">
                      <a:pos x="GluePoint22X" y="GluePoint22Y"/>
                    </a:cxn>
                    <a:cxn ang="0">
                      <a:pos x="GluePoint23X" y="GluePoint23Y"/>
                    </a:cxn>
                    <a:cxn ang="0">
                      <a:pos x="GluePoint24X" y="GluePoint24Y"/>
                    </a:cxn>
                    <a:cxn ang="0">
                      <a:pos x="GluePoint25X" y="GluePoint25Y"/>
                    </a:cxn>
                    <a:cxn ang="0">
                      <a:pos x="GluePoint26X" y="GluePoint26Y"/>
                    </a:cxn>
                    <a:cxn ang="0">
                      <a:pos x="GluePoint27X" y="GluePoint27Y"/>
                    </a:cxn>
                    <a:cxn ang="0">
                      <a:pos x="GluePoint28X" y="GluePoint28Y"/>
                    </a:cxn>
                    <a:cxn ang="0">
                      <a:pos x="GluePoint29X" y="GluePoint29Y"/>
                    </a:cxn>
                    <a:cxn ang="0">
                      <a:pos x="GluePoint30X" y="GluePoint30Y"/>
                    </a:cxn>
                    <a:cxn ang="0">
                      <a:pos x="GluePoint31X" y="GluePoint31Y"/>
                    </a:cxn>
                    <a:cxn ang="0">
                      <a:pos x="GluePoint32X" y="GluePoint32Y"/>
                    </a:cxn>
                    <a:cxn ang="0">
                      <a:pos x="GluePoint33X" y="GluePoint33Y"/>
                    </a:cxn>
                    <a:cxn ang="0">
                      <a:pos x="GluePoint34X" y="GluePoint34Y"/>
                    </a:cxn>
                    <a:cxn ang="0">
                      <a:pos x="GluePoint35X" y="GluePoint35Y"/>
                    </a:cxn>
                    <a:cxn ang="0">
                      <a:pos x="GluePoint36X" y="GluePoint36Y"/>
                    </a:cxn>
                    <a:cxn ang="0">
                      <a:pos x="GluePoint37X" y="GluePoint37Y"/>
                    </a:cxn>
                    <a:cxn ang="0">
                      <a:pos x="GluePoint38X" y="GluePoint38Y"/>
                    </a:cxn>
                    <a:cxn ang="0">
                      <a:pos x="GluePoint39X" y="GluePoint39Y"/>
                    </a:cxn>
                    <a:cxn ang="0">
                      <a:pos x="GluePoint40X" y="GluePoint40Y"/>
                    </a:cxn>
                    <a:cxn ang="0">
                      <a:pos x="GluePoint41X" y="GluePoint41Y"/>
                    </a:cxn>
                  </a:cxnLst>
                  <a:rect l="textAreaLeft" t="textAreaTop" r="textAreaRight" b="textAreaBottom"/>
                  <a:pathLst>
                    <a:path w="937458" h="1581986">
                      <a:moveTo>
                        <a:pt x="937452" y="1504547"/>
                      </a:moveTo>
                      <a:cubicBezTo>
                        <a:pt x="854645" y="1012610"/>
                        <a:pt x="811796" y="522928"/>
                        <a:pt x="727758" y="28008"/>
                      </a:cubicBezTo>
                      <a:cubicBezTo>
                        <a:pt x="724898" y="18927"/>
                        <a:pt x="712477" y="30002"/>
                        <a:pt x="706833" y="29350"/>
                      </a:cubicBezTo>
                      <a:cubicBezTo>
                        <a:pt x="694074" y="32579"/>
                        <a:pt x="681375" y="34707"/>
                        <a:pt x="670627" y="36356"/>
                      </a:cubicBezTo>
                      <a:cubicBezTo>
                        <a:pt x="567990" y="51874"/>
                        <a:pt x="330196" y="58641"/>
                        <a:pt x="234704" y="3446"/>
                      </a:cubicBezTo>
                      <a:cubicBezTo>
                        <a:pt x="233834" y="2944"/>
                        <a:pt x="223664" y="-3043"/>
                        <a:pt x="223221" y="2022"/>
                      </a:cubicBezTo>
                      <a:cubicBezTo>
                        <a:pt x="221164" y="17660"/>
                        <a:pt x="218778" y="34985"/>
                        <a:pt x="214650" y="50690"/>
                      </a:cubicBezTo>
                      <a:cubicBezTo>
                        <a:pt x="214087" y="52481"/>
                        <a:pt x="214725" y="54422"/>
                        <a:pt x="216241" y="55539"/>
                      </a:cubicBezTo>
                      <a:cubicBezTo>
                        <a:pt x="232025" y="67198"/>
                        <a:pt x="247186" y="77756"/>
                        <a:pt x="263157" y="88366"/>
                      </a:cubicBezTo>
                      <a:cubicBezTo>
                        <a:pt x="276194" y="97096"/>
                        <a:pt x="289674" y="106118"/>
                        <a:pt x="302253" y="115806"/>
                      </a:cubicBezTo>
                      <a:cubicBezTo>
                        <a:pt x="304445" y="117590"/>
                        <a:pt x="308062" y="116616"/>
                        <a:pt x="309030" y="113956"/>
                      </a:cubicBezTo>
                      <a:cubicBezTo>
                        <a:pt x="318412" y="109280"/>
                        <a:pt x="329820" y="107302"/>
                        <a:pt x="339863" y="103398"/>
                      </a:cubicBezTo>
                      <a:cubicBezTo>
                        <a:pt x="348832" y="99936"/>
                        <a:pt x="357688" y="96939"/>
                        <a:pt x="367378" y="98227"/>
                      </a:cubicBezTo>
                      <a:cubicBezTo>
                        <a:pt x="385075" y="101390"/>
                        <a:pt x="400221" y="111206"/>
                        <a:pt x="418962" y="113004"/>
                      </a:cubicBezTo>
                      <a:cubicBezTo>
                        <a:pt x="437276" y="115245"/>
                        <a:pt x="465061" y="123015"/>
                        <a:pt x="460565" y="144198"/>
                      </a:cubicBezTo>
                      <a:cubicBezTo>
                        <a:pt x="451161" y="159080"/>
                        <a:pt x="428187" y="159102"/>
                        <a:pt x="411885" y="157978"/>
                      </a:cubicBezTo>
                      <a:cubicBezTo>
                        <a:pt x="408732" y="158053"/>
                        <a:pt x="404379" y="155685"/>
                        <a:pt x="401677" y="158383"/>
                      </a:cubicBezTo>
                      <a:cubicBezTo>
                        <a:pt x="401009" y="221581"/>
                        <a:pt x="322150" y="260935"/>
                        <a:pt x="265612" y="260178"/>
                      </a:cubicBezTo>
                      <a:cubicBezTo>
                        <a:pt x="264050" y="260156"/>
                        <a:pt x="256342" y="250819"/>
                        <a:pt x="255006" y="245080"/>
                      </a:cubicBezTo>
                      <a:cubicBezTo>
                        <a:pt x="246908" y="230138"/>
                        <a:pt x="237939" y="215099"/>
                        <a:pt x="229698" y="202061"/>
                      </a:cubicBezTo>
                      <a:cubicBezTo>
                        <a:pt x="228858" y="200697"/>
                        <a:pt x="227319" y="200090"/>
                        <a:pt x="225773" y="199925"/>
                      </a:cubicBezTo>
                      <a:cubicBezTo>
                        <a:pt x="216534" y="196883"/>
                        <a:pt x="208293" y="189944"/>
                        <a:pt x="200037" y="184437"/>
                      </a:cubicBezTo>
                      <a:cubicBezTo>
                        <a:pt x="182654" y="170237"/>
                        <a:pt x="186144" y="186108"/>
                        <a:pt x="181866" y="199296"/>
                      </a:cubicBezTo>
                      <a:cubicBezTo>
                        <a:pt x="172222" y="237953"/>
                        <a:pt x="161744" y="275465"/>
                        <a:pt x="152460" y="314354"/>
                      </a:cubicBezTo>
                      <a:cubicBezTo>
                        <a:pt x="95884" y="545258"/>
                        <a:pt x="54657" y="784801"/>
                        <a:pt x="29851" y="1026195"/>
                      </a:cubicBezTo>
                      <a:cubicBezTo>
                        <a:pt x="15561" y="1165277"/>
                        <a:pt x="12881" y="1305745"/>
                        <a:pt x="62" y="1443553"/>
                      </a:cubicBezTo>
                      <a:cubicBezTo>
                        <a:pt x="-448" y="1446333"/>
                        <a:pt x="2269" y="1449083"/>
                        <a:pt x="5076" y="1448536"/>
                      </a:cubicBezTo>
                      <a:cubicBezTo>
                        <a:pt x="14608" y="1447089"/>
                        <a:pt x="24883" y="1448243"/>
                        <a:pt x="34820" y="1449360"/>
                      </a:cubicBezTo>
                      <a:cubicBezTo>
                        <a:pt x="62004" y="1452042"/>
                        <a:pt x="96154" y="1458906"/>
                        <a:pt x="124254" y="1466707"/>
                      </a:cubicBezTo>
                      <a:cubicBezTo>
                        <a:pt x="133081" y="1469142"/>
                        <a:pt x="142373" y="1471907"/>
                        <a:pt x="150411" y="1476530"/>
                      </a:cubicBezTo>
                      <a:cubicBezTo>
                        <a:pt x="151844" y="1477355"/>
                        <a:pt x="171516" y="1495188"/>
                        <a:pt x="171516" y="1495188"/>
                      </a:cubicBezTo>
                      <a:cubicBezTo>
                        <a:pt x="171531" y="1496372"/>
                        <a:pt x="171569" y="1497541"/>
                        <a:pt x="171644" y="1498688"/>
                      </a:cubicBezTo>
                      <a:cubicBezTo>
                        <a:pt x="173925" y="1535397"/>
                        <a:pt x="205643" y="1552362"/>
                        <a:pt x="238292" y="1560207"/>
                      </a:cubicBezTo>
                      <a:cubicBezTo>
                        <a:pt x="290049" y="1574602"/>
                        <a:pt x="363265" y="1582192"/>
                        <a:pt x="425162" y="1581982"/>
                      </a:cubicBezTo>
                      <a:cubicBezTo>
                        <a:pt x="494977" y="1581937"/>
                        <a:pt x="568778" y="1573672"/>
                        <a:pt x="637505" y="1559600"/>
                      </a:cubicBezTo>
                      <a:cubicBezTo>
                        <a:pt x="640057" y="1559076"/>
                        <a:pt x="657215" y="1559653"/>
                        <a:pt x="658723" y="1560499"/>
                      </a:cubicBezTo>
                      <a:cubicBezTo>
                        <a:pt x="705422" y="1586793"/>
                        <a:pt x="842381" y="1551058"/>
                        <a:pt x="897396" y="1529477"/>
                      </a:cubicBezTo>
                      <a:cubicBezTo>
                        <a:pt x="906710" y="1525423"/>
                        <a:pt x="937977" y="1515068"/>
                        <a:pt x="937452" y="1504547"/>
                      </a:cubicBezTo>
                      <a:close/>
                      <a:moveTo>
                        <a:pt x="171531" y="1495323"/>
                      </a:moveTo>
                      <a:cubicBezTo>
                        <a:pt x="171531" y="1495421"/>
                        <a:pt x="171531" y="1495518"/>
                        <a:pt x="171539" y="1495608"/>
                      </a:cubicBezTo>
                      <a:cubicBezTo>
                        <a:pt x="171531" y="1495488"/>
                        <a:pt x="171531" y="1495383"/>
                        <a:pt x="171531" y="1495323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7464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396" name="Freeform 348"/>
                <p:cNvSpPr/>
                <p:nvPr/>
              </p:nvSpPr>
              <p:spPr>
                <a:xfrm flipH="1">
                  <a:off x="11140200" y="2723400"/>
                  <a:ext cx="503280" cy="77760"/>
                </a:xfrm>
                <a:custGeom>
                  <a:avLst/>
                  <a:gdLst>
                    <a:gd name="textAreaLeft" fmla="*/ 1080 w 503280"/>
                    <a:gd name="textAreaRight" fmla="*/ 506160 w 503280"/>
                    <a:gd name="textAreaTop" fmla="*/ 0 h 77760"/>
                    <a:gd name="textAreaBottom" fmla="*/ 79560 h 77760"/>
                    <a:gd name="GluePoint1X" fmla="*/ 504804 w 505085"/>
                    <a:gd name="GluePoint1Y" fmla="*/ 32929 h 79684"/>
                    <a:gd name="GluePoint2X" fmla="*/ 498710 w 505085"/>
                    <a:gd name="GluePoint2Y" fmla="*/ 19673 h 79684"/>
                    <a:gd name="GluePoint3X" fmla="*/ 33208 w 505085"/>
                    <a:gd name="GluePoint3Y" fmla="*/ 7976 h 79684"/>
                    <a:gd name="GluePoint4X" fmla="*/ 8793 w 505085"/>
                    <a:gd name="GluePoint4Y" fmla="*/ 378 h 79684"/>
                    <a:gd name="GluePoint5X" fmla="*/ 2601 w 505085"/>
                    <a:gd name="GluePoint5Y" fmla="*/ 4200 h 79684"/>
                    <a:gd name="GluePoint6X" fmla="*/ 109 w 505085"/>
                    <a:gd name="GluePoint6Y" fmla="*/ 26320 h 79684"/>
                    <a:gd name="GluePoint7X" fmla="*/ 6827 w 505085"/>
                    <a:gd name="GluePoint7Y" fmla="*/ 35664 h 79684"/>
                    <a:gd name="GluePoint8X" fmla="*/ 11525 w 505085"/>
                    <a:gd name="GluePoint8Y" fmla="*/ 39403 h 79684"/>
                    <a:gd name="GluePoint9X" fmla="*/ 455854 w 505085"/>
                    <a:gd name="GluePoint9Y" fmla="*/ 65839 h 79684"/>
                    <a:gd name="GluePoint10X" fmla="*/ 499753 w 505085"/>
                    <a:gd name="GluePoint10Y" fmla="*/ 56922 h 79684"/>
                    <a:gd name="GluePoint11X" fmla="*/ 504804 w 505085"/>
                    <a:gd name="GluePoint11Y" fmla="*/ 32929 h 7968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</a:cxnLst>
                  <a:rect l="textAreaLeft" t="textAreaTop" r="textAreaRight" b="textAreaBottom"/>
                  <a:pathLst>
                    <a:path w="505085" h="79684">
                      <a:moveTo>
                        <a:pt x="504804" y="32929"/>
                      </a:moveTo>
                      <a:cubicBezTo>
                        <a:pt x="504947" y="28133"/>
                        <a:pt x="506800" y="17133"/>
                        <a:pt x="498710" y="19673"/>
                      </a:cubicBezTo>
                      <a:cubicBezTo>
                        <a:pt x="357097" y="63561"/>
                        <a:pt x="188743" y="39965"/>
                        <a:pt x="33208" y="7976"/>
                      </a:cubicBezTo>
                      <a:cubicBezTo>
                        <a:pt x="25350" y="5998"/>
                        <a:pt x="17139" y="3443"/>
                        <a:pt x="8793" y="378"/>
                      </a:cubicBezTo>
                      <a:cubicBezTo>
                        <a:pt x="6069" y="-888"/>
                        <a:pt x="2654" y="1187"/>
                        <a:pt x="2601" y="4200"/>
                      </a:cubicBezTo>
                      <a:cubicBezTo>
                        <a:pt x="2143" y="14076"/>
                        <a:pt x="1423" y="15507"/>
                        <a:pt x="109" y="26320"/>
                      </a:cubicBezTo>
                      <a:cubicBezTo>
                        <a:pt x="-521" y="31033"/>
                        <a:pt x="1558" y="32569"/>
                        <a:pt x="6827" y="35664"/>
                      </a:cubicBezTo>
                      <a:cubicBezTo>
                        <a:pt x="6872" y="35694"/>
                        <a:pt x="11472" y="39380"/>
                        <a:pt x="11525" y="39403"/>
                      </a:cubicBezTo>
                      <a:cubicBezTo>
                        <a:pt x="128580" y="92208"/>
                        <a:pt x="329192" y="83995"/>
                        <a:pt x="455854" y="65839"/>
                      </a:cubicBezTo>
                      <a:cubicBezTo>
                        <a:pt x="473904" y="62857"/>
                        <a:pt x="484149" y="60781"/>
                        <a:pt x="499753" y="56922"/>
                      </a:cubicBezTo>
                      <a:cubicBezTo>
                        <a:pt x="502387" y="56240"/>
                        <a:pt x="503971" y="37852"/>
                        <a:pt x="504804" y="32929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7464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grpSp>
              <p:nvGrpSpPr>
                <p:cNvPr id="397" name="Afbeelding 344"/>
                <p:cNvGrpSpPr/>
                <p:nvPr/>
              </p:nvGrpSpPr>
              <p:grpSpPr>
                <a:xfrm>
                  <a:off x="10527120" y="1935360"/>
                  <a:ext cx="1488600" cy="2997720"/>
                  <a:chOff x="10527120" y="1935360"/>
                  <a:chExt cx="1488600" cy="2997720"/>
                </a:xfrm>
              </p:grpSpPr>
              <p:sp>
                <p:nvSpPr>
                  <p:cNvPr id="398" name="Freeform 350"/>
                  <p:cNvSpPr/>
                  <p:nvPr/>
                </p:nvSpPr>
                <p:spPr>
                  <a:xfrm flipH="1">
                    <a:off x="10526760" y="1935360"/>
                    <a:ext cx="1488600" cy="2997720"/>
                  </a:xfrm>
                  <a:custGeom>
                    <a:avLst/>
                    <a:gdLst>
                      <a:gd name="textAreaLeft" fmla="*/ -1080 w 1488600"/>
                      <a:gd name="textAreaRight" fmla="*/ 1489320 w 1488600"/>
                      <a:gd name="textAreaTop" fmla="*/ 0 h 2997720"/>
                      <a:gd name="textAreaBottom" fmla="*/ 2999520 h 2997720"/>
                      <a:gd name="GluePoint1X" fmla="*/ 1488006 w 1490534"/>
                      <a:gd name="GluePoint1Y" fmla="*/ 2817091 h 2999546"/>
                      <a:gd name="GluePoint2X" fmla="*/ 1361449 w 1490534"/>
                      <a:gd name="GluePoint2Y" fmla="*/ 2753309 h 2999546"/>
                      <a:gd name="GluePoint3X" fmla="*/ 1181417 w 1490534"/>
                      <a:gd name="GluePoint3Y" fmla="*/ 2662866 h 2999546"/>
                      <a:gd name="GluePoint4X" fmla="*/ 1072671 w 1490534"/>
                      <a:gd name="GluePoint4Y" fmla="*/ 2357180 h 2999546"/>
                      <a:gd name="GluePoint5X" fmla="*/ 1098287 w 1490534"/>
                      <a:gd name="GluePoint5Y" fmla="*/ 2299655 h 2999546"/>
                      <a:gd name="GluePoint6X" fmla="*/ 919628 w 1490534"/>
                      <a:gd name="GluePoint6Y" fmla="*/ 1022525 h 2999546"/>
                      <a:gd name="GluePoint7X" fmla="*/ 1082540 w 1490534"/>
                      <a:gd name="GluePoint7Y" fmla="*/ 736224 h 2999546"/>
                      <a:gd name="GluePoint8X" fmla="*/ 1064693 w 1490534"/>
                      <a:gd name="GluePoint8Y" fmla="*/ 660055 h 2999546"/>
                      <a:gd name="GluePoint9X" fmla="*/ 993406 w 1490534"/>
                      <a:gd name="GluePoint9Y" fmla="*/ 429939 h 2999546"/>
                      <a:gd name="GluePoint10X" fmla="*/ 920468 w 1490534"/>
                      <a:gd name="GluePoint10Y" fmla="*/ 254125 h 2999546"/>
                      <a:gd name="GluePoint11X" fmla="*/ 716081 w 1490534"/>
                      <a:gd name="GluePoint11Y" fmla="*/ 149025 h 2999546"/>
                      <a:gd name="GluePoint12X" fmla="*/ 715675 w 1490534"/>
                      <a:gd name="GluePoint12Y" fmla="*/ 118101 h 2999546"/>
                      <a:gd name="GluePoint13X" fmla="*/ 718205 w 1490534"/>
                      <a:gd name="GluePoint13Y" fmla="*/ 97097 h 2999546"/>
                      <a:gd name="GluePoint14X" fmla="*/ 705145 w 1490534"/>
                      <a:gd name="GluePoint14Y" fmla="*/ 110053 h 2999546"/>
                      <a:gd name="GluePoint15X" fmla="*/ 601863 w 1490534"/>
                      <a:gd name="GluePoint15Y" fmla="*/ 103010 h 2999546"/>
                      <a:gd name="GluePoint16X" fmla="*/ 522711 w 1490534"/>
                      <a:gd name="GluePoint16Y" fmla="*/ 63445 h 2999546"/>
                      <a:gd name="GluePoint17X" fmla="*/ 525000 w 1490534"/>
                      <a:gd name="GluePoint17Y" fmla="*/ 4406 h 2999546"/>
                      <a:gd name="GluePoint18X" fmla="*/ 513254 w 1490534"/>
                      <a:gd name="GluePoint18Y" fmla="*/ 7636 h 2999546"/>
                      <a:gd name="GluePoint19X" fmla="*/ 491293 w 1490534"/>
                      <a:gd name="GluePoint19Y" fmla="*/ 136707 h 2999546"/>
                      <a:gd name="GluePoint20X" fmla="*/ 130402 w 1490534"/>
                      <a:gd name="GluePoint20Y" fmla="*/ 367775 h 2999546"/>
                      <a:gd name="GluePoint21X" fmla="*/ 566 w 1490534"/>
                      <a:gd name="GluePoint21Y" fmla="*/ 691332 h 2999546"/>
                      <a:gd name="GluePoint22X" fmla="*/ 6075 w 1490534"/>
                      <a:gd name="GluePoint22Y" fmla="*/ 713744 h 2999546"/>
                      <a:gd name="GluePoint23X" fmla="*/ 325994 w 1490534"/>
                      <a:gd name="GluePoint23Y" fmla="*/ 995257 h 2999546"/>
                      <a:gd name="GluePoint24X" fmla="*/ 180786 w 1490534"/>
                      <a:gd name="GluePoint24Y" fmla="*/ 1735407 h 2999546"/>
                      <a:gd name="GluePoint25X" fmla="*/ 142389 w 1490534"/>
                      <a:gd name="GluePoint25Y" fmla="*/ 2269254 h 2999546"/>
                      <a:gd name="GluePoint26X" fmla="*/ 181132 w 1490534"/>
                      <a:gd name="GluePoint26Y" fmla="*/ 2283529 h 2999546"/>
                      <a:gd name="GluePoint27X" fmla="*/ 290696 w 1490534"/>
                      <a:gd name="GluePoint27Y" fmla="*/ 2309838 h 2999546"/>
                      <a:gd name="GluePoint28X" fmla="*/ 305977 w 1490534"/>
                      <a:gd name="GluePoint28Y" fmla="*/ 2330122 h 2999546"/>
                      <a:gd name="GluePoint29X" fmla="*/ 405108 w 1490534"/>
                      <a:gd name="GluePoint29Y" fmla="*/ 2726970 h 2999546"/>
                      <a:gd name="GluePoint30X" fmla="*/ 403247 w 1490534"/>
                      <a:gd name="GluePoint30Y" fmla="*/ 2837158 h 2999546"/>
                      <a:gd name="GluePoint31X" fmla="*/ 477258 w 1490534"/>
                      <a:gd name="GluePoint31Y" fmla="*/ 2911154 h 2999546"/>
                      <a:gd name="GluePoint32X" fmla="*/ 772011 w 1490534"/>
                      <a:gd name="GluePoint32Y" fmla="*/ 2960452 h 2999546"/>
                      <a:gd name="GluePoint33X" fmla="*/ 710084 w 1490534"/>
                      <a:gd name="GluePoint33Y" fmla="*/ 2855284 h 2999546"/>
                      <a:gd name="GluePoint34X" fmla="*/ 555510 w 1490534"/>
                      <a:gd name="GluePoint34Y" fmla="*/ 2719507 h 2999546"/>
                      <a:gd name="GluePoint35X" fmla="*/ 515611 w 1490534"/>
                      <a:gd name="GluePoint35Y" fmla="*/ 2416354 h 2999546"/>
                      <a:gd name="GluePoint36X" fmla="*/ 799991 w 1490534"/>
                      <a:gd name="GluePoint36Y" fmla="*/ 2392128 h 2999546"/>
                      <a:gd name="GluePoint37X" fmla="*/ 893156 w 1490534"/>
                      <a:gd name="GluePoint37Y" fmla="*/ 2402386 h 2999546"/>
                      <a:gd name="GluePoint38X" fmla="*/ 990772 w 1490534"/>
                      <a:gd name="GluePoint38Y" fmla="*/ 2699987 h 2999546"/>
                      <a:gd name="GluePoint39X" fmla="*/ 1012980 w 1490534"/>
                      <a:gd name="GluePoint39Y" fmla="*/ 2838297 h 2999546"/>
                      <a:gd name="GluePoint40X" fmla="*/ 1064985 w 1490534"/>
                      <a:gd name="GluePoint40Y" fmla="*/ 2856483 h 2999546"/>
                      <a:gd name="GluePoint41X" fmla="*/ 1141728 w 1490534"/>
                      <a:gd name="GluePoint41Y" fmla="*/ 2859076 h 2999546"/>
                      <a:gd name="GluePoint42X" fmla="*/ 1249063 w 1490534"/>
                      <a:gd name="GluePoint42Y" fmla="*/ 2858948 h 2999546"/>
                      <a:gd name="GluePoint43X" fmla="*/ 1458622 w 1490534"/>
                      <a:gd name="GluePoint43Y" fmla="*/ 2875688 h 2999546"/>
                      <a:gd name="GluePoint44X" fmla="*/ 1488006 w 1490534"/>
                      <a:gd name="GluePoint44Y" fmla="*/ 2817091 h 2999546"/>
                      <a:gd name="GluePoint45X" fmla="*/ 1069323 w 1490534"/>
                      <a:gd name="GluePoint45Y" fmla="*/ 736936 h 2999546"/>
                      <a:gd name="GluePoint46X" fmla="*/ 916340 w 1490534"/>
                      <a:gd name="GluePoint46Y" fmla="*/ 1002571 h 2999546"/>
                      <a:gd name="GluePoint47X" fmla="*/ 894365 w 1490534"/>
                      <a:gd name="GluePoint47Y" fmla="*/ 877044 h 2999546"/>
                      <a:gd name="GluePoint48X" fmla="*/ 937250 w 1490534"/>
                      <a:gd name="GluePoint48Y" fmla="*/ 768947 h 2999546"/>
                      <a:gd name="GluePoint49X" fmla="*/ 940208 w 1490534"/>
                      <a:gd name="GluePoint49Y" fmla="*/ 747374 h 2999546"/>
                      <a:gd name="GluePoint50X" fmla="*/ 915883 w 1490534"/>
                      <a:gd name="GluePoint50Y" fmla="*/ 674053 h 2999546"/>
                      <a:gd name="GluePoint51X" fmla="*/ 1028712 w 1490534"/>
                      <a:gd name="GluePoint51Y" fmla="*/ 620012 h 2999546"/>
                      <a:gd name="GluePoint52X" fmla="*/ 1059852 w 1490534"/>
                      <a:gd name="GluePoint52Y" fmla="*/ 717401 h 2999546"/>
                      <a:gd name="GluePoint53X" fmla="*/ 1069323 w 1490534"/>
                      <a:gd name="GluePoint53Y" fmla="*/ 736936 h 2999546"/>
                      <a:gd name="GluePoint54X" fmla="*/ 308326 w 1490534"/>
                      <a:gd name="GluePoint54Y" fmla="*/ 526212 h 2999546"/>
                      <a:gd name="GluePoint55X" fmla="*/ 362147 w 1490534"/>
                      <a:gd name="GluePoint55Y" fmla="*/ 822861 h 2999546"/>
                      <a:gd name="GluePoint56X" fmla="*/ 354860 w 1490534"/>
                      <a:gd name="GluePoint56Y" fmla="*/ 863294 h 2999546"/>
                      <a:gd name="GluePoint57X" fmla="*/ 162443 w 1490534"/>
                      <a:gd name="GluePoint57Y" fmla="*/ 686709 h 2999546"/>
                      <a:gd name="GluePoint58X" fmla="*/ 308326 w 1490534"/>
                      <a:gd name="GluePoint58Y" fmla="*/ 526212 h 2999546"/>
                      <a:gd name="GluePoint59X" fmla="*/ 897945 w 1490534"/>
                      <a:gd name="GluePoint59Y" fmla="*/ 676383 h 2999546"/>
                      <a:gd name="GluePoint60X" fmla="*/ 928109 w 1490534"/>
                      <a:gd name="GluePoint60Y" fmla="*/ 762083 h 2999546"/>
                      <a:gd name="GluePoint61X" fmla="*/ 891287 w 1490534"/>
                      <a:gd name="GluePoint61Y" fmla="*/ 860424 h 2999546"/>
                      <a:gd name="GluePoint62X" fmla="*/ 885351 w 1490534"/>
                      <a:gd name="GluePoint62Y" fmla="*/ 832437 h 2999546"/>
                      <a:gd name="GluePoint63X" fmla="*/ 897945 w 1490534"/>
                      <a:gd name="GluePoint63Y" fmla="*/ 676383 h 2999546"/>
                      <a:gd name="GluePoint64X" fmla="*/ 928199 w 1490534"/>
                      <a:gd name="GluePoint64Y" fmla="*/ 761911 h 2999546"/>
                      <a:gd name="GluePoint65X" fmla="*/ 928214 w 1490534"/>
                      <a:gd name="GluePoint65Y" fmla="*/ 761694 h 2999546"/>
                      <a:gd name="GluePoint66X" fmla="*/ 928259 w 1490534"/>
                      <a:gd name="GluePoint66Y" fmla="*/ 761813 h 2999546"/>
                      <a:gd name="GluePoint67X" fmla="*/ 928199 w 1490534"/>
                      <a:gd name="GluePoint67Y" fmla="*/ 761911 h 2999546"/>
                      <a:gd name="GluePoint68X" fmla="*/ 290080 w 1490534"/>
                      <a:gd name="GluePoint68Y" fmla="*/ 951961 h 2999546"/>
                      <a:gd name="GluePoint69X" fmla="*/ 14556 w 1490534"/>
                      <a:gd name="GluePoint69Y" fmla="*/ 709788 h 2999546"/>
                      <a:gd name="GluePoint70X" fmla="*/ 63529 w 1490534"/>
                      <a:gd name="GluePoint70Y" fmla="*/ 544945 h 2999546"/>
                      <a:gd name="GluePoint71X" fmla="*/ 183263 w 1490534"/>
                      <a:gd name="GluePoint71Y" fmla="*/ 634106 h 2999546"/>
                      <a:gd name="GluePoint72X" fmla="*/ 153121 w 1490534"/>
                      <a:gd name="GluePoint72Y" fmla="*/ 693325 h 2999546"/>
                      <a:gd name="GluePoint73X" fmla="*/ 374081 w 1490534"/>
                      <a:gd name="GluePoint73Y" fmla="*/ 898422 h 2999546"/>
                      <a:gd name="GluePoint74X" fmla="*/ 458517 w 1490534"/>
                      <a:gd name="GluePoint74Y" fmla="*/ 938886 h 2999546"/>
                      <a:gd name="GluePoint75X" fmla="*/ 541595 w 1490534"/>
                      <a:gd name="GluePoint75Y" fmla="*/ 935042 h 2999546"/>
                      <a:gd name="GluePoint76X" fmla="*/ 603079 w 1490534"/>
                      <a:gd name="GluePoint76Y" fmla="*/ 961680 h 2999546"/>
                      <a:gd name="GluePoint77X" fmla="*/ 549475 w 1490534"/>
                      <a:gd name="GluePoint77Y" fmla="*/ 970762 h 2999546"/>
                      <a:gd name="GluePoint78X" fmla="*/ 542330 w 1490534"/>
                      <a:gd name="GluePoint78Y" fmla="*/ 979963 h 2999546"/>
                      <a:gd name="GluePoint79X" fmla="*/ 416659 w 1490534"/>
                      <a:gd name="GluePoint79Y" fmla="*/ 1076948 h 2999546"/>
                      <a:gd name="GluePoint80X" fmla="*/ 381391 w 1490534"/>
                      <a:gd name="GluePoint80Y" fmla="*/ 1018067 h 2999546"/>
                      <a:gd name="GluePoint81X" fmla="*/ 359130 w 1490534"/>
                      <a:gd name="GluePoint81Y" fmla="*/ 998464 h 2999546"/>
                      <a:gd name="GluePoint82X" fmla="*/ 290080 w 1490534"/>
                      <a:gd name="GluePoint82Y" fmla="*/ 951961 h 2999546"/>
                      <a:gd name="GluePoint83X" fmla="*/ 517637 w 1490534"/>
                      <a:gd name="GluePoint83Y" fmla="*/ 2676339 h 2999546"/>
                      <a:gd name="GluePoint84X" fmla="*/ 601578 w 1490534"/>
                      <a:gd name="GluePoint84Y" fmla="*/ 2794102 h 2999546"/>
                      <a:gd name="GluePoint85X" fmla="*/ 677495 w 1490534"/>
                      <a:gd name="GluePoint85Y" fmla="*/ 2857037 h 2999546"/>
                      <a:gd name="GluePoint86X" fmla="*/ 560035 w 1490534"/>
                      <a:gd name="GluePoint86Y" fmla="*/ 2910067 h 2999546"/>
                      <a:gd name="GluePoint87X" fmla="*/ 558985 w 1490534"/>
                      <a:gd name="GluePoint87Y" fmla="*/ 2910157 h 2999546"/>
                      <a:gd name="GluePoint88X" fmla="*/ 454261 w 1490534"/>
                      <a:gd name="GluePoint88Y" fmla="*/ 2782278 h 2999546"/>
                      <a:gd name="GluePoint89X" fmla="*/ 426146 w 1490534"/>
                      <a:gd name="GluePoint89Y" fmla="*/ 2728102 h 2999546"/>
                      <a:gd name="GluePoint90X" fmla="*/ 337259 w 1490534"/>
                      <a:gd name="GluePoint90Y" fmla="*/ 2376385 h 2999546"/>
                      <a:gd name="GluePoint91X" fmla="*/ 504630 w 1490534"/>
                      <a:gd name="GluePoint91Y" fmla="*/ 2415507 h 2999546"/>
                      <a:gd name="GluePoint92X" fmla="*/ 517637 w 1490534"/>
                      <a:gd name="GluePoint92Y" fmla="*/ 2676339 h 2999546"/>
                      <a:gd name="GluePoint93X" fmla="*/ 860433 w 1490534"/>
                      <a:gd name="GluePoint93Y" fmla="*/ 2385722 h 2999546"/>
                      <a:gd name="GluePoint94X" fmla="*/ 807872 w 1490534"/>
                      <a:gd name="GluePoint94Y" fmla="*/ 2378228 h 2999546"/>
                      <a:gd name="GluePoint95X" fmla="*/ 674801 w 1490534"/>
                      <a:gd name="GluePoint95Y" fmla="*/ 1542255 h 2999546"/>
                      <a:gd name="GluePoint96X" fmla="*/ 660240 w 1490534"/>
                      <a:gd name="GluePoint96Y" fmla="*/ 1542255 h 2999546"/>
                      <a:gd name="GluePoint97X" fmla="*/ 790467 w 1490534"/>
                      <a:gd name="GluePoint97Y" fmla="*/ 2376595 h 2999546"/>
                      <a:gd name="GluePoint98X" fmla="*/ 521397 w 1490534"/>
                      <a:gd name="GluePoint98Y" fmla="*/ 2396984 h 2999546"/>
                      <a:gd name="GluePoint99X" fmla="*/ 324996 w 1490534"/>
                      <a:gd name="GluePoint99Y" fmla="*/ 2316709 h 2999546"/>
                      <a:gd name="GluePoint100X" fmla="*/ 302652 w 1490534"/>
                      <a:gd name="GluePoint100Y" fmla="*/ 1875696 h 2999546"/>
                      <a:gd name="GluePoint101X" fmla="*/ 288181 w 1490534"/>
                      <a:gd name="GluePoint101Y" fmla="*/ 1949526 h 2999546"/>
                      <a:gd name="GluePoint102X" fmla="*/ 301624 w 1490534"/>
                      <a:gd name="GluePoint102Y" fmla="*/ 2293705 h 2999546"/>
                      <a:gd name="GluePoint103X" fmla="*/ 231576 w 1490534"/>
                      <a:gd name="GluePoint103Y" fmla="*/ 2273271 h 2999546"/>
                      <a:gd name="GluePoint104X" fmla="*/ 153429 w 1490534"/>
                      <a:gd name="GluePoint104Y" fmla="*/ 2265163 h 2999546"/>
                      <a:gd name="GluePoint105X" fmla="*/ 339046 w 1490534"/>
                      <a:gd name="GluePoint105Y" fmla="*/ 1004002 h 2999546"/>
                      <a:gd name="GluePoint106X" fmla="*/ 374997 w 1490534"/>
                      <a:gd name="GluePoint106Y" fmla="*/ 1025402 h 2999546"/>
                      <a:gd name="GluePoint107X" fmla="*/ 406865 w 1490534"/>
                      <a:gd name="GluePoint107Y" fmla="*/ 1077892 h 2999546"/>
                      <a:gd name="GluePoint108X" fmla="*/ 400433 w 1490534"/>
                      <a:gd name="GluePoint108Y" fmla="*/ 1078312 h 2999546"/>
                      <a:gd name="GluePoint109X" fmla="*/ 400433 w 1490534"/>
                      <a:gd name="GluePoint109Y" fmla="*/ 1084599 h 2999546"/>
                      <a:gd name="GluePoint110X" fmla="*/ 553836 w 1490534"/>
                      <a:gd name="GluePoint110Y" fmla="*/ 982421 h 2999546"/>
                      <a:gd name="GluePoint111X" fmla="*/ 568614 w 1490534"/>
                      <a:gd name="GluePoint111Y" fmla="*/ 929632 h 2999546"/>
                      <a:gd name="GluePoint112X" fmla="*/ 487270 w 1490534"/>
                      <a:gd name="GluePoint112Y" fmla="*/ 920280 h 2999546"/>
                      <a:gd name="GluePoint113X" fmla="*/ 453939 w 1490534"/>
                      <a:gd name="GluePoint113Y" fmla="*/ 933303 h 2999546"/>
                      <a:gd name="GluePoint114X" fmla="*/ 367852 w 1490534"/>
                      <a:gd name="GluePoint114Y" fmla="*/ 872983 h 2999546"/>
                      <a:gd name="GluePoint115X" fmla="*/ 379260 w 1490534"/>
                      <a:gd name="GluePoint115Y" fmla="*/ 792446 h 2999546"/>
                      <a:gd name="GluePoint116X" fmla="*/ 872839 w 1490534"/>
                      <a:gd name="GluePoint116Y" fmla="*/ 811696 h 2999546"/>
                      <a:gd name="GluePoint117X" fmla="*/ 872809 w 1490534"/>
                      <a:gd name="GluePoint117Y" fmla="*/ 832377 h 2999546"/>
                      <a:gd name="GluePoint118X" fmla="*/ 870842 w 1490534"/>
                      <a:gd name="GluePoint118Y" fmla="*/ 840732 h 2999546"/>
                      <a:gd name="GluePoint119X" fmla="*/ 381481 w 1490534"/>
                      <a:gd name="GluePoint119Y" fmla="*/ 820987 h 2999546"/>
                      <a:gd name="GluePoint120X" fmla="*/ 377729 w 1490534"/>
                      <a:gd name="GluePoint120Y" fmla="*/ 825835 h 2999546"/>
                      <a:gd name="GluePoint121X" fmla="*/ 872419 w 1490534"/>
                      <a:gd name="GluePoint121Y" fmla="*/ 849754 h 2999546"/>
                      <a:gd name="GluePoint122X" fmla="*/ 1082248 w 1490534"/>
                      <a:gd name="GluePoint122Y" fmla="*/ 2326840 h 2999546"/>
                      <a:gd name="GluePoint123X" fmla="*/ 860433 w 1490534"/>
                      <a:gd name="GluePoint123Y" fmla="*/ 2385722 h 2999546"/>
                      <a:gd name="GluePoint124X" fmla="*/ 954543 w 1490534"/>
                      <a:gd name="GluePoint124Y" fmla="*/ 2503395 h 2999546"/>
                      <a:gd name="GluePoint125X" fmla="*/ 909383 w 1490534"/>
                      <a:gd name="GluePoint125Y" fmla="*/ 2400835 h 2999546"/>
                      <a:gd name="GluePoint126X" fmla="*/ 1061630 w 1490534"/>
                      <a:gd name="GluePoint126Y" fmla="*/ 2362620 h 2999546"/>
                      <a:gd name="GluePoint127X" fmla="*/ 1161498 w 1490534"/>
                      <a:gd name="GluePoint127Y" fmla="*/ 2676511 h 2999546"/>
                      <a:gd name="GluePoint128X" fmla="*/ 1330940 w 1490534"/>
                      <a:gd name="GluePoint128Y" fmla="*/ 2767344 h 2999546"/>
                      <a:gd name="GluePoint129X" fmla="*/ 1246444 w 1490534"/>
                      <a:gd name="GluePoint129Y" fmla="*/ 2805919 h 2999546"/>
                      <a:gd name="GluePoint130X" fmla="*/ 1157730 w 1490534"/>
                      <a:gd name="GluePoint130Y" fmla="*/ 2793480 h 2999546"/>
                      <a:gd name="GluePoint131X" fmla="*/ 1078878 w 1490534"/>
                      <a:gd name="GluePoint131Y" fmla="*/ 2769809 h 2999546"/>
                      <a:gd name="GluePoint132X" fmla="*/ 1005707 w 1490534"/>
                      <a:gd name="GluePoint132Y" fmla="*/ 2702437 h 2999546"/>
                      <a:gd name="GluePoint133X" fmla="*/ 1010031 w 1490534"/>
                      <a:gd name="GluePoint133Y" fmla="*/ 2691093 h 2999546"/>
                      <a:gd name="GluePoint134X" fmla="*/ 1010001 w 1490534"/>
                      <a:gd name="GluePoint134Y" fmla="*/ 2691190 h 2999546"/>
                      <a:gd name="GluePoint135X" fmla="*/ 954543 w 1490534"/>
                      <a:gd name="GluePoint135Y" fmla="*/ 2503395 h 299954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  <a:cxn ang="0">
                        <a:pos x="GluePoint16X" y="GluePoint16Y"/>
                      </a:cxn>
                      <a:cxn ang="0">
                        <a:pos x="GluePoint17X" y="GluePoint17Y"/>
                      </a:cxn>
                      <a:cxn ang="0">
                        <a:pos x="GluePoint18X" y="GluePoint18Y"/>
                      </a:cxn>
                      <a:cxn ang="0">
                        <a:pos x="GluePoint19X" y="GluePoint19Y"/>
                      </a:cxn>
                      <a:cxn ang="0">
                        <a:pos x="GluePoint20X" y="GluePoint20Y"/>
                      </a:cxn>
                      <a:cxn ang="0">
                        <a:pos x="GluePoint21X" y="GluePoint21Y"/>
                      </a:cxn>
                      <a:cxn ang="0">
                        <a:pos x="GluePoint22X" y="GluePoint22Y"/>
                      </a:cxn>
                      <a:cxn ang="0">
                        <a:pos x="GluePoint23X" y="GluePoint23Y"/>
                      </a:cxn>
                      <a:cxn ang="0">
                        <a:pos x="GluePoint24X" y="GluePoint24Y"/>
                      </a:cxn>
                      <a:cxn ang="0">
                        <a:pos x="GluePoint25X" y="GluePoint25Y"/>
                      </a:cxn>
                      <a:cxn ang="0">
                        <a:pos x="GluePoint26X" y="GluePoint26Y"/>
                      </a:cxn>
                      <a:cxn ang="0">
                        <a:pos x="GluePoint27X" y="GluePoint27Y"/>
                      </a:cxn>
                      <a:cxn ang="0">
                        <a:pos x="GluePoint28X" y="GluePoint28Y"/>
                      </a:cxn>
                      <a:cxn ang="0">
                        <a:pos x="GluePoint29X" y="GluePoint29Y"/>
                      </a:cxn>
                      <a:cxn ang="0">
                        <a:pos x="GluePoint30X" y="GluePoint30Y"/>
                      </a:cxn>
                      <a:cxn ang="0">
                        <a:pos x="GluePoint31X" y="GluePoint31Y"/>
                      </a:cxn>
                      <a:cxn ang="0">
                        <a:pos x="GluePoint32X" y="GluePoint32Y"/>
                      </a:cxn>
                      <a:cxn ang="0">
                        <a:pos x="GluePoint33X" y="GluePoint33Y"/>
                      </a:cxn>
                      <a:cxn ang="0">
                        <a:pos x="GluePoint34X" y="GluePoint34Y"/>
                      </a:cxn>
                      <a:cxn ang="0">
                        <a:pos x="GluePoint35X" y="GluePoint35Y"/>
                      </a:cxn>
                      <a:cxn ang="0">
                        <a:pos x="GluePoint36X" y="GluePoint36Y"/>
                      </a:cxn>
                      <a:cxn ang="0">
                        <a:pos x="GluePoint37X" y="GluePoint37Y"/>
                      </a:cxn>
                      <a:cxn ang="0">
                        <a:pos x="GluePoint38X" y="GluePoint38Y"/>
                      </a:cxn>
                      <a:cxn ang="0">
                        <a:pos x="GluePoint39X" y="GluePoint39Y"/>
                      </a:cxn>
                      <a:cxn ang="0">
                        <a:pos x="GluePoint40X" y="GluePoint40Y"/>
                      </a:cxn>
                      <a:cxn ang="0">
                        <a:pos x="GluePoint41X" y="GluePoint41Y"/>
                      </a:cxn>
                      <a:cxn ang="0">
                        <a:pos x="GluePoint42X" y="GluePoint42Y"/>
                      </a:cxn>
                      <a:cxn ang="0">
                        <a:pos x="GluePoint43X" y="GluePoint43Y"/>
                      </a:cxn>
                      <a:cxn ang="0">
                        <a:pos x="GluePoint44X" y="GluePoint44Y"/>
                      </a:cxn>
                      <a:cxn ang="0">
                        <a:pos x="GluePoint45X" y="GluePoint45Y"/>
                      </a:cxn>
                      <a:cxn ang="0">
                        <a:pos x="GluePoint46X" y="GluePoint46Y"/>
                      </a:cxn>
                      <a:cxn ang="0">
                        <a:pos x="GluePoint47X" y="GluePoint47Y"/>
                      </a:cxn>
                      <a:cxn ang="0">
                        <a:pos x="GluePoint48X" y="GluePoint48Y"/>
                      </a:cxn>
                      <a:cxn ang="0">
                        <a:pos x="GluePoint49X" y="GluePoint49Y"/>
                      </a:cxn>
                      <a:cxn ang="0">
                        <a:pos x="GluePoint50X" y="GluePoint50Y"/>
                      </a:cxn>
                      <a:cxn ang="0">
                        <a:pos x="GluePoint51X" y="GluePoint51Y"/>
                      </a:cxn>
                      <a:cxn ang="0">
                        <a:pos x="GluePoint52X" y="GluePoint52Y"/>
                      </a:cxn>
                      <a:cxn ang="0">
                        <a:pos x="GluePoint53X" y="GluePoint53Y"/>
                      </a:cxn>
                      <a:cxn ang="0">
                        <a:pos x="GluePoint54X" y="GluePoint54Y"/>
                      </a:cxn>
                      <a:cxn ang="0">
                        <a:pos x="GluePoint55X" y="GluePoint55Y"/>
                      </a:cxn>
                      <a:cxn ang="0">
                        <a:pos x="GluePoint56X" y="GluePoint56Y"/>
                      </a:cxn>
                      <a:cxn ang="0">
                        <a:pos x="GluePoint57X" y="GluePoint57Y"/>
                      </a:cxn>
                      <a:cxn ang="0">
                        <a:pos x="GluePoint58X" y="GluePoint58Y"/>
                      </a:cxn>
                      <a:cxn ang="0">
                        <a:pos x="GluePoint59X" y="GluePoint59Y"/>
                      </a:cxn>
                      <a:cxn ang="0">
                        <a:pos x="GluePoint60X" y="GluePoint60Y"/>
                      </a:cxn>
                      <a:cxn ang="0">
                        <a:pos x="GluePoint61X" y="GluePoint61Y"/>
                      </a:cxn>
                      <a:cxn ang="0">
                        <a:pos x="GluePoint62X" y="GluePoint62Y"/>
                      </a:cxn>
                      <a:cxn ang="0">
                        <a:pos x="GluePoint63X" y="GluePoint63Y"/>
                      </a:cxn>
                      <a:cxn ang="0">
                        <a:pos x="GluePoint64X" y="GluePoint64Y"/>
                      </a:cxn>
                      <a:cxn ang="0">
                        <a:pos x="GluePoint65X" y="GluePoint65Y"/>
                      </a:cxn>
                      <a:cxn ang="0">
                        <a:pos x="GluePoint66X" y="GluePoint66Y"/>
                      </a:cxn>
                      <a:cxn ang="0">
                        <a:pos x="GluePoint67X" y="GluePoint67Y"/>
                      </a:cxn>
                      <a:cxn ang="0">
                        <a:pos x="GluePoint68X" y="GluePoint68Y"/>
                      </a:cxn>
                      <a:cxn ang="0">
                        <a:pos x="GluePoint69X" y="GluePoint69Y"/>
                      </a:cxn>
                      <a:cxn ang="0">
                        <a:pos x="GluePoint70X" y="GluePoint70Y"/>
                      </a:cxn>
                      <a:cxn ang="0">
                        <a:pos x="GluePoint71X" y="GluePoint71Y"/>
                      </a:cxn>
                      <a:cxn ang="0">
                        <a:pos x="GluePoint72X" y="GluePoint72Y"/>
                      </a:cxn>
                      <a:cxn ang="0">
                        <a:pos x="GluePoint73X" y="GluePoint73Y"/>
                      </a:cxn>
                      <a:cxn ang="0">
                        <a:pos x="GluePoint74X" y="GluePoint74Y"/>
                      </a:cxn>
                      <a:cxn ang="0">
                        <a:pos x="GluePoint75X" y="GluePoint75Y"/>
                      </a:cxn>
                      <a:cxn ang="0">
                        <a:pos x="GluePoint76X" y="GluePoint76Y"/>
                      </a:cxn>
                      <a:cxn ang="0">
                        <a:pos x="GluePoint77X" y="GluePoint77Y"/>
                      </a:cxn>
                      <a:cxn ang="0">
                        <a:pos x="GluePoint78X" y="GluePoint78Y"/>
                      </a:cxn>
                      <a:cxn ang="0">
                        <a:pos x="GluePoint79X" y="GluePoint79Y"/>
                      </a:cxn>
                      <a:cxn ang="0">
                        <a:pos x="GluePoint80X" y="GluePoint80Y"/>
                      </a:cxn>
                      <a:cxn ang="0">
                        <a:pos x="GluePoint81X" y="GluePoint81Y"/>
                      </a:cxn>
                      <a:cxn ang="0">
                        <a:pos x="GluePoint82X" y="GluePoint82Y"/>
                      </a:cxn>
                      <a:cxn ang="0">
                        <a:pos x="GluePoint83X" y="GluePoint83Y"/>
                      </a:cxn>
                      <a:cxn ang="0">
                        <a:pos x="GluePoint84X" y="GluePoint84Y"/>
                      </a:cxn>
                      <a:cxn ang="0">
                        <a:pos x="GluePoint85X" y="GluePoint85Y"/>
                      </a:cxn>
                      <a:cxn ang="0">
                        <a:pos x="GluePoint86X" y="GluePoint86Y"/>
                      </a:cxn>
                      <a:cxn ang="0">
                        <a:pos x="GluePoint87X" y="GluePoint87Y"/>
                      </a:cxn>
                      <a:cxn ang="0">
                        <a:pos x="GluePoint88X" y="GluePoint88Y"/>
                      </a:cxn>
                      <a:cxn ang="0">
                        <a:pos x="GluePoint89X" y="GluePoint89Y"/>
                      </a:cxn>
                      <a:cxn ang="0">
                        <a:pos x="GluePoint90X" y="GluePoint90Y"/>
                      </a:cxn>
                      <a:cxn ang="0">
                        <a:pos x="GluePoint91X" y="GluePoint91Y"/>
                      </a:cxn>
                      <a:cxn ang="0">
                        <a:pos x="GluePoint92X" y="GluePoint92Y"/>
                      </a:cxn>
                      <a:cxn ang="0">
                        <a:pos x="GluePoint93X" y="GluePoint93Y"/>
                      </a:cxn>
                      <a:cxn ang="0">
                        <a:pos x="GluePoint94X" y="GluePoint94Y"/>
                      </a:cxn>
                      <a:cxn ang="0">
                        <a:pos x="GluePoint95X" y="GluePoint95Y"/>
                      </a:cxn>
                      <a:cxn ang="0">
                        <a:pos x="GluePoint96X" y="GluePoint96Y"/>
                      </a:cxn>
                      <a:cxn ang="0">
                        <a:pos x="GluePoint97X" y="GluePoint97Y"/>
                      </a:cxn>
                      <a:cxn ang="0">
                        <a:pos x="GluePoint98X" y="GluePoint98Y"/>
                      </a:cxn>
                      <a:cxn ang="0">
                        <a:pos x="GluePoint99X" y="GluePoint99Y"/>
                      </a:cxn>
                      <a:cxn ang="0">
                        <a:pos x="GluePoint100X" y="GluePoint100Y"/>
                      </a:cxn>
                      <a:cxn ang="0">
                        <a:pos x="GluePoint101X" y="GluePoint101Y"/>
                      </a:cxn>
                      <a:cxn ang="0">
                        <a:pos x="GluePoint102X" y="GluePoint102Y"/>
                      </a:cxn>
                      <a:cxn ang="0">
                        <a:pos x="GluePoint103X" y="GluePoint103Y"/>
                      </a:cxn>
                      <a:cxn ang="0">
                        <a:pos x="GluePoint104X" y="GluePoint104Y"/>
                      </a:cxn>
                      <a:cxn ang="0">
                        <a:pos x="GluePoint105X" y="GluePoint105Y"/>
                      </a:cxn>
                      <a:cxn ang="0">
                        <a:pos x="GluePoint106X" y="GluePoint106Y"/>
                      </a:cxn>
                      <a:cxn ang="0">
                        <a:pos x="GluePoint107X" y="GluePoint107Y"/>
                      </a:cxn>
                      <a:cxn ang="0">
                        <a:pos x="GluePoint108X" y="GluePoint108Y"/>
                      </a:cxn>
                      <a:cxn ang="0">
                        <a:pos x="GluePoint109X" y="GluePoint109Y"/>
                      </a:cxn>
                      <a:cxn ang="0">
                        <a:pos x="GluePoint110X" y="GluePoint110Y"/>
                      </a:cxn>
                      <a:cxn ang="0">
                        <a:pos x="GluePoint111X" y="GluePoint111Y"/>
                      </a:cxn>
                      <a:cxn ang="0">
                        <a:pos x="GluePoint112X" y="GluePoint112Y"/>
                      </a:cxn>
                      <a:cxn ang="0">
                        <a:pos x="GluePoint113X" y="GluePoint113Y"/>
                      </a:cxn>
                      <a:cxn ang="0">
                        <a:pos x="GluePoint114X" y="GluePoint114Y"/>
                      </a:cxn>
                      <a:cxn ang="0">
                        <a:pos x="GluePoint115X" y="GluePoint115Y"/>
                      </a:cxn>
                      <a:cxn ang="0">
                        <a:pos x="GluePoint116X" y="GluePoint116Y"/>
                      </a:cxn>
                      <a:cxn ang="0">
                        <a:pos x="GluePoint117X" y="GluePoint117Y"/>
                      </a:cxn>
                      <a:cxn ang="0">
                        <a:pos x="GluePoint118X" y="GluePoint118Y"/>
                      </a:cxn>
                      <a:cxn ang="0">
                        <a:pos x="GluePoint119X" y="GluePoint119Y"/>
                      </a:cxn>
                      <a:cxn ang="0">
                        <a:pos x="GluePoint120X" y="GluePoint120Y"/>
                      </a:cxn>
                      <a:cxn ang="0">
                        <a:pos x="GluePoint121X" y="GluePoint121Y"/>
                      </a:cxn>
                      <a:cxn ang="0">
                        <a:pos x="GluePoint122X" y="GluePoint122Y"/>
                      </a:cxn>
                      <a:cxn ang="0">
                        <a:pos x="GluePoint123X" y="GluePoint123Y"/>
                      </a:cxn>
                      <a:cxn ang="0">
                        <a:pos x="GluePoint124X" y="GluePoint124Y"/>
                      </a:cxn>
                      <a:cxn ang="0">
                        <a:pos x="GluePoint125X" y="GluePoint125Y"/>
                      </a:cxn>
                      <a:cxn ang="0">
                        <a:pos x="GluePoint126X" y="GluePoint126Y"/>
                      </a:cxn>
                      <a:cxn ang="0">
                        <a:pos x="GluePoint127X" y="GluePoint127Y"/>
                      </a:cxn>
                      <a:cxn ang="0">
                        <a:pos x="GluePoint128X" y="GluePoint128Y"/>
                      </a:cxn>
                      <a:cxn ang="0">
                        <a:pos x="GluePoint129X" y="GluePoint129Y"/>
                      </a:cxn>
                      <a:cxn ang="0">
                        <a:pos x="GluePoint130X" y="GluePoint130Y"/>
                      </a:cxn>
                      <a:cxn ang="0">
                        <a:pos x="GluePoint131X" y="GluePoint131Y"/>
                      </a:cxn>
                      <a:cxn ang="0">
                        <a:pos x="GluePoint132X" y="GluePoint132Y"/>
                      </a:cxn>
                      <a:cxn ang="0">
                        <a:pos x="GluePoint133X" y="GluePoint133Y"/>
                      </a:cxn>
                      <a:cxn ang="0">
                        <a:pos x="GluePoint134X" y="GluePoint134Y"/>
                      </a:cxn>
                      <a:cxn ang="0">
                        <a:pos x="GluePoint135X" y="GluePoint135Y"/>
                      </a:cxn>
                    </a:cxnLst>
                    <a:rect l="textAreaLeft" t="textAreaTop" r="textAreaRight" b="textAreaBottom"/>
                    <a:pathLst>
                      <a:path w="1490534" h="2999546">
                        <a:moveTo>
                          <a:pt x="1488006" y="2817091"/>
                        </a:moveTo>
                        <a:cubicBezTo>
                          <a:pt x="1466120" y="2770513"/>
                          <a:pt x="1405844" y="2765133"/>
                          <a:pt x="1361449" y="2753309"/>
                        </a:cubicBezTo>
                        <a:cubicBezTo>
                          <a:pt x="1294906" y="2738060"/>
                          <a:pt x="1239591" y="2696308"/>
                          <a:pt x="1181417" y="2662866"/>
                        </a:cubicBezTo>
                        <a:cubicBezTo>
                          <a:pt x="1110033" y="2576911"/>
                          <a:pt x="1096441" y="2462415"/>
                          <a:pt x="1072671" y="2357180"/>
                        </a:cubicBezTo>
                        <a:cubicBezTo>
                          <a:pt x="1106100" y="2338732"/>
                          <a:pt x="1102085" y="2335023"/>
                          <a:pt x="1098287" y="2299655"/>
                        </a:cubicBezTo>
                        <a:cubicBezTo>
                          <a:pt x="1033492" y="1874691"/>
                          <a:pt x="986449" y="1447196"/>
                          <a:pt x="919628" y="1022525"/>
                        </a:cubicBezTo>
                        <a:cubicBezTo>
                          <a:pt x="993931" y="947495"/>
                          <a:pt x="1071440" y="843812"/>
                          <a:pt x="1082540" y="736224"/>
                        </a:cubicBezTo>
                        <a:cubicBezTo>
                          <a:pt x="1095825" y="731338"/>
                          <a:pt x="1066697" y="673371"/>
                          <a:pt x="1064693" y="660055"/>
                        </a:cubicBezTo>
                        <a:cubicBezTo>
                          <a:pt x="1040105" y="583610"/>
                          <a:pt x="1018159" y="506340"/>
                          <a:pt x="993406" y="429939"/>
                        </a:cubicBezTo>
                        <a:cubicBezTo>
                          <a:pt x="972511" y="370345"/>
                          <a:pt x="956104" y="306967"/>
                          <a:pt x="920468" y="254125"/>
                        </a:cubicBezTo>
                        <a:cubicBezTo>
                          <a:pt x="872156" y="196457"/>
                          <a:pt x="792021" y="151431"/>
                          <a:pt x="716081" y="149025"/>
                        </a:cubicBezTo>
                        <a:cubicBezTo>
                          <a:pt x="714009" y="138880"/>
                          <a:pt x="713964" y="128314"/>
                          <a:pt x="715675" y="118101"/>
                        </a:cubicBezTo>
                        <a:cubicBezTo>
                          <a:pt x="716794" y="111477"/>
                          <a:pt x="719863" y="103729"/>
                          <a:pt x="718205" y="97097"/>
                        </a:cubicBezTo>
                        <a:cubicBezTo>
                          <a:pt x="711818" y="87364"/>
                          <a:pt x="705603" y="103849"/>
                          <a:pt x="705145" y="110053"/>
                        </a:cubicBezTo>
                        <a:cubicBezTo>
                          <a:pt x="670853" y="116100"/>
                          <a:pt x="635547" y="110375"/>
                          <a:pt x="601863" y="103010"/>
                        </a:cubicBezTo>
                        <a:cubicBezTo>
                          <a:pt x="572277" y="97000"/>
                          <a:pt x="545385" y="83025"/>
                          <a:pt x="522711" y="63445"/>
                        </a:cubicBezTo>
                        <a:cubicBezTo>
                          <a:pt x="524963" y="43881"/>
                          <a:pt x="527605" y="24038"/>
                          <a:pt x="525000" y="4406"/>
                        </a:cubicBezTo>
                        <a:cubicBezTo>
                          <a:pt x="523852" y="-3334"/>
                          <a:pt x="512196" y="0"/>
                          <a:pt x="513254" y="7636"/>
                        </a:cubicBezTo>
                        <a:cubicBezTo>
                          <a:pt x="515311" y="50205"/>
                          <a:pt x="506852" y="96858"/>
                          <a:pt x="491293" y="136707"/>
                        </a:cubicBezTo>
                        <a:cubicBezTo>
                          <a:pt x="311486" y="161202"/>
                          <a:pt x="226877" y="213737"/>
                          <a:pt x="130402" y="367775"/>
                        </a:cubicBezTo>
                        <a:cubicBezTo>
                          <a:pt x="70329" y="466993"/>
                          <a:pt x="17649" y="575757"/>
                          <a:pt x="566" y="691332"/>
                        </a:cubicBezTo>
                        <a:cubicBezTo>
                          <a:pt x="941" y="698676"/>
                          <a:pt x="-3089" y="711099"/>
                          <a:pt x="6075" y="713744"/>
                        </a:cubicBezTo>
                        <a:cubicBezTo>
                          <a:pt x="64377" y="842883"/>
                          <a:pt x="215244" y="915529"/>
                          <a:pt x="325994" y="995257"/>
                        </a:cubicBezTo>
                        <a:cubicBezTo>
                          <a:pt x="250242" y="1235422"/>
                          <a:pt x="212940" y="1486220"/>
                          <a:pt x="180786" y="1735407"/>
                        </a:cubicBezTo>
                        <a:cubicBezTo>
                          <a:pt x="163734" y="1912180"/>
                          <a:pt x="133667" y="2092279"/>
                          <a:pt x="142389" y="2269254"/>
                        </a:cubicBezTo>
                        <a:cubicBezTo>
                          <a:pt x="137645" y="2280359"/>
                          <a:pt x="173859" y="2281671"/>
                          <a:pt x="181132" y="2283529"/>
                        </a:cubicBezTo>
                        <a:cubicBezTo>
                          <a:pt x="217983" y="2289808"/>
                          <a:pt x="256111" y="2295211"/>
                          <a:pt x="290696" y="2309838"/>
                        </a:cubicBezTo>
                        <a:cubicBezTo>
                          <a:pt x="299402" y="2314566"/>
                          <a:pt x="303102" y="2321370"/>
                          <a:pt x="305977" y="2330122"/>
                        </a:cubicBezTo>
                        <a:cubicBezTo>
                          <a:pt x="327352" y="2465052"/>
                          <a:pt x="394218" y="2589874"/>
                          <a:pt x="405108" y="2726970"/>
                        </a:cubicBezTo>
                        <a:cubicBezTo>
                          <a:pt x="381399" y="2757962"/>
                          <a:pt x="377301" y="2806286"/>
                          <a:pt x="403247" y="2837158"/>
                        </a:cubicBezTo>
                        <a:cubicBezTo>
                          <a:pt x="426829" y="2862800"/>
                          <a:pt x="452941" y="2886186"/>
                          <a:pt x="477258" y="2911154"/>
                        </a:cubicBezTo>
                        <a:cubicBezTo>
                          <a:pt x="536108" y="2981897"/>
                          <a:pt x="702916" y="3041753"/>
                          <a:pt x="772011" y="2960452"/>
                        </a:cubicBezTo>
                        <a:cubicBezTo>
                          <a:pt x="807369" y="2918452"/>
                          <a:pt x="738342" y="2878723"/>
                          <a:pt x="710084" y="2855284"/>
                        </a:cubicBezTo>
                        <a:cubicBezTo>
                          <a:pt x="652104" y="2817616"/>
                          <a:pt x="605316" y="2766714"/>
                          <a:pt x="555510" y="2719507"/>
                        </a:cubicBezTo>
                        <a:cubicBezTo>
                          <a:pt x="514372" y="2623894"/>
                          <a:pt x="522846" y="2517677"/>
                          <a:pt x="515611" y="2416354"/>
                        </a:cubicBezTo>
                        <a:cubicBezTo>
                          <a:pt x="610187" y="2420603"/>
                          <a:pt x="709086" y="2421045"/>
                          <a:pt x="799991" y="2392128"/>
                        </a:cubicBezTo>
                        <a:cubicBezTo>
                          <a:pt x="828587" y="2406148"/>
                          <a:pt x="862249" y="2403945"/>
                          <a:pt x="893156" y="2402386"/>
                        </a:cubicBezTo>
                        <a:cubicBezTo>
                          <a:pt x="933385" y="2498847"/>
                          <a:pt x="967482" y="2598582"/>
                          <a:pt x="990772" y="2699987"/>
                        </a:cubicBezTo>
                        <a:cubicBezTo>
                          <a:pt x="986118" y="2746243"/>
                          <a:pt x="960795" y="2809995"/>
                          <a:pt x="1012980" y="2838297"/>
                        </a:cubicBezTo>
                        <a:cubicBezTo>
                          <a:pt x="1028667" y="2846764"/>
                          <a:pt x="1046417" y="2859705"/>
                          <a:pt x="1064985" y="2856483"/>
                        </a:cubicBezTo>
                        <a:cubicBezTo>
                          <a:pt x="1089130" y="2864426"/>
                          <a:pt x="1116810" y="2860230"/>
                          <a:pt x="1141728" y="2859076"/>
                        </a:cubicBezTo>
                        <a:cubicBezTo>
                          <a:pt x="1177537" y="2857420"/>
                          <a:pt x="1213255" y="2856940"/>
                          <a:pt x="1249063" y="2858948"/>
                        </a:cubicBezTo>
                        <a:cubicBezTo>
                          <a:pt x="1319404" y="2858424"/>
                          <a:pt x="1388694" y="2888524"/>
                          <a:pt x="1458622" y="2875688"/>
                        </a:cubicBezTo>
                        <a:cubicBezTo>
                          <a:pt x="1483398" y="2870315"/>
                          <a:pt x="1496352" y="2839946"/>
                          <a:pt x="1488006" y="2817091"/>
                        </a:cubicBezTo>
                        <a:close/>
                        <a:moveTo>
                          <a:pt x="1069323" y="736936"/>
                        </a:moveTo>
                        <a:cubicBezTo>
                          <a:pt x="1048301" y="839031"/>
                          <a:pt x="988603" y="928987"/>
                          <a:pt x="916340" y="1002571"/>
                        </a:cubicBezTo>
                        <a:cubicBezTo>
                          <a:pt x="909413" y="960654"/>
                          <a:pt x="902095" y="918804"/>
                          <a:pt x="894365" y="877044"/>
                        </a:cubicBezTo>
                        <a:cubicBezTo>
                          <a:pt x="915312" y="844022"/>
                          <a:pt x="922517" y="804809"/>
                          <a:pt x="937250" y="768947"/>
                        </a:cubicBezTo>
                        <a:cubicBezTo>
                          <a:pt x="948306" y="767231"/>
                          <a:pt x="943082" y="753983"/>
                          <a:pt x="940208" y="747374"/>
                        </a:cubicBezTo>
                        <a:cubicBezTo>
                          <a:pt x="932057" y="722946"/>
                          <a:pt x="923628" y="698616"/>
                          <a:pt x="915883" y="674053"/>
                        </a:cubicBezTo>
                        <a:cubicBezTo>
                          <a:pt x="960802" y="681546"/>
                          <a:pt x="1015937" y="670239"/>
                          <a:pt x="1028712" y="620012"/>
                        </a:cubicBezTo>
                        <a:cubicBezTo>
                          <a:pt x="1038619" y="652630"/>
                          <a:pt x="1048774" y="685173"/>
                          <a:pt x="1059852" y="717401"/>
                        </a:cubicBezTo>
                        <a:cubicBezTo>
                          <a:pt x="1062816" y="723815"/>
                          <a:pt x="1063679" y="732313"/>
                          <a:pt x="1069323" y="736936"/>
                        </a:cubicBezTo>
                        <a:close/>
                        <a:moveTo>
                          <a:pt x="308326" y="526212"/>
                        </a:moveTo>
                        <a:cubicBezTo>
                          <a:pt x="344330" y="620386"/>
                          <a:pt x="377068" y="720855"/>
                          <a:pt x="362147" y="822861"/>
                        </a:cubicBezTo>
                        <a:cubicBezTo>
                          <a:pt x="360286" y="836453"/>
                          <a:pt x="357854" y="849881"/>
                          <a:pt x="354860" y="863294"/>
                        </a:cubicBezTo>
                        <a:cubicBezTo>
                          <a:pt x="285457" y="810489"/>
                          <a:pt x="222374" y="749892"/>
                          <a:pt x="162443" y="686709"/>
                        </a:cubicBezTo>
                        <a:cubicBezTo>
                          <a:pt x="202567" y="626141"/>
                          <a:pt x="261447" y="581092"/>
                          <a:pt x="308326" y="526212"/>
                        </a:cubicBezTo>
                        <a:close/>
                        <a:moveTo>
                          <a:pt x="897945" y="676383"/>
                        </a:moveTo>
                        <a:cubicBezTo>
                          <a:pt x="906306" y="705517"/>
                          <a:pt x="918007" y="733609"/>
                          <a:pt x="928109" y="762083"/>
                        </a:cubicBezTo>
                        <a:cubicBezTo>
                          <a:pt x="913473" y="794004"/>
                          <a:pt x="908092" y="829387"/>
                          <a:pt x="891287" y="860424"/>
                        </a:cubicBezTo>
                        <a:cubicBezTo>
                          <a:pt x="889126" y="851230"/>
                          <a:pt x="888555" y="841272"/>
                          <a:pt x="885351" y="832437"/>
                        </a:cubicBezTo>
                        <a:cubicBezTo>
                          <a:pt x="886206" y="780239"/>
                          <a:pt x="888908" y="727884"/>
                          <a:pt x="897945" y="676383"/>
                        </a:cubicBezTo>
                        <a:close/>
                        <a:moveTo>
                          <a:pt x="928199" y="761911"/>
                        </a:moveTo>
                        <a:cubicBezTo>
                          <a:pt x="928199" y="761843"/>
                          <a:pt x="928206" y="761761"/>
                          <a:pt x="928214" y="761694"/>
                        </a:cubicBezTo>
                        <a:cubicBezTo>
                          <a:pt x="928229" y="761731"/>
                          <a:pt x="928244" y="761776"/>
                          <a:pt x="928259" y="761813"/>
                        </a:cubicBezTo>
                        <a:cubicBezTo>
                          <a:pt x="928244" y="761843"/>
                          <a:pt x="928221" y="761873"/>
                          <a:pt x="928199" y="761911"/>
                        </a:cubicBezTo>
                        <a:close/>
                        <a:moveTo>
                          <a:pt x="290080" y="951961"/>
                        </a:moveTo>
                        <a:cubicBezTo>
                          <a:pt x="188254" y="883833"/>
                          <a:pt x="79846" y="816686"/>
                          <a:pt x="14556" y="709788"/>
                        </a:cubicBezTo>
                        <a:cubicBezTo>
                          <a:pt x="26587" y="653679"/>
                          <a:pt x="41741" y="598154"/>
                          <a:pt x="63529" y="544945"/>
                        </a:cubicBezTo>
                        <a:cubicBezTo>
                          <a:pt x="77114" y="570279"/>
                          <a:pt x="154135" y="638610"/>
                          <a:pt x="183263" y="634106"/>
                        </a:cubicBezTo>
                        <a:cubicBezTo>
                          <a:pt x="177754" y="642604"/>
                          <a:pt x="132204" y="689346"/>
                          <a:pt x="153121" y="693325"/>
                        </a:cubicBezTo>
                        <a:cubicBezTo>
                          <a:pt x="217285" y="771083"/>
                          <a:pt x="291664" y="840267"/>
                          <a:pt x="374081" y="898422"/>
                        </a:cubicBezTo>
                        <a:cubicBezTo>
                          <a:pt x="385174" y="904402"/>
                          <a:pt x="455973" y="962587"/>
                          <a:pt x="458517" y="938886"/>
                        </a:cubicBezTo>
                        <a:cubicBezTo>
                          <a:pt x="494010" y="936518"/>
                          <a:pt x="503527" y="914773"/>
                          <a:pt x="541595" y="935042"/>
                        </a:cubicBezTo>
                        <a:cubicBezTo>
                          <a:pt x="559915" y="944026"/>
                          <a:pt x="596992" y="937634"/>
                          <a:pt x="603079" y="961680"/>
                        </a:cubicBezTo>
                        <a:cubicBezTo>
                          <a:pt x="592992" y="976247"/>
                          <a:pt x="565139" y="970769"/>
                          <a:pt x="549475" y="970762"/>
                        </a:cubicBezTo>
                        <a:cubicBezTo>
                          <a:pt x="541039" y="968671"/>
                          <a:pt x="529909" y="974621"/>
                          <a:pt x="542330" y="979963"/>
                        </a:cubicBezTo>
                        <a:cubicBezTo>
                          <a:pt x="537767" y="1041138"/>
                          <a:pt x="470616" y="1071096"/>
                          <a:pt x="416659" y="1076948"/>
                        </a:cubicBezTo>
                        <a:cubicBezTo>
                          <a:pt x="422836" y="1064704"/>
                          <a:pt x="389790" y="1028460"/>
                          <a:pt x="381391" y="1018067"/>
                        </a:cubicBezTo>
                        <a:cubicBezTo>
                          <a:pt x="378487" y="1008430"/>
                          <a:pt x="366643" y="1004279"/>
                          <a:pt x="359130" y="998464"/>
                        </a:cubicBezTo>
                        <a:cubicBezTo>
                          <a:pt x="336111" y="982976"/>
                          <a:pt x="313099" y="967465"/>
                          <a:pt x="290080" y="951961"/>
                        </a:cubicBezTo>
                        <a:close/>
                        <a:moveTo>
                          <a:pt x="517637" y="2676339"/>
                        </a:moveTo>
                        <a:cubicBezTo>
                          <a:pt x="527319" y="2732500"/>
                          <a:pt x="563240" y="2756921"/>
                          <a:pt x="601578" y="2794102"/>
                        </a:cubicBezTo>
                        <a:cubicBezTo>
                          <a:pt x="625460" y="2816731"/>
                          <a:pt x="650431" y="2838267"/>
                          <a:pt x="677495" y="2857037"/>
                        </a:cubicBezTo>
                        <a:cubicBezTo>
                          <a:pt x="635150" y="2865767"/>
                          <a:pt x="593675" y="2882627"/>
                          <a:pt x="560035" y="2910067"/>
                        </a:cubicBezTo>
                        <a:cubicBezTo>
                          <a:pt x="559645" y="2910052"/>
                          <a:pt x="559060" y="2910090"/>
                          <a:pt x="558985" y="2910157"/>
                        </a:cubicBezTo>
                        <a:cubicBezTo>
                          <a:pt x="505554" y="2891117"/>
                          <a:pt x="468754" y="2835300"/>
                          <a:pt x="454261" y="2782278"/>
                        </a:cubicBezTo>
                        <a:cubicBezTo>
                          <a:pt x="449255" y="2762458"/>
                          <a:pt x="442448" y="2741612"/>
                          <a:pt x="426146" y="2728102"/>
                        </a:cubicBezTo>
                        <a:cubicBezTo>
                          <a:pt x="419429" y="2606592"/>
                          <a:pt x="367011" y="2493362"/>
                          <a:pt x="337259" y="2376385"/>
                        </a:cubicBezTo>
                        <a:cubicBezTo>
                          <a:pt x="387343" y="2405728"/>
                          <a:pt x="448160" y="2408816"/>
                          <a:pt x="504630" y="2415507"/>
                        </a:cubicBezTo>
                        <a:cubicBezTo>
                          <a:pt x="493995" y="2501769"/>
                          <a:pt x="498806" y="2591403"/>
                          <a:pt x="517637" y="2676339"/>
                        </a:cubicBezTo>
                        <a:close/>
                        <a:moveTo>
                          <a:pt x="860433" y="2385722"/>
                        </a:moveTo>
                        <a:cubicBezTo>
                          <a:pt x="842044" y="2385819"/>
                          <a:pt x="824024" y="2385302"/>
                          <a:pt x="807872" y="2378228"/>
                        </a:cubicBezTo>
                        <a:cubicBezTo>
                          <a:pt x="745577" y="2102733"/>
                          <a:pt x="694713" y="1824389"/>
                          <a:pt x="674801" y="1542255"/>
                        </a:cubicBezTo>
                        <a:cubicBezTo>
                          <a:pt x="674073" y="1533046"/>
                          <a:pt x="659790" y="1532828"/>
                          <a:pt x="660240" y="1542255"/>
                        </a:cubicBezTo>
                        <a:cubicBezTo>
                          <a:pt x="675536" y="1823520"/>
                          <a:pt x="718678" y="2104186"/>
                          <a:pt x="790467" y="2376595"/>
                        </a:cubicBezTo>
                        <a:cubicBezTo>
                          <a:pt x="701520" y="2390967"/>
                          <a:pt x="611770" y="2403743"/>
                          <a:pt x="521397" y="2396984"/>
                        </a:cubicBezTo>
                        <a:cubicBezTo>
                          <a:pt x="466645" y="2390382"/>
                          <a:pt x="324328" y="2389131"/>
                          <a:pt x="324996" y="2316709"/>
                        </a:cubicBezTo>
                        <a:cubicBezTo>
                          <a:pt x="306382" y="2170389"/>
                          <a:pt x="300535" y="2023005"/>
                          <a:pt x="302652" y="1875696"/>
                        </a:cubicBezTo>
                        <a:cubicBezTo>
                          <a:pt x="289382" y="1854153"/>
                          <a:pt x="288467" y="1942917"/>
                          <a:pt x="288181" y="1949526"/>
                        </a:cubicBezTo>
                        <a:cubicBezTo>
                          <a:pt x="287273" y="2064352"/>
                          <a:pt x="291079" y="2179336"/>
                          <a:pt x="301624" y="2293705"/>
                        </a:cubicBezTo>
                        <a:cubicBezTo>
                          <a:pt x="279963" y="2282555"/>
                          <a:pt x="255150" y="2278696"/>
                          <a:pt x="231576" y="2273271"/>
                        </a:cubicBezTo>
                        <a:cubicBezTo>
                          <a:pt x="205922" y="2268835"/>
                          <a:pt x="179555" y="2262878"/>
                          <a:pt x="153429" y="2265163"/>
                        </a:cubicBezTo>
                        <a:cubicBezTo>
                          <a:pt x="191437" y="1841789"/>
                          <a:pt x="225113" y="1415462"/>
                          <a:pt x="339046" y="1004002"/>
                        </a:cubicBezTo>
                        <a:cubicBezTo>
                          <a:pt x="350867" y="1011113"/>
                          <a:pt x="361494" y="1021768"/>
                          <a:pt x="374997" y="1025402"/>
                        </a:cubicBezTo>
                        <a:cubicBezTo>
                          <a:pt x="386728" y="1042150"/>
                          <a:pt x="394638" y="1061752"/>
                          <a:pt x="406865" y="1077892"/>
                        </a:cubicBezTo>
                        <a:cubicBezTo>
                          <a:pt x="404726" y="1078057"/>
                          <a:pt x="402579" y="1078192"/>
                          <a:pt x="400433" y="1078312"/>
                        </a:cubicBezTo>
                        <a:cubicBezTo>
                          <a:pt x="396290" y="1078529"/>
                          <a:pt x="396485" y="1084119"/>
                          <a:pt x="400433" y="1084599"/>
                        </a:cubicBezTo>
                        <a:cubicBezTo>
                          <a:pt x="460281" y="1092055"/>
                          <a:pt x="554151" y="1051232"/>
                          <a:pt x="553836" y="982421"/>
                        </a:cubicBezTo>
                        <a:cubicBezTo>
                          <a:pt x="619681" y="994725"/>
                          <a:pt x="643180" y="940602"/>
                          <a:pt x="568614" y="929632"/>
                        </a:cubicBezTo>
                        <a:cubicBezTo>
                          <a:pt x="539988" y="925997"/>
                          <a:pt x="516444" y="904971"/>
                          <a:pt x="487270" y="920280"/>
                        </a:cubicBezTo>
                        <a:cubicBezTo>
                          <a:pt x="476815" y="925166"/>
                          <a:pt x="462187" y="925278"/>
                          <a:pt x="453939" y="933303"/>
                        </a:cubicBezTo>
                        <a:cubicBezTo>
                          <a:pt x="426019" y="912135"/>
                          <a:pt x="395809" y="894136"/>
                          <a:pt x="367852" y="872983"/>
                        </a:cubicBezTo>
                        <a:cubicBezTo>
                          <a:pt x="374374" y="846697"/>
                          <a:pt x="377714" y="819474"/>
                          <a:pt x="379260" y="792446"/>
                        </a:cubicBezTo>
                        <a:cubicBezTo>
                          <a:pt x="518343" y="830998"/>
                          <a:pt x="735017" y="857307"/>
                          <a:pt x="872839" y="811696"/>
                        </a:cubicBezTo>
                        <a:cubicBezTo>
                          <a:pt x="872764" y="818575"/>
                          <a:pt x="872344" y="825536"/>
                          <a:pt x="872809" y="832377"/>
                        </a:cubicBezTo>
                        <a:cubicBezTo>
                          <a:pt x="870827" y="834310"/>
                          <a:pt x="870024" y="837585"/>
                          <a:pt x="870842" y="840732"/>
                        </a:cubicBezTo>
                        <a:cubicBezTo>
                          <a:pt x="739670" y="869701"/>
                          <a:pt x="503775" y="877142"/>
                          <a:pt x="381481" y="820987"/>
                        </a:cubicBezTo>
                        <a:cubicBezTo>
                          <a:pt x="378569" y="819159"/>
                          <a:pt x="374959" y="823595"/>
                          <a:pt x="377729" y="825835"/>
                        </a:cubicBezTo>
                        <a:cubicBezTo>
                          <a:pt x="469805" y="885894"/>
                          <a:pt x="765924" y="882709"/>
                          <a:pt x="872419" y="849754"/>
                        </a:cubicBezTo>
                        <a:cubicBezTo>
                          <a:pt x="955841" y="1339998"/>
                          <a:pt x="999561" y="1836851"/>
                          <a:pt x="1082248" y="2326840"/>
                        </a:cubicBezTo>
                        <a:cubicBezTo>
                          <a:pt x="1028036" y="2362612"/>
                          <a:pt x="925422" y="2383451"/>
                          <a:pt x="860433" y="2385722"/>
                        </a:cubicBezTo>
                        <a:close/>
                        <a:moveTo>
                          <a:pt x="954543" y="2503395"/>
                        </a:moveTo>
                        <a:cubicBezTo>
                          <a:pt x="940365" y="2468829"/>
                          <a:pt x="925249" y="2434660"/>
                          <a:pt x="909383" y="2400835"/>
                        </a:cubicBezTo>
                        <a:cubicBezTo>
                          <a:pt x="961343" y="2394541"/>
                          <a:pt x="1013528" y="2383676"/>
                          <a:pt x="1061630" y="2362620"/>
                        </a:cubicBezTo>
                        <a:cubicBezTo>
                          <a:pt x="1068573" y="2473227"/>
                          <a:pt x="1098707" y="2584149"/>
                          <a:pt x="1161498" y="2676511"/>
                        </a:cubicBezTo>
                        <a:cubicBezTo>
                          <a:pt x="1215777" y="2708290"/>
                          <a:pt x="1270326" y="2746370"/>
                          <a:pt x="1330940" y="2767344"/>
                        </a:cubicBezTo>
                        <a:cubicBezTo>
                          <a:pt x="1351452" y="2796957"/>
                          <a:pt x="1264322" y="2809755"/>
                          <a:pt x="1246444" y="2805919"/>
                        </a:cubicBezTo>
                        <a:cubicBezTo>
                          <a:pt x="1216677" y="2804293"/>
                          <a:pt x="1187181" y="2797811"/>
                          <a:pt x="1157730" y="2793480"/>
                        </a:cubicBezTo>
                        <a:cubicBezTo>
                          <a:pt x="1130575" y="2789486"/>
                          <a:pt x="1102445" y="2784750"/>
                          <a:pt x="1078878" y="2769809"/>
                        </a:cubicBezTo>
                        <a:cubicBezTo>
                          <a:pt x="1050980" y="2751548"/>
                          <a:pt x="1029897" y="2725007"/>
                          <a:pt x="1005707" y="2702437"/>
                        </a:cubicBezTo>
                        <a:cubicBezTo>
                          <a:pt x="1008875" y="2700527"/>
                          <a:pt x="1010008" y="2694405"/>
                          <a:pt x="1010031" y="2691093"/>
                        </a:cubicBezTo>
                        <a:cubicBezTo>
                          <a:pt x="1010023" y="2691123"/>
                          <a:pt x="1010016" y="2691160"/>
                          <a:pt x="1010001" y="2691190"/>
                        </a:cubicBezTo>
                        <a:cubicBezTo>
                          <a:pt x="1002953" y="2626269"/>
                          <a:pt x="978148" y="2563985"/>
                          <a:pt x="954543" y="25033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64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grpSp>
                <p:nvGrpSpPr>
                  <p:cNvPr id="399" name="Afbeelding 344"/>
                  <p:cNvGrpSpPr/>
                  <p:nvPr/>
                </p:nvGrpSpPr>
                <p:grpSpPr>
                  <a:xfrm>
                    <a:off x="11235600" y="2831400"/>
                    <a:ext cx="43920" cy="352440"/>
                    <a:chOff x="11235600" y="2831400"/>
                    <a:chExt cx="43920" cy="352440"/>
                  </a:xfrm>
                </p:grpSpPr>
                <p:sp>
                  <p:nvSpPr>
                    <p:cNvPr id="400" name="Freeform 352"/>
                    <p:cNvSpPr/>
                    <p:nvPr/>
                  </p:nvSpPr>
                  <p:spPr>
                    <a:xfrm flipH="1">
                      <a:off x="11252160" y="2831400"/>
                      <a:ext cx="27360" cy="25560"/>
                    </a:xfrm>
                    <a:custGeom>
                      <a:avLst/>
                      <a:gdLst>
                        <a:gd name="textAreaLeft" fmla="*/ 1080 w 27360"/>
                        <a:gd name="textAreaRight" fmla="*/ 30240 w 27360"/>
                        <a:gd name="textAreaTop" fmla="*/ 0 h 25560"/>
                        <a:gd name="textAreaBottom" fmla="*/ 27360 h 25560"/>
                        <a:gd name="GluePoint1X" fmla="*/ 5362 w 29114"/>
                        <a:gd name="GluePoint1Y" fmla="*/ 24130 h 27300"/>
                        <a:gd name="GluePoint2X" fmla="*/ 23825 w 29114"/>
                        <a:gd name="GluePoint2Y" fmla="*/ 3328 h 27300"/>
                        <a:gd name="GluePoint3X" fmla="*/ 5362 w 29114"/>
                        <a:gd name="GluePoint3Y" fmla="*/ 24130 h 27300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</a:cxnLst>
                      <a:rect l="textAreaLeft" t="textAreaTop" r="textAreaRight" b="textAreaBottom"/>
                      <a:pathLst>
                        <a:path w="29114" h="27300">
                          <a:moveTo>
                            <a:pt x="5362" y="24130"/>
                          </a:moveTo>
                          <a:cubicBezTo>
                            <a:pt x="18969" y="35070"/>
                            <a:pt x="38663" y="15130"/>
                            <a:pt x="23825" y="3328"/>
                          </a:cubicBezTo>
                          <a:cubicBezTo>
                            <a:pt x="9865" y="-7971"/>
                            <a:pt x="-9529" y="12155"/>
                            <a:pt x="5362" y="241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7640" bIns="-1764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401" name="Freeform 353"/>
                    <p:cNvSpPr/>
                    <p:nvPr/>
                  </p:nvSpPr>
                  <p:spPr>
                    <a:xfrm flipH="1">
                      <a:off x="11250720" y="2923560"/>
                      <a:ext cx="26280" cy="27000"/>
                    </a:xfrm>
                    <a:custGeom>
                      <a:avLst/>
                      <a:gdLst>
                        <a:gd name="textAreaLeft" fmla="*/ -1080 w 26280"/>
                        <a:gd name="textAreaRight" fmla="*/ 27000 w 26280"/>
                        <a:gd name="textAreaTop" fmla="*/ 0 h 27000"/>
                        <a:gd name="textAreaBottom" fmla="*/ 28800 h 27000"/>
                        <a:gd name="GluePoint1X" fmla="*/ 13983 w 27965"/>
                        <a:gd name="GluePoint1Y" fmla="*/ 28901 h 28901"/>
                        <a:gd name="GluePoint2X" fmla="*/ 13983 w 27965"/>
                        <a:gd name="GluePoint2Y" fmla="*/ 0 h 28901"/>
                        <a:gd name="GluePoint3X" fmla="*/ 13983 w 27965"/>
                        <a:gd name="GluePoint3Y" fmla="*/ 28901 h 28901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</a:cxnLst>
                      <a:rect l="textAreaLeft" t="textAreaTop" r="textAreaRight" b="textAreaBottom"/>
                      <a:pathLst>
                        <a:path w="27965" h="28901">
                          <a:moveTo>
                            <a:pt x="13983" y="28901"/>
                          </a:moveTo>
                          <a:cubicBezTo>
                            <a:pt x="32611" y="28901"/>
                            <a:pt x="32641" y="0"/>
                            <a:pt x="13983" y="0"/>
                          </a:cubicBezTo>
                          <a:cubicBezTo>
                            <a:pt x="-4646" y="-7"/>
                            <a:pt x="-4676" y="28901"/>
                            <a:pt x="13983" y="2890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6200" bIns="-16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402" name="Freeform 354"/>
                    <p:cNvSpPr/>
                    <p:nvPr/>
                  </p:nvSpPr>
                  <p:spPr>
                    <a:xfrm flipH="1">
                      <a:off x="11235240" y="3156840"/>
                      <a:ext cx="26280" cy="27000"/>
                    </a:xfrm>
                    <a:custGeom>
                      <a:avLst/>
                      <a:gdLst>
                        <a:gd name="textAreaLeft" fmla="*/ -1080 w 26280"/>
                        <a:gd name="textAreaRight" fmla="*/ 27000 w 26280"/>
                        <a:gd name="textAreaTop" fmla="*/ 0 h 27000"/>
                        <a:gd name="textAreaBottom" fmla="*/ 28800 h 27000"/>
                        <a:gd name="GluePoint1X" fmla="*/ 13983 w 27965"/>
                        <a:gd name="GluePoint1Y" fmla="*/ 0 h 28901"/>
                        <a:gd name="GluePoint2X" fmla="*/ 13983 w 27965"/>
                        <a:gd name="GluePoint2Y" fmla="*/ 28901 h 28901"/>
                        <a:gd name="GluePoint3X" fmla="*/ 13983 w 27965"/>
                        <a:gd name="GluePoint3Y" fmla="*/ 0 h 28901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</a:cxnLst>
                      <a:rect l="textAreaLeft" t="textAreaTop" r="textAreaRight" b="textAreaBottom"/>
                      <a:pathLst>
                        <a:path w="27965" h="28901">
                          <a:moveTo>
                            <a:pt x="13983" y="0"/>
                          </a:moveTo>
                          <a:cubicBezTo>
                            <a:pt x="-4646" y="0"/>
                            <a:pt x="-4676" y="28901"/>
                            <a:pt x="13983" y="28901"/>
                          </a:cubicBezTo>
                          <a:cubicBezTo>
                            <a:pt x="32611" y="28909"/>
                            <a:pt x="32641" y="0"/>
                            <a:pt x="13983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6200" bIns="-16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403" name="Freeform 355"/>
                    <p:cNvSpPr/>
                    <p:nvPr/>
                  </p:nvSpPr>
                  <p:spPr>
                    <a:xfrm flipH="1">
                      <a:off x="11247480" y="3019680"/>
                      <a:ext cx="27000" cy="28440"/>
                    </a:xfrm>
                    <a:custGeom>
                      <a:avLst/>
                      <a:gdLst>
                        <a:gd name="textAreaLeft" fmla="*/ -1080 w 27000"/>
                        <a:gd name="textAreaRight" fmla="*/ 27720 w 27000"/>
                        <a:gd name="textAreaTop" fmla="*/ 0 h 28440"/>
                        <a:gd name="textAreaBottom" fmla="*/ 30240 h 28440"/>
                        <a:gd name="GluePoint1X" fmla="*/ 21306 w 28714"/>
                        <a:gd name="GluePoint1Y" fmla="*/ 28305 h 30314"/>
                        <a:gd name="GluePoint2X" fmla="*/ 4217 w 28714"/>
                        <a:gd name="GluePoint2Y" fmla="*/ 4387 h 30314"/>
                        <a:gd name="GluePoint3X" fmla="*/ 21306 w 28714"/>
                        <a:gd name="GluePoint3Y" fmla="*/ 28305 h 30314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</a:cxnLst>
                      <a:rect l="textAreaLeft" t="textAreaTop" r="textAreaRight" b="textAreaBottom"/>
                      <a:pathLst>
                        <a:path w="28714" h="30314">
                          <a:moveTo>
                            <a:pt x="21306" y="28305"/>
                          </a:moveTo>
                          <a:cubicBezTo>
                            <a:pt x="39372" y="16826"/>
                            <a:pt x="20759" y="-10637"/>
                            <a:pt x="4217" y="4387"/>
                          </a:cubicBezTo>
                          <a:cubicBezTo>
                            <a:pt x="-7319" y="15252"/>
                            <a:pt x="6956" y="37012"/>
                            <a:pt x="21306" y="2830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760" bIns="-14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</p:grpSp>
              <p:sp>
                <p:nvSpPr>
                  <p:cNvPr id="404" name="Freeform 356"/>
                  <p:cNvSpPr/>
                  <p:nvPr/>
                </p:nvSpPr>
                <p:spPr>
                  <a:xfrm flipH="1">
                    <a:off x="11292840" y="2811600"/>
                    <a:ext cx="26640" cy="405720"/>
                  </a:xfrm>
                  <a:custGeom>
                    <a:avLst/>
                    <a:gdLst>
                      <a:gd name="textAreaLeft" fmla="*/ 1080 w 26640"/>
                      <a:gd name="textAreaRight" fmla="*/ 29520 w 26640"/>
                      <a:gd name="textAreaTop" fmla="*/ 0 h 405720"/>
                      <a:gd name="textAreaBottom" fmla="*/ 407520 h 405720"/>
                      <a:gd name="GluePoint1X" fmla="*/ 25800 w 28546"/>
                      <a:gd name="GluePoint1Y" fmla="*/ 324660 h 407570"/>
                      <a:gd name="GluePoint2X" fmla="*/ 6924 w 28546"/>
                      <a:gd name="GluePoint2Y" fmla="*/ 1769 h 407570"/>
                      <a:gd name="GluePoint3X" fmla="*/ 2841 w 28546"/>
                      <a:gd name="GluePoint3Y" fmla="*/ 81430 h 407570"/>
                      <a:gd name="GluePoint4X" fmla="*/ 15442 w 28546"/>
                      <a:gd name="GluePoint4Y" fmla="*/ 360815 h 407570"/>
                      <a:gd name="GluePoint5X" fmla="*/ 27661 w 28546"/>
                      <a:gd name="GluePoint5Y" fmla="*/ 403548 h 407570"/>
                      <a:gd name="GluePoint6X" fmla="*/ 25800 w 28546"/>
                      <a:gd name="GluePoint6Y" fmla="*/ 324660 h 407570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</a:cxnLst>
                    <a:rect l="textAreaLeft" t="textAreaTop" r="textAreaRight" b="textAreaBottom"/>
                    <a:pathLst>
                      <a:path w="28546" h="407570">
                        <a:moveTo>
                          <a:pt x="25800" y="324660"/>
                        </a:moveTo>
                        <a:cubicBezTo>
                          <a:pt x="18910" y="217109"/>
                          <a:pt x="17386" y="108990"/>
                          <a:pt x="6924" y="1769"/>
                        </a:cubicBezTo>
                        <a:cubicBezTo>
                          <a:pt x="-6361" y="-13487"/>
                          <a:pt x="3719" y="74746"/>
                          <a:pt x="2841" y="81430"/>
                        </a:cubicBezTo>
                        <a:cubicBezTo>
                          <a:pt x="6804" y="174570"/>
                          <a:pt x="11202" y="267689"/>
                          <a:pt x="15442" y="360815"/>
                        </a:cubicBezTo>
                        <a:cubicBezTo>
                          <a:pt x="16306" y="367558"/>
                          <a:pt x="15668" y="422708"/>
                          <a:pt x="27661" y="403548"/>
                        </a:cubicBezTo>
                        <a:cubicBezTo>
                          <a:pt x="30183" y="377292"/>
                          <a:pt x="26595" y="350938"/>
                          <a:pt x="25800" y="32466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64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grpSp>
                <p:nvGrpSpPr>
                  <p:cNvPr id="405" name="Afbeelding 344"/>
                  <p:cNvGrpSpPr/>
                  <p:nvPr/>
                </p:nvGrpSpPr>
                <p:grpSpPr>
                  <a:xfrm>
                    <a:off x="11089440" y="2336400"/>
                    <a:ext cx="625680" cy="286560"/>
                    <a:chOff x="11089440" y="2336400"/>
                    <a:chExt cx="625680" cy="286560"/>
                  </a:xfrm>
                </p:grpSpPr>
                <p:sp>
                  <p:nvSpPr>
                    <p:cNvPr id="406" name="Freeform 358"/>
                    <p:cNvSpPr/>
                    <p:nvPr/>
                  </p:nvSpPr>
                  <p:spPr>
                    <a:xfrm flipH="1">
                      <a:off x="11630160" y="2341800"/>
                      <a:ext cx="84600" cy="131760"/>
                    </a:xfrm>
                    <a:custGeom>
                      <a:avLst/>
                      <a:gdLst>
                        <a:gd name="textAreaLeft" fmla="*/ -1080 w 84600"/>
                        <a:gd name="textAreaRight" fmla="*/ 85320 w 84600"/>
                        <a:gd name="textAreaTop" fmla="*/ 0 h 131760"/>
                        <a:gd name="textAreaBottom" fmla="*/ 133560 h 131760"/>
                        <a:gd name="GluePoint1X" fmla="*/ 5267 w 86436"/>
                        <a:gd name="GluePoint1Y" fmla="*/ 132652 h 133620"/>
                        <a:gd name="GluePoint2X" fmla="*/ 15024 w 86436"/>
                        <a:gd name="GluePoint2Y" fmla="*/ 117426 h 133620"/>
                        <a:gd name="GluePoint3X" fmla="*/ 24549 w 86436"/>
                        <a:gd name="GluePoint3Y" fmla="*/ 101787 h 133620"/>
                        <a:gd name="GluePoint4X" fmla="*/ 45038 w 86436"/>
                        <a:gd name="GluePoint4Y" fmla="*/ 68989 h 133620"/>
                        <a:gd name="GluePoint5X" fmla="*/ 65686 w 86436"/>
                        <a:gd name="GluePoint5Y" fmla="*/ 37510 h 133620"/>
                        <a:gd name="GluePoint6X" fmla="*/ 86078 w 86436"/>
                        <a:gd name="GluePoint6Y" fmla="*/ 4847 h 133620"/>
                        <a:gd name="GluePoint7X" fmla="*/ 80974 w 86436"/>
                        <a:gd name="GluePoint7Y" fmla="*/ 913 h 133620"/>
                        <a:gd name="GluePoint8X" fmla="*/ 56957 w 86436"/>
                        <a:gd name="GluePoint8Y" fmla="*/ 30070 h 133620"/>
                        <a:gd name="GluePoint9X" fmla="*/ 35582 w 86436"/>
                        <a:gd name="GluePoint9Y" fmla="*/ 62290 h 133620"/>
                        <a:gd name="GluePoint10X" fmla="*/ 16750 w 86436"/>
                        <a:gd name="GluePoint10Y" fmla="*/ 94878 h 133620"/>
                        <a:gd name="GluePoint11X" fmla="*/ 7879 w 86436"/>
                        <a:gd name="GluePoint11Y" fmla="*/ 112075 h 133620"/>
                        <a:gd name="GluePoint12X" fmla="*/ 96 w 86436"/>
                        <a:gd name="GluePoint12Y" fmla="*/ 129639 h 133620"/>
                        <a:gd name="GluePoint13X" fmla="*/ 5267 w 86436"/>
                        <a:gd name="GluePoint13Y" fmla="*/ 132652 h 133620"/>
                        <a:gd name="GluePoint14X" fmla="*/ 5267 w 86436"/>
                        <a:gd name="GluePoint14Y" fmla="*/ 132652 h 133620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  <a:cxn ang="0">
                          <a:pos x="GluePoint7X" y="GluePoint7Y"/>
                        </a:cxn>
                        <a:cxn ang="0">
                          <a:pos x="GluePoint8X" y="GluePoint8Y"/>
                        </a:cxn>
                        <a:cxn ang="0">
                          <a:pos x="GluePoint9X" y="GluePoint9Y"/>
                        </a:cxn>
                        <a:cxn ang="0">
                          <a:pos x="GluePoint10X" y="GluePoint10Y"/>
                        </a:cxn>
                        <a:cxn ang="0">
                          <a:pos x="GluePoint11X" y="GluePoint11Y"/>
                        </a:cxn>
                        <a:cxn ang="0">
                          <a:pos x="GluePoint12X" y="GluePoint12Y"/>
                        </a:cxn>
                        <a:cxn ang="0">
                          <a:pos x="GluePoint13X" y="GluePoint13Y"/>
                        </a:cxn>
                        <a:cxn ang="0">
                          <a:pos x="GluePoint14X" y="GluePoint14Y"/>
                        </a:cxn>
                      </a:cxnLst>
                      <a:rect l="textAreaLeft" t="textAreaTop" r="textAreaRight" b="textAreaBottom"/>
                      <a:pathLst>
                        <a:path w="86436" h="133620">
                          <a:moveTo>
                            <a:pt x="5267" y="132652"/>
                          </a:moveTo>
                          <a:cubicBezTo>
                            <a:pt x="9177" y="128066"/>
                            <a:pt x="11909" y="122566"/>
                            <a:pt x="15024" y="117426"/>
                          </a:cubicBezTo>
                          <a:cubicBezTo>
                            <a:pt x="18184" y="112195"/>
                            <a:pt x="21426" y="107032"/>
                            <a:pt x="24549" y="101787"/>
                          </a:cubicBezTo>
                          <a:cubicBezTo>
                            <a:pt x="31153" y="90712"/>
                            <a:pt x="37983" y="79780"/>
                            <a:pt x="45038" y="68989"/>
                          </a:cubicBezTo>
                          <a:cubicBezTo>
                            <a:pt x="51906" y="58491"/>
                            <a:pt x="58796" y="48001"/>
                            <a:pt x="65686" y="37510"/>
                          </a:cubicBezTo>
                          <a:cubicBezTo>
                            <a:pt x="72628" y="26937"/>
                            <a:pt x="80727" y="16327"/>
                            <a:pt x="86078" y="4847"/>
                          </a:cubicBezTo>
                          <a:cubicBezTo>
                            <a:pt x="87624" y="1535"/>
                            <a:pt x="83834" y="-1604"/>
                            <a:pt x="80974" y="913"/>
                          </a:cubicBezTo>
                          <a:cubicBezTo>
                            <a:pt x="71690" y="9089"/>
                            <a:pt x="64162" y="20081"/>
                            <a:pt x="56957" y="30070"/>
                          </a:cubicBezTo>
                          <a:cubicBezTo>
                            <a:pt x="49399" y="40545"/>
                            <a:pt x="42269" y="51245"/>
                            <a:pt x="35582" y="62290"/>
                          </a:cubicBezTo>
                          <a:cubicBezTo>
                            <a:pt x="29082" y="73028"/>
                            <a:pt x="22807" y="83893"/>
                            <a:pt x="16750" y="94878"/>
                          </a:cubicBezTo>
                          <a:cubicBezTo>
                            <a:pt x="13628" y="100543"/>
                            <a:pt x="10731" y="106276"/>
                            <a:pt x="7879" y="112075"/>
                          </a:cubicBezTo>
                          <a:cubicBezTo>
                            <a:pt x="5087" y="117755"/>
                            <a:pt x="1710" y="123495"/>
                            <a:pt x="96" y="129639"/>
                          </a:cubicBezTo>
                          <a:cubicBezTo>
                            <a:pt x="-655" y="132464"/>
                            <a:pt x="3181" y="135102"/>
                            <a:pt x="5267" y="132652"/>
                          </a:cubicBezTo>
                          <a:lnTo>
                            <a:pt x="5267" y="1326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464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407" name="Freeform 359"/>
                    <p:cNvSpPr/>
                    <p:nvPr/>
                  </p:nvSpPr>
                  <p:spPr>
                    <a:xfrm flipH="1">
                      <a:off x="11089080" y="2336400"/>
                      <a:ext cx="37800" cy="286560"/>
                    </a:xfrm>
                    <a:custGeom>
                      <a:avLst/>
                      <a:gdLst>
                        <a:gd name="textAreaLeft" fmla="*/ -1080 w 37800"/>
                        <a:gd name="textAreaRight" fmla="*/ 38520 w 37800"/>
                        <a:gd name="textAreaTop" fmla="*/ 0 h 286560"/>
                        <a:gd name="textAreaBottom" fmla="*/ 288360 h 286560"/>
                        <a:gd name="GluePoint1X" fmla="*/ 439 w 39528"/>
                        <a:gd name="GluePoint1Y" fmla="*/ 3880 h 288432"/>
                        <a:gd name="GluePoint2X" fmla="*/ 15104 w 39528"/>
                        <a:gd name="GluePoint2Y" fmla="*/ 33763 h 288432"/>
                        <a:gd name="GluePoint3X" fmla="*/ 24681 w 39528"/>
                        <a:gd name="GluePoint3Y" fmla="*/ 63594 h 288432"/>
                        <a:gd name="GluePoint4X" fmla="*/ 30100 w 39528"/>
                        <a:gd name="GluePoint4Y" fmla="*/ 127444 h 288432"/>
                        <a:gd name="GluePoint5X" fmla="*/ 17041 w 39528"/>
                        <a:gd name="GluePoint5Y" fmla="*/ 180855 h 288432"/>
                        <a:gd name="GluePoint6X" fmla="*/ 2578 w 39528"/>
                        <a:gd name="GluePoint6Y" fmla="*/ 227231 h 288432"/>
                        <a:gd name="GluePoint7X" fmla="*/ 259 w 39528"/>
                        <a:gd name="GluePoint7Y" fmla="*/ 255705 h 288432"/>
                        <a:gd name="GluePoint8X" fmla="*/ 7644 w 39528"/>
                        <a:gd name="GluePoint8Y" fmla="*/ 286420 h 288432"/>
                        <a:gd name="GluePoint9X" fmla="*/ 15622 w 39528"/>
                        <a:gd name="GluePoint9Y" fmla="*/ 284262 h 288432"/>
                        <a:gd name="GluePoint10X" fmla="*/ 12500 w 39528"/>
                        <a:gd name="GluePoint10Y" fmla="*/ 255705 h 288432"/>
                        <a:gd name="GluePoint11X" fmla="*/ 14339 w 39528"/>
                        <a:gd name="GluePoint11Y" fmla="*/ 230468 h 288432"/>
                        <a:gd name="GluePoint12X" fmla="*/ 28074 w 39528"/>
                        <a:gd name="GluePoint12Y" fmla="*/ 183103 h 288432"/>
                        <a:gd name="GluePoint13X" fmla="*/ 34153 w 39528"/>
                        <a:gd name="GluePoint13Y" fmla="*/ 65924 h 288432"/>
                        <a:gd name="GluePoint14X" fmla="*/ 23180 w 39528"/>
                        <a:gd name="GluePoint14Y" fmla="*/ 33456 h 288432"/>
                        <a:gd name="GluePoint15X" fmla="*/ 15262 w 39528"/>
                        <a:gd name="GluePoint15Y" fmla="*/ 17256 h 288432"/>
                        <a:gd name="GluePoint16X" fmla="*/ 4980 w 39528"/>
                        <a:gd name="GluePoint16Y" fmla="*/ 1235 h 288432"/>
                        <a:gd name="GluePoint17X" fmla="*/ 439 w 39528"/>
                        <a:gd name="GluePoint17Y" fmla="*/ 3880 h 288432"/>
                        <a:gd name="GluePoint18X" fmla="*/ 439 w 39528"/>
                        <a:gd name="GluePoint18Y" fmla="*/ 3880 h 288432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  <a:cxn ang="0">
                          <a:pos x="GluePoint7X" y="GluePoint7Y"/>
                        </a:cxn>
                        <a:cxn ang="0">
                          <a:pos x="GluePoint8X" y="GluePoint8Y"/>
                        </a:cxn>
                        <a:cxn ang="0">
                          <a:pos x="GluePoint9X" y="GluePoint9Y"/>
                        </a:cxn>
                        <a:cxn ang="0">
                          <a:pos x="GluePoint10X" y="GluePoint10Y"/>
                        </a:cxn>
                        <a:cxn ang="0">
                          <a:pos x="GluePoint11X" y="GluePoint11Y"/>
                        </a:cxn>
                        <a:cxn ang="0">
                          <a:pos x="GluePoint12X" y="GluePoint12Y"/>
                        </a:cxn>
                        <a:cxn ang="0">
                          <a:pos x="GluePoint13X" y="GluePoint13Y"/>
                        </a:cxn>
                        <a:cxn ang="0">
                          <a:pos x="GluePoint14X" y="GluePoint14Y"/>
                        </a:cxn>
                        <a:cxn ang="0">
                          <a:pos x="GluePoint15X" y="GluePoint15Y"/>
                        </a:cxn>
                        <a:cxn ang="0">
                          <a:pos x="GluePoint16X" y="GluePoint16Y"/>
                        </a:cxn>
                        <a:cxn ang="0">
                          <a:pos x="GluePoint17X" y="GluePoint17Y"/>
                        </a:cxn>
                        <a:cxn ang="0">
                          <a:pos x="GluePoint18X" y="GluePoint18Y"/>
                        </a:cxn>
                      </a:cxnLst>
                      <a:rect l="textAreaLeft" t="textAreaTop" r="textAreaRight" b="textAreaBottom"/>
                      <a:pathLst>
                        <a:path w="39528" h="288432">
                          <a:moveTo>
                            <a:pt x="439" y="3880"/>
                          </a:moveTo>
                          <a:cubicBezTo>
                            <a:pt x="6443" y="12895"/>
                            <a:pt x="11014" y="23752"/>
                            <a:pt x="15104" y="33763"/>
                          </a:cubicBezTo>
                          <a:cubicBezTo>
                            <a:pt x="19060" y="43445"/>
                            <a:pt x="22227" y="53433"/>
                            <a:pt x="24681" y="63594"/>
                          </a:cubicBezTo>
                          <a:cubicBezTo>
                            <a:pt x="29710" y="84395"/>
                            <a:pt x="32112" y="106066"/>
                            <a:pt x="30100" y="127444"/>
                          </a:cubicBezTo>
                          <a:cubicBezTo>
                            <a:pt x="28374" y="145787"/>
                            <a:pt x="23068" y="163516"/>
                            <a:pt x="17041" y="180855"/>
                          </a:cubicBezTo>
                          <a:cubicBezTo>
                            <a:pt x="11727" y="196134"/>
                            <a:pt x="5640" y="211293"/>
                            <a:pt x="2578" y="227231"/>
                          </a:cubicBezTo>
                          <a:cubicBezTo>
                            <a:pt x="784" y="236597"/>
                            <a:pt x="-147" y="246166"/>
                            <a:pt x="259" y="255705"/>
                          </a:cubicBezTo>
                          <a:cubicBezTo>
                            <a:pt x="702" y="266233"/>
                            <a:pt x="1850" y="277376"/>
                            <a:pt x="7644" y="286420"/>
                          </a:cubicBezTo>
                          <a:cubicBezTo>
                            <a:pt x="9896" y="289934"/>
                            <a:pt x="15615" y="288615"/>
                            <a:pt x="15622" y="284262"/>
                          </a:cubicBezTo>
                          <a:cubicBezTo>
                            <a:pt x="15652" y="274610"/>
                            <a:pt x="12928" y="265334"/>
                            <a:pt x="12500" y="255705"/>
                          </a:cubicBezTo>
                          <a:cubicBezTo>
                            <a:pt x="12125" y="247245"/>
                            <a:pt x="12755" y="238785"/>
                            <a:pt x="14339" y="230468"/>
                          </a:cubicBezTo>
                          <a:cubicBezTo>
                            <a:pt x="17409" y="214275"/>
                            <a:pt x="23068" y="198757"/>
                            <a:pt x="28074" y="183103"/>
                          </a:cubicBezTo>
                          <a:cubicBezTo>
                            <a:pt x="40285" y="144918"/>
                            <a:pt x="43407" y="105189"/>
                            <a:pt x="34153" y="65924"/>
                          </a:cubicBezTo>
                          <a:cubicBezTo>
                            <a:pt x="31534" y="54797"/>
                            <a:pt x="27699" y="43954"/>
                            <a:pt x="23180" y="33456"/>
                          </a:cubicBezTo>
                          <a:cubicBezTo>
                            <a:pt x="20801" y="27926"/>
                            <a:pt x="18182" y="22516"/>
                            <a:pt x="15262" y="17256"/>
                          </a:cubicBezTo>
                          <a:cubicBezTo>
                            <a:pt x="12155" y="11643"/>
                            <a:pt x="8327" y="6668"/>
                            <a:pt x="4980" y="1235"/>
                          </a:cubicBezTo>
                          <a:cubicBezTo>
                            <a:pt x="3201" y="-1657"/>
                            <a:pt x="-1437" y="1071"/>
                            <a:pt x="439" y="3880"/>
                          </a:cubicBezTo>
                          <a:lnTo>
                            <a:pt x="439" y="388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464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</p:grpSp>
            </p:grpSp>
          </p:grpSp>
          <p:grpSp>
            <p:nvGrpSpPr>
              <p:cNvPr id="408" name="Afbeelding 361"/>
              <p:cNvGrpSpPr/>
              <p:nvPr/>
            </p:nvGrpSpPr>
            <p:grpSpPr>
              <a:xfrm>
                <a:off x="11156760" y="1498680"/>
                <a:ext cx="510840" cy="520920"/>
                <a:chOff x="11156760" y="1498680"/>
                <a:chExt cx="510840" cy="520920"/>
              </a:xfrm>
            </p:grpSpPr>
            <p:sp>
              <p:nvSpPr>
                <p:cNvPr id="409" name="Freeform 363"/>
                <p:cNvSpPr/>
                <p:nvPr/>
              </p:nvSpPr>
              <p:spPr>
                <a:xfrm flipH="1">
                  <a:off x="11160720" y="1504440"/>
                  <a:ext cx="500400" cy="510120"/>
                </a:xfrm>
                <a:custGeom>
                  <a:avLst/>
                  <a:gdLst>
                    <a:gd name="textAreaLeft" fmla="*/ 1080 w 500400"/>
                    <a:gd name="textAreaRight" fmla="*/ 503280 w 500400"/>
                    <a:gd name="textAreaTop" fmla="*/ 0 h 510120"/>
                    <a:gd name="textAreaBottom" fmla="*/ 511920 h 510120"/>
                    <a:gd name="GluePoint1X" fmla="*/ 337346 w 502242"/>
                    <a:gd name="GluePoint1Y" fmla="*/ 512518 h 511796"/>
                    <a:gd name="GluePoint2X" fmla="*/ 271825 w 502242"/>
                    <a:gd name="GluePoint2Y" fmla="*/ 497772 h 511796"/>
                    <a:gd name="GluePoint3X" fmla="*/ 200244 w 502242"/>
                    <a:gd name="GluePoint3Y" fmla="*/ 467390 h 511796"/>
                    <a:gd name="GluePoint4X" fmla="*/ 172444 w 502242"/>
                    <a:gd name="GluePoint4Y" fmla="*/ 453436 h 511796"/>
                    <a:gd name="GluePoint5X" fmla="*/ 61626 w 502242"/>
                    <a:gd name="GluePoint5Y" fmla="*/ 462566 h 511796"/>
                    <a:gd name="GluePoint6X" fmla="*/ 63671 w 502242"/>
                    <a:gd name="GluePoint6Y" fmla="*/ 394459 h 511796"/>
                    <a:gd name="GluePoint7X" fmla="*/ 2316 w 502242"/>
                    <a:gd name="GluePoint7Y" fmla="*/ 242177 h 511796"/>
                    <a:gd name="GluePoint8X" fmla="*/ 194789 w 502242"/>
                    <a:gd name="GluePoint8Y" fmla="*/ 3237 h 511796"/>
                    <a:gd name="GluePoint9X" fmla="*/ 258115 w 502242"/>
                    <a:gd name="GluePoint9Y" fmla="*/ 4333 h 511796"/>
                    <a:gd name="GluePoint10X" fmla="*/ 293488 w 502242"/>
                    <a:gd name="GluePoint10Y" fmla="*/ 11561 h 511796"/>
                    <a:gd name="GluePoint11X" fmla="*/ 434909 w 502242"/>
                    <a:gd name="GluePoint11Y" fmla="*/ 35856 h 511796"/>
                    <a:gd name="GluePoint12X" fmla="*/ 503082 w 502242"/>
                    <a:gd name="GluePoint12Y" fmla="*/ 229607 h 511796"/>
                    <a:gd name="GluePoint13X" fmla="*/ 502551 w 502242"/>
                    <a:gd name="GluePoint13Y" fmla="*/ 235694 h 511796"/>
                    <a:gd name="GluePoint14X" fmla="*/ 478918 w 502242"/>
                    <a:gd name="GluePoint14Y" fmla="*/ 298056 h 511796"/>
                    <a:gd name="GluePoint15X" fmla="*/ 469829 w 502242"/>
                    <a:gd name="GluePoint15Y" fmla="*/ 385413 h 511796"/>
                    <a:gd name="GluePoint16X" fmla="*/ 337346 w 502242"/>
                    <a:gd name="GluePoint16Y" fmla="*/ 512518 h 511796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</a:cxnLst>
                  <a:rect l="textAreaLeft" t="textAreaTop" r="textAreaRight" b="textAreaBottom"/>
                  <a:pathLst>
                    <a:path w="502242" h="511796">
                      <a:moveTo>
                        <a:pt x="337346" y="512518"/>
                      </a:moveTo>
                      <a:cubicBezTo>
                        <a:pt x="313789" y="512450"/>
                        <a:pt x="292276" y="507854"/>
                        <a:pt x="271825" y="497772"/>
                      </a:cubicBezTo>
                      <a:cubicBezTo>
                        <a:pt x="247207" y="489691"/>
                        <a:pt x="220241" y="485286"/>
                        <a:pt x="200244" y="467390"/>
                      </a:cubicBezTo>
                      <a:cubicBezTo>
                        <a:pt x="190472" y="469467"/>
                        <a:pt x="180474" y="459416"/>
                        <a:pt x="172444" y="453436"/>
                      </a:cubicBezTo>
                      <a:cubicBezTo>
                        <a:pt x="159264" y="502170"/>
                        <a:pt x="90637" y="494067"/>
                        <a:pt x="61626" y="462566"/>
                      </a:cubicBezTo>
                      <a:cubicBezTo>
                        <a:pt x="43901" y="447516"/>
                        <a:pt x="41477" y="416267"/>
                        <a:pt x="63671" y="394459"/>
                      </a:cubicBezTo>
                      <a:cubicBezTo>
                        <a:pt x="13223" y="360030"/>
                        <a:pt x="-1169" y="306540"/>
                        <a:pt x="2316" y="242177"/>
                      </a:cubicBezTo>
                      <a:cubicBezTo>
                        <a:pt x="5952" y="134207"/>
                        <a:pt x="88592" y="21962"/>
                        <a:pt x="194789" y="3237"/>
                      </a:cubicBezTo>
                      <a:cubicBezTo>
                        <a:pt x="215772" y="-453"/>
                        <a:pt x="237284" y="-81"/>
                        <a:pt x="258115" y="4333"/>
                      </a:cubicBezTo>
                      <a:cubicBezTo>
                        <a:pt x="269779" y="6874"/>
                        <a:pt x="281066" y="11789"/>
                        <a:pt x="293488" y="11561"/>
                      </a:cubicBezTo>
                      <a:cubicBezTo>
                        <a:pt x="341891" y="3884"/>
                        <a:pt x="394990" y="4766"/>
                        <a:pt x="434909" y="35856"/>
                      </a:cubicBezTo>
                      <a:cubicBezTo>
                        <a:pt x="498764" y="78754"/>
                        <a:pt x="507551" y="168234"/>
                        <a:pt x="503082" y="229607"/>
                      </a:cubicBezTo>
                      <a:lnTo>
                        <a:pt x="502551" y="235694"/>
                      </a:lnTo>
                      <a:cubicBezTo>
                        <a:pt x="498840" y="261032"/>
                        <a:pt x="490583" y="282785"/>
                        <a:pt x="478918" y="298056"/>
                      </a:cubicBezTo>
                      <a:cubicBezTo>
                        <a:pt x="478009" y="320015"/>
                        <a:pt x="470434" y="366885"/>
                        <a:pt x="469829" y="385413"/>
                      </a:cubicBezTo>
                      <a:cubicBezTo>
                        <a:pt x="471192" y="471636"/>
                        <a:pt x="422486" y="509908"/>
                        <a:pt x="337346" y="51251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7546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410" name="Freeform 364"/>
                <p:cNvSpPr/>
                <p:nvPr/>
              </p:nvSpPr>
              <p:spPr>
                <a:xfrm flipH="1">
                  <a:off x="11159640" y="1507320"/>
                  <a:ext cx="499320" cy="479160"/>
                </a:xfrm>
                <a:custGeom>
                  <a:avLst/>
                  <a:gdLst>
                    <a:gd name="textAreaLeft" fmla="*/ -1080 w 499320"/>
                    <a:gd name="textAreaRight" fmla="*/ 500040 w 499320"/>
                    <a:gd name="textAreaTop" fmla="*/ 0 h 479160"/>
                    <a:gd name="textAreaBottom" fmla="*/ 480960 h 479160"/>
                    <a:gd name="GluePoint1X" fmla="*/ 168017 w 501200"/>
                    <a:gd name="GluePoint1Y" fmla="*/ 8926 h 480856"/>
                    <a:gd name="GluePoint2X" fmla="*/ 289440 w 501200"/>
                    <a:gd name="GluePoint2Y" fmla="*/ 11718 h 480856"/>
                    <a:gd name="GluePoint3X" fmla="*/ 469719 w 501200"/>
                    <a:gd name="GluePoint3Y" fmla="*/ 72589 h 480856"/>
                    <a:gd name="GluePoint4X" fmla="*/ 501533 w 501200"/>
                    <a:gd name="GluePoint4Y" fmla="*/ 236178 h 480856"/>
                    <a:gd name="GluePoint5X" fmla="*/ 478051 w 501200"/>
                    <a:gd name="GluePoint5Y" fmla="*/ 288428 h 480856"/>
                    <a:gd name="GluePoint6X" fmla="*/ 369506 w 501200"/>
                    <a:gd name="GluePoint6Y" fmla="*/ 124587 h 480856"/>
                    <a:gd name="GluePoint7X" fmla="*/ 340721 w 501200"/>
                    <a:gd name="GluePoint7Y" fmla="*/ 99729 h 480856"/>
                    <a:gd name="GluePoint8X" fmla="*/ 318451 w 501200"/>
                    <a:gd name="GluePoint8Y" fmla="*/ 125599 h 480856"/>
                    <a:gd name="GluePoint9X" fmla="*/ 192862 w 501200"/>
                    <a:gd name="GluePoint9Y" fmla="*/ 246062 h 480856"/>
                    <a:gd name="GluePoint10X" fmla="*/ 129083 w 501200"/>
                    <a:gd name="GluePoint10Y" fmla="*/ 279807 h 480856"/>
                    <a:gd name="GluePoint11X" fmla="*/ 83634 w 501200"/>
                    <a:gd name="GluePoint11Y" fmla="*/ 292993 h 480856"/>
                    <a:gd name="GluePoint12X" fmla="*/ 132644 w 501200"/>
                    <a:gd name="GluePoint12Y" fmla="*/ 372635 h 480856"/>
                    <a:gd name="GluePoint13X" fmla="*/ 173017 w 501200"/>
                    <a:gd name="GluePoint13Y" fmla="*/ 452276 h 480856"/>
                    <a:gd name="GluePoint14X" fmla="*/ 92800 w 501200"/>
                    <a:gd name="GluePoint14Y" fmla="*/ 477637 h 480856"/>
                    <a:gd name="GluePoint15X" fmla="*/ 52351 w 501200"/>
                    <a:gd name="GluePoint15Y" fmla="*/ 406624 h 480856"/>
                    <a:gd name="GluePoint16X" fmla="*/ 59926 w 501200"/>
                    <a:gd name="GluePoint16Y" fmla="*/ 388872 h 480856"/>
                    <a:gd name="GluePoint17X" fmla="*/ 1903 w 501200"/>
                    <a:gd name="GluePoint17Y" fmla="*/ 257490 h 480856"/>
                    <a:gd name="GluePoint18X" fmla="*/ 168017 w 501200"/>
                    <a:gd name="GluePoint18Y" fmla="*/ 8926 h 480856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</a:cxnLst>
                  <a:rect l="textAreaLeft" t="textAreaTop" r="textAreaRight" b="textAreaBottom"/>
                  <a:pathLst>
                    <a:path w="501200" h="480856">
                      <a:moveTo>
                        <a:pt x="168017" y="8926"/>
                      </a:moveTo>
                      <a:cubicBezTo>
                        <a:pt x="213465" y="-6756"/>
                        <a:pt x="246719" y="3394"/>
                        <a:pt x="289440" y="11718"/>
                      </a:cubicBezTo>
                      <a:cubicBezTo>
                        <a:pt x="373217" y="-4405"/>
                        <a:pt x="435254" y="21815"/>
                        <a:pt x="469719" y="72589"/>
                      </a:cubicBezTo>
                      <a:cubicBezTo>
                        <a:pt x="498049" y="114247"/>
                        <a:pt x="506911" y="172606"/>
                        <a:pt x="501533" y="236178"/>
                      </a:cubicBezTo>
                      <a:cubicBezTo>
                        <a:pt x="498806" y="248322"/>
                        <a:pt x="486308" y="278765"/>
                        <a:pt x="478051" y="288428"/>
                      </a:cubicBezTo>
                      <a:cubicBezTo>
                        <a:pt x="464796" y="222916"/>
                        <a:pt x="421847" y="165873"/>
                        <a:pt x="369506" y="124587"/>
                      </a:cubicBezTo>
                      <a:cubicBezTo>
                        <a:pt x="362385" y="115944"/>
                        <a:pt x="350114" y="105839"/>
                        <a:pt x="340721" y="99729"/>
                      </a:cubicBezTo>
                      <a:cubicBezTo>
                        <a:pt x="341025" y="97203"/>
                        <a:pt x="327390" y="115479"/>
                        <a:pt x="318451" y="125599"/>
                      </a:cubicBezTo>
                      <a:cubicBezTo>
                        <a:pt x="281638" y="169441"/>
                        <a:pt x="240962" y="213481"/>
                        <a:pt x="192862" y="246062"/>
                      </a:cubicBezTo>
                      <a:cubicBezTo>
                        <a:pt x="173017" y="259545"/>
                        <a:pt x="151807" y="271065"/>
                        <a:pt x="129083" y="279807"/>
                      </a:cubicBezTo>
                      <a:cubicBezTo>
                        <a:pt x="111586" y="268645"/>
                        <a:pt x="94618" y="277274"/>
                        <a:pt x="83634" y="292993"/>
                      </a:cubicBezTo>
                      <a:cubicBezTo>
                        <a:pt x="52502" y="329516"/>
                        <a:pt x="84695" y="391314"/>
                        <a:pt x="132644" y="372635"/>
                      </a:cubicBezTo>
                      <a:cubicBezTo>
                        <a:pt x="135598" y="397896"/>
                        <a:pt x="155973" y="433224"/>
                        <a:pt x="173017" y="452276"/>
                      </a:cubicBezTo>
                      <a:cubicBezTo>
                        <a:pt x="158322" y="477545"/>
                        <a:pt x="120751" y="487939"/>
                        <a:pt x="92800" y="477637"/>
                      </a:cubicBezTo>
                      <a:cubicBezTo>
                        <a:pt x="61971" y="466292"/>
                        <a:pt x="35157" y="437584"/>
                        <a:pt x="52351" y="406624"/>
                      </a:cubicBezTo>
                      <a:cubicBezTo>
                        <a:pt x="52730" y="406418"/>
                        <a:pt x="60910" y="389603"/>
                        <a:pt x="59926" y="388872"/>
                      </a:cubicBezTo>
                      <a:cubicBezTo>
                        <a:pt x="24552" y="361625"/>
                        <a:pt x="1903" y="301272"/>
                        <a:pt x="1903" y="257490"/>
                      </a:cubicBezTo>
                      <a:cubicBezTo>
                        <a:pt x="-899" y="154566"/>
                        <a:pt x="68940" y="42161"/>
                        <a:pt x="168017" y="89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7546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grpSp>
              <p:nvGrpSpPr>
                <p:cNvPr id="411" name="Afbeelding 361"/>
                <p:cNvGrpSpPr/>
                <p:nvPr/>
              </p:nvGrpSpPr>
              <p:grpSpPr>
                <a:xfrm>
                  <a:off x="11156760" y="1498680"/>
                  <a:ext cx="510840" cy="520920"/>
                  <a:chOff x="11156760" y="1498680"/>
                  <a:chExt cx="510840" cy="520920"/>
                </a:xfrm>
              </p:grpSpPr>
              <p:sp>
                <p:nvSpPr>
                  <p:cNvPr id="412" name="Freeform 366"/>
                  <p:cNvSpPr/>
                  <p:nvPr/>
                </p:nvSpPr>
                <p:spPr>
                  <a:xfrm flipH="1">
                    <a:off x="11156400" y="1498680"/>
                    <a:ext cx="510840" cy="520920"/>
                  </a:xfrm>
                  <a:custGeom>
                    <a:avLst/>
                    <a:gdLst>
                      <a:gd name="textAreaLeft" fmla="*/ -1080 w 510840"/>
                      <a:gd name="textAreaRight" fmla="*/ 511560 w 510840"/>
                      <a:gd name="textAreaTop" fmla="*/ 0 h 520920"/>
                      <a:gd name="textAreaBottom" fmla="*/ 522720 h 520920"/>
                      <a:gd name="GluePoint1X" fmla="*/ 514173 w 512646"/>
                      <a:gd name="GluePoint1Y" fmla="*/ 185085 h 522834"/>
                      <a:gd name="GluePoint2X" fmla="*/ 415247 w 512646"/>
                      <a:gd name="GluePoint2Y" fmla="*/ 19806 h 522834"/>
                      <a:gd name="GluePoint3X" fmla="*/ 352528 w 512646"/>
                      <a:gd name="GluePoint3Y" fmla="*/ 6445 h 522834"/>
                      <a:gd name="GluePoint4X" fmla="*/ 266176 w 512646"/>
                      <a:gd name="GluePoint4Y" fmla="*/ 4307 h 522834"/>
                      <a:gd name="GluePoint5X" fmla="*/ 63324 w 512646"/>
                      <a:gd name="GluePoint5Y" fmla="*/ 404835 h 522834"/>
                      <a:gd name="GluePoint6X" fmla="*/ 182476 w 512646"/>
                      <a:gd name="GluePoint6Y" fmla="*/ 468704 h 522834"/>
                      <a:gd name="GluePoint7X" fmla="*/ 203760 w 512646"/>
                      <a:gd name="GluePoint7Y" fmla="*/ 478937 h 522834"/>
                      <a:gd name="GluePoint8X" fmla="*/ 198079 w 512646"/>
                      <a:gd name="GluePoint8Y" fmla="*/ 461528 h 522834"/>
                      <a:gd name="GluePoint9X" fmla="*/ 144753 w 512646"/>
                      <a:gd name="GluePoint9Y" fmla="*/ 382792 h 522834"/>
                      <a:gd name="GluePoint10X" fmla="*/ 130286 w 512646"/>
                      <a:gd name="GluePoint10Y" fmla="*/ 372056 h 522834"/>
                      <a:gd name="GluePoint11X" fmla="*/ 106122 w 512646"/>
                      <a:gd name="GluePoint11Y" fmla="*/ 364166 h 522834"/>
                      <a:gd name="GluePoint12X" fmla="*/ 143011 w 512646"/>
                      <a:gd name="GluePoint12Y" fmla="*/ 296736 h 522834"/>
                      <a:gd name="GluePoint13X" fmla="*/ 157100 w 512646"/>
                      <a:gd name="GluePoint13Y" fmla="*/ 304406 h 522834"/>
                      <a:gd name="GluePoint14X" fmla="*/ 156494 w 512646"/>
                      <a:gd name="GluePoint14Y" fmla="*/ 301576 h 522834"/>
                      <a:gd name="GluePoint15X" fmla="*/ 143920 w 512646"/>
                      <a:gd name="GluePoint15Y" fmla="*/ 289501 h 522834"/>
                      <a:gd name="GluePoint16X" fmla="*/ 333591 w 512646"/>
                      <a:gd name="GluePoint16Y" fmla="*/ 145618 h 522834"/>
                      <a:gd name="GluePoint17X" fmla="*/ 353058 w 512646"/>
                      <a:gd name="GluePoint17Y" fmla="*/ 121581 h 522834"/>
                      <a:gd name="GluePoint18X" fmla="*/ 370556 w 512646"/>
                      <a:gd name="GluePoint18Y" fmla="*/ 134539 h 522834"/>
                      <a:gd name="GluePoint19X" fmla="*/ 474633 w 512646"/>
                      <a:gd name="GluePoint19Y" fmla="*/ 305388 h 522834"/>
                      <a:gd name="GluePoint20X" fmla="*/ 415096 w 512646"/>
                      <a:gd name="GluePoint20Y" fmla="*/ 491880 h 522834"/>
                      <a:gd name="GluePoint21X" fmla="*/ 283295 w 512646"/>
                      <a:gd name="GluePoint21Y" fmla="*/ 493881 h 522834"/>
                      <a:gd name="GluePoint22X" fmla="*/ 263677 w 512646"/>
                      <a:gd name="GluePoint22Y" fmla="*/ 492595 h 522834"/>
                      <a:gd name="GluePoint23X" fmla="*/ 264206 w 512646"/>
                      <a:gd name="GluePoint23Y" fmla="*/ 498287 h 522834"/>
                      <a:gd name="GluePoint24X" fmla="*/ 347150 w 512646"/>
                      <a:gd name="GluePoint24Y" fmla="*/ 523555 h 522834"/>
                      <a:gd name="GluePoint25X" fmla="*/ 468119 w 512646"/>
                      <a:gd name="GluePoint25Y" fmla="*/ 463530 h 522834"/>
                      <a:gd name="GluePoint26X" fmla="*/ 487510 w 512646"/>
                      <a:gd name="GluePoint26Y" fmla="*/ 342610 h 522834"/>
                      <a:gd name="GluePoint27X" fmla="*/ 487510 w 512646"/>
                      <a:gd name="GluePoint27Y" fmla="*/ 342603 h 522834"/>
                      <a:gd name="GluePoint28X" fmla="*/ 491373 w 512646"/>
                      <a:gd name="GluePoint28Y" fmla="*/ 305472 h 522834"/>
                      <a:gd name="GluePoint29X" fmla="*/ 514173 w 512646"/>
                      <a:gd name="GluePoint29Y" fmla="*/ 185085 h 522834"/>
                      <a:gd name="GluePoint30X" fmla="*/ 503871 w 512646"/>
                      <a:gd name="GluePoint30Y" fmla="*/ 245103 h 522834"/>
                      <a:gd name="GluePoint31X" fmla="*/ 489253 w 512646"/>
                      <a:gd name="GluePoint31Y" fmla="*/ 279510 h 522834"/>
                      <a:gd name="GluePoint32X" fmla="*/ 381009 w 512646"/>
                      <a:gd name="GluePoint32Y" fmla="*/ 129464 h 522834"/>
                      <a:gd name="GluePoint33X" fmla="*/ 356997 w 512646"/>
                      <a:gd name="GluePoint33Y" fmla="*/ 105573 h 522834"/>
                      <a:gd name="GluePoint34X" fmla="*/ 355786 w 512646"/>
                      <a:gd name="GluePoint34Y" fmla="*/ 94715 h 522834"/>
                      <a:gd name="GluePoint35X" fmla="*/ 349650 w 512646"/>
                      <a:gd name="GluePoint35Y" fmla="*/ 94745 h 522834"/>
                      <a:gd name="GluePoint36X" fmla="*/ 315488 w 512646"/>
                      <a:gd name="GluePoint36Y" fmla="*/ 133459 h 522834"/>
                      <a:gd name="GluePoint37X" fmla="*/ 136648 w 512646"/>
                      <a:gd name="GluePoint37Y" fmla="*/ 285567 h 522834"/>
                      <a:gd name="GluePoint38X" fmla="*/ 86807 w 512646"/>
                      <a:gd name="GluePoint38Y" fmla="*/ 299955 h 522834"/>
                      <a:gd name="GluePoint39X" fmla="*/ 139678 w 512646"/>
                      <a:gd name="GluePoint39Y" fmla="*/ 386657 h 522834"/>
                      <a:gd name="GluePoint40X" fmla="*/ 172249 w 512646"/>
                      <a:gd name="GluePoint40Y" fmla="*/ 459444 h 522834"/>
                      <a:gd name="GluePoint41X" fmla="*/ 67946 w 512646"/>
                      <a:gd name="GluePoint41Y" fmla="*/ 408130 h 522834"/>
                      <a:gd name="GluePoint42X" fmla="*/ 67946 w 512646"/>
                      <a:gd name="GluePoint42Y" fmla="*/ 408130 h 522834"/>
                      <a:gd name="GluePoint43X" fmla="*/ 113015 w 512646"/>
                      <a:gd name="GluePoint43Y" fmla="*/ 423964 h 522834"/>
                      <a:gd name="GluePoint44X" fmla="*/ 118393 w 512646"/>
                      <a:gd name="GluePoint44Y" fmla="*/ 421879 h 522834"/>
                      <a:gd name="GluePoint45X" fmla="*/ 112712 w 512646"/>
                      <a:gd name="GluePoint45Y" fmla="*/ 408320 h 522834"/>
                      <a:gd name="GluePoint46X" fmla="*/ 18786 w 512646"/>
                      <a:gd name="GluePoint46Y" fmla="*/ 267016 h 522834"/>
                      <a:gd name="GluePoint47X" fmla="*/ 281401 w 512646"/>
                      <a:gd name="GluePoint47Y" fmla="*/ 24120 h 522834"/>
                      <a:gd name="GluePoint48X" fmla="*/ 281401 w 512646"/>
                      <a:gd name="GluePoint48Y" fmla="*/ 24120 h 522834"/>
                      <a:gd name="GluePoint49X" fmla="*/ 297082 w 512646"/>
                      <a:gd name="GluePoint49Y" fmla="*/ 27286 h 522834"/>
                      <a:gd name="GluePoint50X" fmla="*/ 503871 w 512646"/>
                      <a:gd name="GluePoint50Y" fmla="*/ 245103 h 522834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  <a:cxn ang="0">
                        <a:pos x="GluePoint16X" y="GluePoint16Y"/>
                      </a:cxn>
                      <a:cxn ang="0">
                        <a:pos x="GluePoint17X" y="GluePoint17Y"/>
                      </a:cxn>
                      <a:cxn ang="0">
                        <a:pos x="GluePoint18X" y="GluePoint18Y"/>
                      </a:cxn>
                      <a:cxn ang="0">
                        <a:pos x="GluePoint19X" y="GluePoint19Y"/>
                      </a:cxn>
                      <a:cxn ang="0">
                        <a:pos x="GluePoint20X" y="GluePoint20Y"/>
                      </a:cxn>
                      <a:cxn ang="0">
                        <a:pos x="GluePoint21X" y="GluePoint21Y"/>
                      </a:cxn>
                      <a:cxn ang="0">
                        <a:pos x="GluePoint22X" y="GluePoint22Y"/>
                      </a:cxn>
                      <a:cxn ang="0">
                        <a:pos x="GluePoint23X" y="GluePoint23Y"/>
                      </a:cxn>
                      <a:cxn ang="0">
                        <a:pos x="GluePoint24X" y="GluePoint24Y"/>
                      </a:cxn>
                      <a:cxn ang="0">
                        <a:pos x="GluePoint25X" y="GluePoint25Y"/>
                      </a:cxn>
                      <a:cxn ang="0">
                        <a:pos x="GluePoint26X" y="GluePoint26Y"/>
                      </a:cxn>
                      <a:cxn ang="0">
                        <a:pos x="GluePoint27X" y="GluePoint27Y"/>
                      </a:cxn>
                      <a:cxn ang="0">
                        <a:pos x="GluePoint28X" y="GluePoint28Y"/>
                      </a:cxn>
                      <a:cxn ang="0">
                        <a:pos x="GluePoint29X" y="GluePoint29Y"/>
                      </a:cxn>
                      <a:cxn ang="0">
                        <a:pos x="GluePoint30X" y="GluePoint30Y"/>
                      </a:cxn>
                      <a:cxn ang="0">
                        <a:pos x="GluePoint31X" y="GluePoint31Y"/>
                      </a:cxn>
                      <a:cxn ang="0">
                        <a:pos x="GluePoint32X" y="GluePoint32Y"/>
                      </a:cxn>
                      <a:cxn ang="0">
                        <a:pos x="GluePoint33X" y="GluePoint33Y"/>
                      </a:cxn>
                      <a:cxn ang="0">
                        <a:pos x="GluePoint34X" y="GluePoint34Y"/>
                      </a:cxn>
                      <a:cxn ang="0">
                        <a:pos x="GluePoint35X" y="GluePoint35Y"/>
                      </a:cxn>
                      <a:cxn ang="0">
                        <a:pos x="GluePoint36X" y="GluePoint36Y"/>
                      </a:cxn>
                      <a:cxn ang="0">
                        <a:pos x="GluePoint37X" y="GluePoint37Y"/>
                      </a:cxn>
                      <a:cxn ang="0">
                        <a:pos x="GluePoint38X" y="GluePoint38Y"/>
                      </a:cxn>
                      <a:cxn ang="0">
                        <a:pos x="GluePoint39X" y="GluePoint39Y"/>
                      </a:cxn>
                      <a:cxn ang="0">
                        <a:pos x="GluePoint40X" y="GluePoint40Y"/>
                      </a:cxn>
                      <a:cxn ang="0">
                        <a:pos x="GluePoint41X" y="GluePoint41Y"/>
                      </a:cxn>
                      <a:cxn ang="0">
                        <a:pos x="GluePoint42X" y="GluePoint42Y"/>
                      </a:cxn>
                      <a:cxn ang="0">
                        <a:pos x="GluePoint43X" y="GluePoint43Y"/>
                      </a:cxn>
                      <a:cxn ang="0">
                        <a:pos x="GluePoint44X" y="GluePoint44Y"/>
                      </a:cxn>
                      <a:cxn ang="0">
                        <a:pos x="GluePoint45X" y="GluePoint45Y"/>
                      </a:cxn>
                      <a:cxn ang="0">
                        <a:pos x="GluePoint46X" y="GluePoint46Y"/>
                      </a:cxn>
                      <a:cxn ang="0">
                        <a:pos x="GluePoint47X" y="GluePoint47Y"/>
                      </a:cxn>
                      <a:cxn ang="0">
                        <a:pos x="GluePoint48X" y="GluePoint48Y"/>
                      </a:cxn>
                      <a:cxn ang="0">
                        <a:pos x="GluePoint49X" y="GluePoint49Y"/>
                      </a:cxn>
                      <a:cxn ang="0">
                        <a:pos x="GluePoint50X" y="GluePoint50Y"/>
                      </a:cxn>
                    </a:cxnLst>
                    <a:rect l="textAreaLeft" t="textAreaTop" r="textAreaRight" b="textAreaBottom"/>
                    <a:pathLst>
                      <a:path w="512646" h="522834">
                        <a:moveTo>
                          <a:pt x="514173" y="185085"/>
                        </a:moveTo>
                        <a:cubicBezTo>
                          <a:pt x="517734" y="116765"/>
                          <a:pt x="478117" y="47510"/>
                          <a:pt x="415247" y="19806"/>
                        </a:cubicBezTo>
                        <a:cubicBezTo>
                          <a:pt x="395477" y="10972"/>
                          <a:pt x="374116" y="6422"/>
                          <a:pt x="352528" y="6445"/>
                        </a:cubicBezTo>
                        <a:cubicBezTo>
                          <a:pt x="323517" y="7700"/>
                          <a:pt x="294279" y="16359"/>
                          <a:pt x="266176" y="4307"/>
                        </a:cubicBezTo>
                        <a:cubicBezTo>
                          <a:pt x="67112" y="-35571"/>
                          <a:pt x="-89609" y="267405"/>
                          <a:pt x="63324" y="404835"/>
                        </a:cubicBezTo>
                        <a:cubicBezTo>
                          <a:pt x="-2121" y="466969"/>
                          <a:pt x="149828" y="542562"/>
                          <a:pt x="182476" y="468704"/>
                        </a:cubicBezTo>
                        <a:cubicBezTo>
                          <a:pt x="188687" y="473497"/>
                          <a:pt x="195580" y="478732"/>
                          <a:pt x="203760" y="478937"/>
                        </a:cubicBezTo>
                        <a:cubicBezTo>
                          <a:pt x="221410" y="477826"/>
                          <a:pt x="206639" y="464731"/>
                          <a:pt x="198079" y="461528"/>
                        </a:cubicBezTo>
                        <a:cubicBezTo>
                          <a:pt x="171416" y="446143"/>
                          <a:pt x="157554" y="420190"/>
                          <a:pt x="144753" y="382792"/>
                        </a:cubicBezTo>
                        <a:cubicBezTo>
                          <a:pt x="149222" y="373494"/>
                          <a:pt x="139906" y="373411"/>
                          <a:pt x="130286" y="372056"/>
                        </a:cubicBezTo>
                        <a:cubicBezTo>
                          <a:pt x="121499" y="371044"/>
                          <a:pt x="111500" y="369888"/>
                          <a:pt x="106122" y="364166"/>
                        </a:cubicBezTo>
                        <a:cubicBezTo>
                          <a:pt x="73399" y="338441"/>
                          <a:pt x="106273" y="280979"/>
                          <a:pt x="143011" y="296736"/>
                        </a:cubicBezTo>
                        <a:cubicBezTo>
                          <a:pt x="146041" y="299940"/>
                          <a:pt x="152858" y="309999"/>
                          <a:pt x="157100" y="304406"/>
                        </a:cubicBezTo>
                        <a:cubicBezTo>
                          <a:pt x="157479" y="303440"/>
                          <a:pt x="157251" y="302306"/>
                          <a:pt x="156494" y="301576"/>
                        </a:cubicBezTo>
                        <a:cubicBezTo>
                          <a:pt x="152025" y="297863"/>
                          <a:pt x="148238" y="293457"/>
                          <a:pt x="143920" y="289501"/>
                        </a:cubicBezTo>
                        <a:cubicBezTo>
                          <a:pt x="227772" y="281824"/>
                          <a:pt x="278145" y="199260"/>
                          <a:pt x="333591" y="145618"/>
                        </a:cubicBezTo>
                        <a:cubicBezTo>
                          <a:pt x="339424" y="138336"/>
                          <a:pt x="349877" y="130613"/>
                          <a:pt x="353058" y="121581"/>
                        </a:cubicBezTo>
                        <a:cubicBezTo>
                          <a:pt x="360027" y="122723"/>
                          <a:pt x="365481" y="128825"/>
                          <a:pt x="370556" y="134539"/>
                        </a:cubicBezTo>
                        <a:cubicBezTo>
                          <a:pt x="417293" y="183822"/>
                          <a:pt x="476906" y="232807"/>
                          <a:pt x="474633" y="305388"/>
                        </a:cubicBezTo>
                        <a:cubicBezTo>
                          <a:pt x="465695" y="365619"/>
                          <a:pt x="483798" y="463689"/>
                          <a:pt x="415096" y="491880"/>
                        </a:cubicBezTo>
                        <a:cubicBezTo>
                          <a:pt x="372298" y="509822"/>
                          <a:pt x="323593" y="515239"/>
                          <a:pt x="283295" y="493881"/>
                        </a:cubicBezTo>
                        <a:cubicBezTo>
                          <a:pt x="277538" y="490792"/>
                          <a:pt x="268070" y="484446"/>
                          <a:pt x="263677" y="492595"/>
                        </a:cubicBezTo>
                        <a:cubicBezTo>
                          <a:pt x="262692" y="494421"/>
                          <a:pt x="262919" y="496658"/>
                          <a:pt x="264206" y="498287"/>
                        </a:cubicBezTo>
                        <a:cubicBezTo>
                          <a:pt x="283826" y="519508"/>
                          <a:pt x="319351" y="522589"/>
                          <a:pt x="347150" y="523555"/>
                        </a:cubicBezTo>
                        <a:cubicBezTo>
                          <a:pt x="395704" y="523190"/>
                          <a:pt x="443880" y="506496"/>
                          <a:pt x="468119" y="463530"/>
                        </a:cubicBezTo>
                        <a:cubicBezTo>
                          <a:pt x="486223" y="423439"/>
                          <a:pt x="479860" y="386589"/>
                          <a:pt x="487510" y="342610"/>
                        </a:cubicBezTo>
                        <a:lnTo>
                          <a:pt x="487510" y="342603"/>
                        </a:lnTo>
                        <a:cubicBezTo>
                          <a:pt x="489479" y="326746"/>
                          <a:pt x="491297" y="311772"/>
                          <a:pt x="491373" y="305472"/>
                        </a:cubicBezTo>
                        <a:cubicBezTo>
                          <a:pt x="514628" y="270342"/>
                          <a:pt x="515233" y="225853"/>
                          <a:pt x="514173" y="185085"/>
                        </a:cubicBezTo>
                        <a:close/>
                        <a:moveTo>
                          <a:pt x="503871" y="245103"/>
                        </a:moveTo>
                        <a:cubicBezTo>
                          <a:pt x="501296" y="256630"/>
                          <a:pt x="497585" y="269733"/>
                          <a:pt x="489253" y="279510"/>
                        </a:cubicBezTo>
                        <a:cubicBezTo>
                          <a:pt x="476678" y="214843"/>
                          <a:pt x="431911" y="169198"/>
                          <a:pt x="381009" y="129464"/>
                        </a:cubicBezTo>
                        <a:cubicBezTo>
                          <a:pt x="374192" y="121140"/>
                          <a:pt x="366390" y="111698"/>
                          <a:pt x="356997" y="105573"/>
                        </a:cubicBezTo>
                        <a:cubicBezTo>
                          <a:pt x="356997" y="102042"/>
                          <a:pt x="358588" y="97484"/>
                          <a:pt x="355786" y="94715"/>
                        </a:cubicBezTo>
                        <a:cubicBezTo>
                          <a:pt x="354119" y="93071"/>
                          <a:pt x="351089" y="92683"/>
                          <a:pt x="349650" y="94745"/>
                        </a:cubicBezTo>
                        <a:cubicBezTo>
                          <a:pt x="345787" y="99577"/>
                          <a:pt x="323062" y="124709"/>
                          <a:pt x="315488" y="133459"/>
                        </a:cubicBezTo>
                        <a:cubicBezTo>
                          <a:pt x="267918" y="190746"/>
                          <a:pt x="213986" y="255672"/>
                          <a:pt x="136648" y="285567"/>
                        </a:cubicBezTo>
                        <a:cubicBezTo>
                          <a:pt x="119681" y="274389"/>
                          <a:pt x="97260" y="284387"/>
                          <a:pt x="86807" y="299955"/>
                        </a:cubicBezTo>
                        <a:cubicBezTo>
                          <a:pt x="55371" y="334864"/>
                          <a:pt x="91957" y="405877"/>
                          <a:pt x="139678" y="386657"/>
                        </a:cubicBezTo>
                        <a:cubicBezTo>
                          <a:pt x="143162" y="413403"/>
                          <a:pt x="154524" y="439136"/>
                          <a:pt x="172249" y="459444"/>
                        </a:cubicBezTo>
                        <a:cubicBezTo>
                          <a:pt x="139981" y="513778"/>
                          <a:pt x="33101" y="465774"/>
                          <a:pt x="67946" y="408130"/>
                        </a:cubicBezTo>
                        <a:lnTo>
                          <a:pt x="67946" y="408130"/>
                        </a:lnTo>
                        <a:cubicBezTo>
                          <a:pt x="81277" y="417184"/>
                          <a:pt x="96881" y="423005"/>
                          <a:pt x="113015" y="423964"/>
                        </a:cubicBezTo>
                        <a:cubicBezTo>
                          <a:pt x="114984" y="424123"/>
                          <a:pt x="117030" y="423393"/>
                          <a:pt x="118393" y="421879"/>
                        </a:cubicBezTo>
                        <a:cubicBezTo>
                          <a:pt x="122256" y="417116"/>
                          <a:pt x="119757" y="408898"/>
                          <a:pt x="112712" y="408320"/>
                        </a:cubicBezTo>
                        <a:cubicBezTo>
                          <a:pt x="43858" y="399539"/>
                          <a:pt x="18861" y="319000"/>
                          <a:pt x="18786" y="267016"/>
                        </a:cubicBezTo>
                        <a:cubicBezTo>
                          <a:pt x="13862" y="124868"/>
                          <a:pt x="139754" y="-16640"/>
                          <a:pt x="281401" y="24120"/>
                        </a:cubicBezTo>
                        <a:lnTo>
                          <a:pt x="281401" y="24120"/>
                        </a:lnTo>
                        <a:cubicBezTo>
                          <a:pt x="286325" y="25140"/>
                          <a:pt x="291930" y="26281"/>
                          <a:pt x="297082" y="27286"/>
                        </a:cubicBezTo>
                        <a:cubicBezTo>
                          <a:pt x="461074" y="-2990"/>
                          <a:pt x="514249" y="116613"/>
                          <a:pt x="503871" y="24510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546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413" name="Freeform 367"/>
                  <p:cNvSpPr/>
                  <p:nvPr/>
                </p:nvSpPr>
                <p:spPr>
                  <a:xfrm flipH="1">
                    <a:off x="11521080" y="1822320"/>
                    <a:ext cx="37440" cy="23400"/>
                  </a:xfrm>
                  <a:custGeom>
                    <a:avLst/>
                    <a:gdLst>
                      <a:gd name="textAreaLeft" fmla="*/ 1080 w 37440"/>
                      <a:gd name="textAreaRight" fmla="*/ 40320 w 37440"/>
                      <a:gd name="textAreaTop" fmla="*/ 0 h 23400"/>
                      <a:gd name="textAreaBottom" fmla="*/ 25200 h 23400"/>
                      <a:gd name="GluePoint1X" fmla="*/ 34972 w 39389"/>
                      <a:gd name="GluePoint1Y" fmla="*/ 26087 h 25365"/>
                      <a:gd name="GluePoint2X" fmla="*/ 1946 w 39389"/>
                      <a:gd name="GluePoint2Y" fmla="*/ 3359 h 25365"/>
                      <a:gd name="GluePoint3X" fmla="*/ 23231 w 39389"/>
                      <a:gd name="GluePoint3Y" fmla="*/ 2324 h 25365"/>
                      <a:gd name="GluePoint4X" fmla="*/ 40881 w 39389"/>
                      <a:gd name="GluePoint4Y" fmla="*/ 16446 h 25365"/>
                      <a:gd name="GluePoint5X" fmla="*/ 34972 w 39389"/>
                      <a:gd name="GluePoint5Y" fmla="*/ 26087 h 25365"/>
                      <a:gd name="GluePoint6X" fmla="*/ 34972 w 39389"/>
                      <a:gd name="GluePoint6Y" fmla="*/ 26087 h 25365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</a:cxnLst>
                    <a:rect l="textAreaLeft" t="textAreaTop" r="textAreaRight" b="textAreaBottom"/>
                    <a:pathLst>
                      <a:path w="39389" h="25365">
                        <a:moveTo>
                          <a:pt x="34972" y="26087"/>
                        </a:moveTo>
                        <a:cubicBezTo>
                          <a:pt x="23762" y="23172"/>
                          <a:pt x="17323" y="3625"/>
                          <a:pt x="1946" y="3359"/>
                        </a:cubicBezTo>
                        <a:cubicBezTo>
                          <a:pt x="-23" y="-415"/>
                          <a:pt x="22020" y="445"/>
                          <a:pt x="23231" y="2324"/>
                        </a:cubicBezTo>
                        <a:cubicBezTo>
                          <a:pt x="29291" y="4386"/>
                          <a:pt x="38835" y="9796"/>
                          <a:pt x="40881" y="16446"/>
                        </a:cubicBezTo>
                        <a:cubicBezTo>
                          <a:pt x="42168" y="20578"/>
                          <a:pt x="39593" y="25957"/>
                          <a:pt x="34972" y="26087"/>
                        </a:cubicBezTo>
                        <a:lnTo>
                          <a:pt x="34972" y="260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546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9800" bIns="-198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</p:grpSp>
          <p:pic>
            <p:nvPicPr>
              <p:cNvPr id="414" name="Afbeelding 369" descr=""/>
              <p:cNvPicPr/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/>
            </p:blipFill>
            <p:spPr>
              <a:xfrm flipH="1">
                <a:off x="11194920" y="1720800"/>
                <a:ext cx="261000" cy="2610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pic>
          <p:nvPicPr>
            <p:cNvPr id="415" name="Afbeelding 377" descr=""/>
            <p:cNvPicPr/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/>
          </p:blipFill>
          <p:spPr>
            <a:xfrm flipH="1">
              <a:off x="11160360" y="1740960"/>
              <a:ext cx="437760" cy="1540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16" name=""/>
          <p:cNvSpPr/>
          <p:nvPr/>
        </p:nvSpPr>
        <p:spPr>
          <a:xfrm>
            <a:off x="540000" y="2700000"/>
            <a:ext cx="6478920" cy="19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000" strike="noStrike" u="none">
                <a:solidFill>
                  <a:srgbClr val="ff7b59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-</a:t>
            </a:r>
            <a:r>
              <a:rPr b="0" lang="nl-NL" sz="1200" strike="noStrike" u="none">
                <a:solidFill>
                  <a:srgbClr val="ff7b59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До роботи через:</a:t>
            </a: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практично-навчальну програму, що продовжує освіту у сфері Thuiszorg/Instelling / Домашній догляд / </a:t>
            </a: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Заклад догляду 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-“</a:t>
            </a:r>
            <a:r>
              <a:rPr b="0" i="1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Розмовний путівник” – переклад нідерландської мови для спілкування з клієнтом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-Сертифікат для доступу до навчання в MBO/HBO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-Дипломи подальшого навчання MBO: знання = компетентність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582120" y="900360"/>
            <a:ext cx="11296440" cy="61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Національний Клас Догляду –   Nationale Zorg Klas ( NZK )/ Coöp  Навчайся, Працюй і Доглядай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Бажаєш також приєднатися????</a:t>
            </a:r>
            <a:r>
              <a:rPr b="0" i="1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Пиши на e-mail:</a:t>
            </a: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ab.hamad20@gmail.com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-Онлайн індивідуальне навчання для дорослих / скорочене МBО Helpende,Verzorgende IG,Verplegende in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Verpleeghuis of Thuis bij cliënt / Помічник, Доглядальник, Медсестра у будинку для літніх людей або вдома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у клієнта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-Багато програм перекладено: українською / арабською, англійською тощо.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Коротке ознайомлення з участю через практичні навчально-робочі курси навколо програм 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+ мовна підтримка + групове професійне обговорення. 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Tijdelijke aanduiding voor inhoud 7" descr="Glimlachende leerlingen op school, pratend in de gang"/>
          <p:cNvPicPr/>
          <p:nvPr/>
        </p:nvPicPr>
        <p:blipFill>
          <a:blip r:embed="rId1"/>
          <a:stretch/>
        </p:blipFill>
        <p:spPr>
          <a:xfrm>
            <a:off x="878760" y="1360800"/>
            <a:ext cx="9254160" cy="4918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/>
          </p:nvPr>
        </p:nvSpPr>
        <p:spPr>
          <a:xfrm>
            <a:off x="360000" y="540000"/>
            <a:ext cx="11548080" cy="517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Що можна вивчити у  Nationale Zorg Klas / Національному Класі Догляду через практичні навчально-робочі програми: </a:t>
            </a:r>
            <a:endParaRPr b="0" lang="nl-NL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algn="l" pos="0"/>
              </a:tabLst>
            </a:pPr>
            <a:endParaRPr b="0" lang="nl-NL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0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Microsoft YaHei"/>
              </a:rPr>
              <a:t>Р</a:t>
            </a: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Microsoft YaHei"/>
              </a:rPr>
              <a:t>обота + навчання з набуттям навичок для роботи як: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Helpende in Verpleeghuis of Thuiszorg/ Помічник у будинку для літніх людей або у сфері домашнього догляду: вдень, у вихідні, вночі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Verzorgende in verpleeghuis of Thuis / Доглядальник у будинку для літніх людей або вдома: вдень і вночі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Verplegende in Verpleeghuis of Thuis / Медсестра / медбрат у будинку для літніх людей або вдома: вдень і вночі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Microsoft YaHei"/>
              </a:rPr>
              <a:t>У поєднанні з: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Microsoft YaHei"/>
              </a:rPr>
              <a:t>спілкуванням, допомогою у повсякденних справах (ADL), харчуванням, творчими заняттями, супроводом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Microsoft YaHei"/>
              </a:rPr>
              <a:t>Доповнюється навчанням у сферах: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Microsoft YaHei"/>
              </a:rPr>
              <a:t>Перша допомога (EHBO), реанімація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Профілактика падінь(valpreventie)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Bідновлення самостійності (reablement)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Microsoft YaHei"/>
              </a:rPr>
              <a:t>Питання підтримки з боку родини (mantelzorg)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Життя з хронічними захворюваннями (</a:t>
            </a: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  <a:ea typeface="Microsoft YaHei"/>
              </a:rPr>
              <a:t>PPEP4ALL)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Паліативний догляд (palliatieve begeleiding) 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За бажанням – супровід до працевлаштування через роботу в кадровому агентстві (Uitzendmedewerker).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86720" y="448200"/>
            <a:ext cx="1121220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20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Arial"/>
              </a:rPr>
              <a:t>Навчання відбувається самостійно у твоєму стилі, але також і разом із іншими. 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421" name="Rechte verbindingslijn 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0920" y="5347080"/>
            <a:ext cx="11148480" cy="1800"/>
          </a:xfrm>
          <a:prstGeom prst="straightConnector1">
            <a:avLst/>
          </a:prstGeom>
          <a:ln w="28575">
            <a:solidFill>
              <a:srgbClr val="000000"/>
            </a:solidFill>
            <a:round/>
          </a:ln>
        </p:spPr>
      </p:cxnSp>
      <p:grpSp>
        <p:nvGrpSpPr>
          <p:cNvPr id="422" name="Afbeelding 153"/>
          <p:cNvGrpSpPr/>
          <p:nvPr/>
        </p:nvGrpSpPr>
        <p:grpSpPr>
          <a:xfrm>
            <a:off x="9673560" y="3654360"/>
            <a:ext cx="1780200" cy="2061000"/>
            <a:chOff x="9673560" y="3654360"/>
            <a:chExt cx="1780200" cy="2061000"/>
          </a:xfrm>
        </p:grpSpPr>
        <p:sp>
          <p:nvSpPr>
            <p:cNvPr id="423" name="Freeform 57"/>
            <p:cNvSpPr/>
            <p:nvPr/>
          </p:nvSpPr>
          <p:spPr>
            <a:xfrm>
              <a:off x="10367280" y="5457240"/>
              <a:ext cx="401760" cy="245160"/>
            </a:xfrm>
            <a:custGeom>
              <a:avLst/>
              <a:gdLst>
                <a:gd name="textAreaLeft" fmla="*/ 0 w 401760"/>
                <a:gd name="textAreaRight" fmla="*/ 403560 w 401760"/>
                <a:gd name="textAreaTop" fmla="*/ 0 h 245160"/>
                <a:gd name="textAreaBottom" fmla="*/ 246960 h 245160"/>
                <a:gd name="GluePoint1X" fmla="*/ 4056 w 403386"/>
                <a:gd name="GluePoint1Y" fmla="*/ 1942 h 247090"/>
                <a:gd name="GluePoint2X" fmla="*/ 14387 w 403386"/>
                <a:gd name="GluePoint2Y" fmla="*/ 1034 h 247090"/>
                <a:gd name="GluePoint3X" fmla="*/ 388620 w 403386"/>
                <a:gd name="GluePoint3Y" fmla="*/ 1499 h 247090"/>
                <a:gd name="GluePoint4X" fmla="*/ 399010 w 403386"/>
                <a:gd name="GluePoint4Y" fmla="*/ 2008 h 247090"/>
                <a:gd name="GluePoint5X" fmla="*/ 403297 w 403386"/>
                <a:gd name="GluePoint5Y" fmla="*/ 11555 h 247090"/>
                <a:gd name="GluePoint6X" fmla="*/ 393415 w 403386"/>
                <a:gd name="GluePoint6Y" fmla="*/ 47695 h 247090"/>
                <a:gd name="GluePoint7X" fmla="*/ 279320 w 403386"/>
                <a:gd name="GluePoint7Y" fmla="*/ 242070 h 247090"/>
                <a:gd name="GluePoint8X" fmla="*/ 273574 w 403386"/>
                <a:gd name="GluePoint8Y" fmla="*/ 233271 h 247090"/>
                <a:gd name="GluePoint9X" fmla="*/ 198227 w 403386"/>
                <a:gd name="GluePoint9Y" fmla="*/ 247091 h 247090"/>
                <a:gd name="GluePoint10X" fmla="*/ 62683 w 403386"/>
                <a:gd name="GluePoint10Y" fmla="*/ 211175 h 247090"/>
                <a:gd name="GluePoint11X" fmla="*/ 54575 w 403386"/>
                <a:gd name="GluePoint11Y" fmla="*/ 201904 h 247090"/>
                <a:gd name="GluePoint12X" fmla="*/ 5530 w 403386"/>
                <a:gd name="GluePoint12Y" fmla="*/ 64435 h 247090"/>
                <a:gd name="GluePoint13X" fmla="*/ 125 w 403386"/>
                <a:gd name="GluePoint13Y" fmla="*/ 11533 h 247090"/>
                <a:gd name="GluePoint14X" fmla="*/ 4056 w 403386"/>
                <a:gd name="GluePoint14Y" fmla="*/ 1942 h 2470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403386" h="247090">
                  <a:moveTo>
                    <a:pt x="4056" y="1942"/>
                  </a:moveTo>
                  <a:cubicBezTo>
                    <a:pt x="7056" y="-266"/>
                    <a:pt x="11045" y="-622"/>
                    <a:pt x="14387" y="1034"/>
                  </a:cubicBezTo>
                  <a:cubicBezTo>
                    <a:pt x="128148" y="57351"/>
                    <a:pt x="284886" y="58623"/>
                    <a:pt x="388620" y="1499"/>
                  </a:cubicBezTo>
                  <a:cubicBezTo>
                    <a:pt x="391890" y="-317"/>
                    <a:pt x="395959" y="-121"/>
                    <a:pt x="399010" y="2008"/>
                  </a:cubicBezTo>
                  <a:cubicBezTo>
                    <a:pt x="402134" y="4136"/>
                    <a:pt x="403805" y="7827"/>
                    <a:pt x="403297" y="11555"/>
                  </a:cubicBezTo>
                  <a:cubicBezTo>
                    <a:pt x="402134" y="20049"/>
                    <a:pt x="394433" y="39172"/>
                    <a:pt x="393415" y="47695"/>
                  </a:cubicBezTo>
                  <a:cubicBezTo>
                    <a:pt x="384159" y="125061"/>
                    <a:pt x="378964" y="221638"/>
                    <a:pt x="279320" y="242070"/>
                  </a:cubicBezTo>
                  <a:cubicBezTo>
                    <a:pt x="279175" y="242099"/>
                    <a:pt x="273719" y="233242"/>
                    <a:pt x="273574" y="233271"/>
                  </a:cubicBezTo>
                  <a:cubicBezTo>
                    <a:pt x="250098" y="237006"/>
                    <a:pt x="224987" y="247091"/>
                    <a:pt x="198227" y="247091"/>
                  </a:cubicBezTo>
                  <a:cubicBezTo>
                    <a:pt x="150047" y="247091"/>
                    <a:pt x="96513" y="240028"/>
                    <a:pt x="62683" y="211175"/>
                  </a:cubicBezTo>
                  <a:cubicBezTo>
                    <a:pt x="62560" y="211067"/>
                    <a:pt x="54691" y="202021"/>
                    <a:pt x="54575" y="201904"/>
                  </a:cubicBezTo>
                  <a:cubicBezTo>
                    <a:pt x="15034" y="164682"/>
                    <a:pt x="10929" y="113123"/>
                    <a:pt x="5530" y="64435"/>
                  </a:cubicBezTo>
                  <a:cubicBezTo>
                    <a:pt x="4099" y="51546"/>
                    <a:pt x="2007" y="23311"/>
                    <a:pt x="125" y="11533"/>
                  </a:cubicBezTo>
                  <a:cubicBezTo>
                    <a:pt x="-463" y="7857"/>
                    <a:pt x="1055" y="4158"/>
                    <a:pt x="4056" y="194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424" name="Freeform 58"/>
            <p:cNvSpPr/>
            <p:nvPr/>
          </p:nvSpPr>
          <p:spPr>
            <a:xfrm>
              <a:off x="10403280" y="5280120"/>
              <a:ext cx="337680" cy="61560"/>
            </a:xfrm>
            <a:custGeom>
              <a:avLst/>
              <a:gdLst>
                <a:gd name="textAreaLeft" fmla="*/ 0 w 337680"/>
                <a:gd name="textAreaRight" fmla="*/ 339480 w 337680"/>
                <a:gd name="textAreaTop" fmla="*/ 0 h 61560"/>
                <a:gd name="textAreaBottom" fmla="*/ 63360 h 61560"/>
                <a:gd name="GluePoint1X" fmla="*/ 12935 w 339430"/>
                <a:gd name="GluePoint1Y" fmla="*/ 32929 h 63459"/>
                <a:gd name="GluePoint2X" fmla="*/ 102718 w 339430"/>
                <a:gd name="GluePoint2Y" fmla="*/ 12025 h 63459"/>
                <a:gd name="GluePoint3X" fmla="*/ 149634 w 339430"/>
                <a:gd name="GluePoint3Y" fmla="*/ 4352 h 63459"/>
                <a:gd name="GluePoint4X" fmla="*/ 205944 w 339430"/>
                <a:gd name="GluePoint4Y" fmla="*/ 73 h 63459"/>
                <a:gd name="GluePoint5X" fmla="*/ 236743 w 339430"/>
                <a:gd name="GluePoint5Y" fmla="*/ 1344 h 63459"/>
                <a:gd name="GluePoint6X" fmla="*/ 328285 w 339430"/>
                <a:gd name="GluePoint6Y" fmla="*/ 18797 h 63459"/>
                <a:gd name="GluePoint7X" fmla="*/ 339431 w 339430"/>
                <a:gd name="GluePoint7Y" fmla="*/ 28489 h 63459"/>
                <a:gd name="GluePoint8X" fmla="*/ 328220 w 339430"/>
                <a:gd name="GluePoint8Y" fmla="*/ 37949 h 63459"/>
                <a:gd name="GluePoint9X" fmla="*/ 145746 w 339430"/>
                <a:gd name="GluePoint9Y" fmla="*/ 63460 h 63459"/>
                <a:gd name="GluePoint10X" fmla="*/ 100502 w 339430"/>
                <a:gd name="GluePoint10Y" fmla="*/ 61876 h 63459"/>
                <a:gd name="GluePoint11X" fmla="*/ 19648 w 339430"/>
                <a:gd name="GluePoint11Y" fmla="*/ 48259 h 63459"/>
                <a:gd name="GluePoint12X" fmla="*/ 2 w 339430"/>
                <a:gd name="GluePoint12Y" fmla="*/ 39679 h 63459"/>
                <a:gd name="GluePoint13X" fmla="*/ 12935 w 339430"/>
                <a:gd name="GluePoint13Y" fmla="*/ 32929 h 634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339430" h="63459">
                  <a:moveTo>
                    <a:pt x="12935" y="32929"/>
                  </a:moveTo>
                  <a:cubicBezTo>
                    <a:pt x="45703" y="21282"/>
                    <a:pt x="75007" y="16900"/>
                    <a:pt x="102718" y="12025"/>
                  </a:cubicBezTo>
                  <a:cubicBezTo>
                    <a:pt x="104295" y="11749"/>
                    <a:pt x="148340" y="4512"/>
                    <a:pt x="149634" y="4352"/>
                  </a:cubicBezTo>
                  <a:cubicBezTo>
                    <a:pt x="172346" y="1533"/>
                    <a:pt x="180099" y="-407"/>
                    <a:pt x="205944" y="73"/>
                  </a:cubicBezTo>
                  <a:cubicBezTo>
                    <a:pt x="208756" y="123"/>
                    <a:pt x="231745" y="1097"/>
                    <a:pt x="236743" y="1344"/>
                  </a:cubicBezTo>
                  <a:cubicBezTo>
                    <a:pt x="270173" y="3023"/>
                    <a:pt x="301780" y="11110"/>
                    <a:pt x="328285" y="18797"/>
                  </a:cubicBezTo>
                  <a:cubicBezTo>
                    <a:pt x="332558" y="20032"/>
                    <a:pt x="339446" y="24042"/>
                    <a:pt x="339431" y="28489"/>
                  </a:cubicBezTo>
                  <a:cubicBezTo>
                    <a:pt x="339416" y="32936"/>
                    <a:pt x="332499" y="36743"/>
                    <a:pt x="328220" y="37949"/>
                  </a:cubicBezTo>
                  <a:cubicBezTo>
                    <a:pt x="268291" y="54893"/>
                    <a:pt x="206968" y="63460"/>
                    <a:pt x="145746" y="63460"/>
                  </a:cubicBezTo>
                  <a:cubicBezTo>
                    <a:pt x="141997" y="63460"/>
                    <a:pt x="100502" y="61876"/>
                    <a:pt x="100502" y="61876"/>
                  </a:cubicBezTo>
                  <a:cubicBezTo>
                    <a:pt x="70814" y="59725"/>
                    <a:pt x="44367" y="55271"/>
                    <a:pt x="19648" y="48259"/>
                  </a:cubicBezTo>
                  <a:cubicBezTo>
                    <a:pt x="15478" y="47075"/>
                    <a:pt x="140" y="44016"/>
                    <a:pt x="2" y="39679"/>
                  </a:cubicBezTo>
                  <a:cubicBezTo>
                    <a:pt x="-144" y="35348"/>
                    <a:pt x="8852" y="34375"/>
                    <a:pt x="12935" y="32929"/>
                  </a:cubicBezTo>
                  <a:close/>
                </a:path>
              </a:pathLst>
            </a:custGeom>
            <a:solidFill>
              <a:srgbClr val="ffffff"/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425" name="Freeform 59"/>
            <p:cNvSpPr/>
            <p:nvPr/>
          </p:nvSpPr>
          <p:spPr>
            <a:xfrm>
              <a:off x="10335960" y="5230800"/>
              <a:ext cx="459000" cy="270360"/>
            </a:xfrm>
            <a:custGeom>
              <a:avLst/>
              <a:gdLst>
                <a:gd name="textAreaLeft" fmla="*/ 0 w 459000"/>
                <a:gd name="textAreaRight" fmla="*/ 460800 w 459000"/>
                <a:gd name="textAreaTop" fmla="*/ 0 h 270360"/>
                <a:gd name="textAreaBottom" fmla="*/ 272160 h 270360"/>
                <a:gd name="GluePoint1X" fmla="*/ 732 w 460643"/>
                <a:gd name="GluePoint1Y" fmla="*/ 58823 h 272233"/>
                <a:gd name="GluePoint2X" fmla="*/ 1524 w 460643"/>
                <a:gd name="GluePoint2Y" fmla="*/ 61780 h 272233"/>
                <a:gd name="GluePoint3X" fmla="*/ 16906 w 460643"/>
                <a:gd name="GluePoint3Y" fmla="*/ 171443 h 272233"/>
                <a:gd name="GluePoint4X" fmla="*/ 28488 w 460643"/>
                <a:gd name="GluePoint4Y" fmla="*/ 212763 h 272233"/>
                <a:gd name="GluePoint5X" fmla="*/ 33748 w 460643"/>
                <a:gd name="GluePoint5Y" fmla="*/ 220385 h 272233"/>
                <a:gd name="GluePoint6X" fmla="*/ 240104 w 460643"/>
                <a:gd name="GluePoint6Y" fmla="*/ 272234 h 272233"/>
                <a:gd name="GluePoint7X" fmla="*/ 423704 w 460643"/>
                <a:gd name="GluePoint7Y" fmla="*/ 226024 h 272233"/>
                <a:gd name="GluePoint8X" fmla="*/ 436273 w 460643"/>
                <a:gd name="GluePoint8Y" fmla="*/ 217014 h 272233"/>
                <a:gd name="GluePoint9X" fmla="*/ 460614 w 460643"/>
                <a:gd name="GluePoint9Y" fmla="*/ 64098 h 272233"/>
                <a:gd name="GluePoint10X" fmla="*/ 450006 w 460643"/>
                <a:gd name="GluePoint10Y" fmla="*/ 50750 h 272233"/>
                <a:gd name="GluePoint11X" fmla="*/ 372494 w 460643"/>
                <a:gd name="GluePoint11Y" fmla="*/ 18091 h 272233"/>
                <a:gd name="GluePoint12X" fmla="*/ 310481 w 460643"/>
                <a:gd name="GluePoint12Y" fmla="*/ 5753 h 272233"/>
                <a:gd name="GluePoint13X" fmla="*/ 280851 w 460643"/>
                <a:gd name="GluePoint13Y" fmla="*/ 2288 h 272233"/>
                <a:gd name="GluePoint14X" fmla="*/ 197810 w 460643"/>
                <a:gd name="GluePoint14Y" fmla="*/ 1096 h 272233"/>
                <a:gd name="GluePoint15X" fmla="*/ 169248 w 460643"/>
                <a:gd name="GluePoint15Y" fmla="*/ 3734 h 272233"/>
                <a:gd name="GluePoint16X" fmla="*/ 119128 w 460643"/>
                <a:gd name="GluePoint16Y" fmla="*/ 12031 h 272233"/>
                <a:gd name="GluePoint17X" fmla="*/ 57805 w 460643"/>
                <a:gd name="GluePoint17Y" fmla="*/ 28721 h 272233"/>
                <a:gd name="GluePoint18X" fmla="*/ 16928 w 460643"/>
                <a:gd name="GluePoint18Y" fmla="*/ 40760 h 272233"/>
                <a:gd name="GluePoint19X" fmla="*/ 1066 w 460643"/>
                <a:gd name="GluePoint19Y" fmla="*/ 50584 h 272233"/>
                <a:gd name="GluePoint20X" fmla="*/ 732 w 460643"/>
                <a:gd name="GluePoint20Y" fmla="*/ 58823 h 272233"/>
                <a:gd name="GluePoint21X" fmla="*/ 70927 w 460643"/>
                <a:gd name="GluePoint21Y" fmla="*/ 101894 h 272233"/>
                <a:gd name="GluePoint22X" fmla="*/ 58612 w 460643"/>
                <a:gd name="GluePoint22Y" fmla="*/ 90742 h 272233"/>
                <a:gd name="GluePoint23X" fmla="*/ 80234 w 460643"/>
                <a:gd name="GluePoint23Y" fmla="*/ 79930 h 272233"/>
                <a:gd name="GluePoint24X" fmla="*/ 175954 w 460643"/>
                <a:gd name="GluePoint24Y" fmla="*/ 60422 h 272233"/>
                <a:gd name="GluePoint25X" fmla="*/ 246796 w 460643"/>
                <a:gd name="GluePoint25Y" fmla="*/ 50387 h 272233"/>
                <a:gd name="GluePoint26X" fmla="*/ 308780 w 460643"/>
                <a:gd name="GluePoint26Y" fmla="*/ 48912 h 272233"/>
                <a:gd name="GluePoint27X" fmla="*/ 409143 w 460643"/>
                <a:gd name="GluePoint27Y" fmla="*/ 77249 h 272233"/>
                <a:gd name="GluePoint28X" fmla="*/ 407980 w 460643"/>
                <a:gd name="GluePoint28Y" fmla="*/ 89121 h 272233"/>
                <a:gd name="GluePoint29X" fmla="*/ 70927 w 460643"/>
                <a:gd name="GluePoint29Y" fmla="*/ 101894 h 27223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</a:cxnLst>
              <a:rect l="textAreaLeft" t="textAreaTop" r="textAreaRight" b="textAreaBottom"/>
              <a:pathLst>
                <a:path w="460643" h="272233">
                  <a:moveTo>
                    <a:pt x="732" y="58823"/>
                  </a:moveTo>
                  <a:cubicBezTo>
                    <a:pt x="1074" y="59666"/>
                    <a:pt x="1408" y="61257"/>
                    <a:pt x="1524" y="61780"/>
                  </a:cubicBezTo>
                  <a:cubicBezTo>
                    <a:pt x="1829" y="63218"/>
                    <a:pt x="16354" y="166967"/>
                    <a:pt x="16906" y="171443"/>
                  </a:cubicBezTo>
                  <a:cubicBezTo>
                    <a:pt x="18294" y="182603"/>
                    <a:pt x="28488" y="212763"/>
                    <a:pt x="28488" y="212763"/>
                  </a:cubicBezTo>
                  <a:cubicBezTo>
                    <a:pt x="28880" y="216011"/>
                    <a:pt x="30849" y="218866"/>
                    <a:pt x="33748" y="220385"/>
                  </a:cubicBezTo>
                  <a:cubicBezTo>
                    <a:pt x="96510" y="253321"/>
                    <a:pt x="170541" y="272227"/>
                    <a:pt x="240104" y="272234"/>
                  </a:cubicBezTo>
                  <a:cubicBezTo>
                    <a:pt x="301907" y="272234"/>
                    <a:pt x="364465" y="252231"/>
                    <a:pt x="423704" y="226024"/>
                  </a:cubicBezTo>
                  <a:cubicBezTo>
                    <a:pt x="426828" y="224621"/>
                    <a:pt x="435837" y="220451"/>
                    <a:pt x="436273" y="217014"/>
                  </a:cubicBezTo>
                  <a:cubicBezTo>
                    <a:pt x="441795" y="175323"/>
                    <a:pt x="460033" y="67767"/>
                    <a:pt x="460614" y="64098"/>
                  </a:cubicBezTo>
                  <a:cubicBezTo>
                    <a:pt x="461195" y="60429"/>
                    <a:pt x="452985" y="52959"/>
                    <a:pt x="450006" y="50750"/>
                  </a:cubicBezTo>
                  <a:cubicBezTo>
                    <a:pt x="426537" y="33422"/>
                    <a:pt x="398891" y="24812"/>
                    <a:pt x="372494" y="18091"/>
                  </a:cubicBezTo>
                  <a:cubicBezTo>
                    <a:pt x="352092" y="12881"/>
                    <a:pt x="331224" y="8732"/>
                    <a:pt x="310481" y="5753"/>
                  </a:cubicBezTo>
                  <a:cubicBezTo>
                    <a:pt x="309049" y="5550"/>
                    <a:pt x="281686" y="2360"/>
                    <a:pt x="280851" y="2288"/>
                  </a:cubicBezTo>
                  <a:cubicBezTo>
                    <a:pt x="253015" y="-292"/>
                    <a:pt x="225078" y="-691"/>
                    <a:pt x="197810" y="1096"/>
                  </a:cubicBezTo>
                  <a:cubicBezTo>
                    <a:pt x="194431" y="1314"/>
                    <a:pt x="171820" y="3428"/>
                    <a:pt x="169248" y="3734"/>
                  </a:cubicBezTo>
                  <a:cubicBezTo>
                    <a:pt x="152260" y="5732"/>
                    <a:pt x="135397" y="8529"/>
                    <a:pt x="119128" y="12031"/>
                  </a:cubicBezTo>
                  <a:cubicBezTo>
                    <a:pt x="98116" y="16027"/>
                    <a:pt x="77626" y="22479"/>
                    <a:pt x="57805" y="28721"/>
                  </a:cubicBezTo>
                  <a:cubicBezTo>
                    <a:pt x="44407" y="32942"/>
                    <a:pt x="30558" y="37302"/>
                    <a:pt x="16928" y="40760"/>
                  </a:cubicBezTo>
                  <a:cubicBezTo>
                    <a:pt x="14138" y="41472"/>
                    <a:pt x="2367" y="48019"/>
                    <a:pt x="1066" y="50584"/>
                  </a:cubicBezTo>
                  <a:cubicBezTo>
                    <a:pt x="-227" y="53148"/>
                    <a:pt x="-351" y="56156"/>
                    <a:pt x="732" y="58823"/>
                  </a:cubicBezTo>
                  <a:close/>
                  <a:moveTo>
                    <a:pt x="70927" y="101894"/>
                  </a:moveTo>
                  <a:cubicBezTo>
                    <a:pt x="67490" y="98465"/>
                    <a:pt x="57369" y="94556"/>
                    <a:pt x="58612" y="90742"/>
                  </a:cubicBezTo>
                  <a:cubicBezTo>
                    <a:pt x="60828" y="83941"/>
                    <a:pt x="79465" y="80119"/>
                    <a:pt x="80234" y="79930"/>
                  </a:cubicBezTo>
                  <a:cubicBezTo>
                    <a:pt x="115372" y="71436"/>
                    <a:pt x="149812" y="65732"/>
                    <a:pt x="175954" y="60422"/>
                  </a:cubicBezTo>
                  <a:cubicBezTo>
                    <a:pt x="176550" y="60298"/>
                    <a:pt x="232715" y="52138"/>
                    <a:pt x="246796" y="50387"/>
                  </a:cubicBezTo>
                  <a:cubicBezTo>
                    <a:pt x="255624" y="49290"/>
                    <a:pt x="306818" y="48774"/>
                    <a:pt x="308780" y="48912"/>
                  </a:cubicBezTo>
                  <a:cubicBezTo>
                    <a:pt x="343031" y="51317"/>
                    <a:pt x="380588" y="64657"/>
                    <a:pt x="409143" y="77249"/>
                  </a:cubicBezTo>
                  <a:cubicBezTo>
                    <a:pt x="409906" y="78382"/>
                    <a:pt x="415929" y="83744"/>
                    <a:pt x="407980" y="89121"/>
                  </a:cubicBezTo>
                  <a:cubicBezTo>
                    <a:pt x="310757" y="123111"/>
                    <a:pt x="174835" y="135986"/>
                    <a:pt x="70927" y="10189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grpSp>
          <p:nvGrpSpPr>
            <p:cNvPr id="426" name="Afbeelding 153"/>
            <p:cNvGrpSpPr/>
            <p:nvPr/>
          </p:nvGrpSpPr>
          <p:grpSpPr>
            <a:xfrm>
              <a:off x="9687960" y="3662280"/>
              <a:ext cx="1758960" cy="1415160"/>
              <a:chOff x="9687960" y="3662280"/>
              <a:chExt cx="1758960" cy="1415160"/>
            </a:xfrm>
          </p:grpSpPr>
          <p:sp>
            <p:nvSpPr>
              <p:cNvPr id="427" name="Freeform 61"/>
              <p:cNvSpPr/>
              <p:nvPr/>
            </p:nvSpPr>
            <p:spPr>
              <a:xfrm>
                <a:off x="9687960" y="4540320"/>
                <a:ext cx="779400" cy="296640"/>
              </a:xfrm>
              <a:custGeom>
                <a:avLst/>
                <a:gdLst>
                  <a:gd name="textAreaLeft" fmla="*/ 0 w 779400"/>
                  <a:gd name="textAreaRight" fmla="*/ 781200 w 779400"/>
                  <a:gd name="textAreaTop" fmla="*/ 0 h 296640"/>
                  <a:gd name="textAreaBottom" fmla="*/ 298440 h 296640"/>
                  <a:gd name="GluePoint1X" fmla="*/ 720230 w 781023"/>
                  <a:gd name="GluePoint1Y" fmla="*/ 227000 h 298351"/>
                  <a:gd name="GluePoint2X" fmla="*/ 777789 w 781023"/>
                  <a:gd name="GluePoint2Y" fmla="*/ 135459 h 298351"/>
                  <a:gd name="GluePoint3X" fmla="*/ 715645 w 781023"/>
                  <a:gd name="GluePoint3Y" fmla="*/ 79846 h 298351"/>
                  <a:gd name="GluePoint4X" fmla="*/ 668207 w 781023"/>
                  <a:gd name="GluePoint4Y" fmla="*/ 119656 h 298351"/>
                  <a:gd name="GluePoint5X" fmla="*/ 671752 w 781023"/>
                  <a:gd name="GluePoint5Y" fmla="*/ 66819 h 298351"/>
                  <a:gd name="GluePoint6X" fmla="*/ 631674 w 781023"/>
                  <a:gd name="GluePoint6Y" fmla="*/ 29196 h 298351"/>
                  <a:gd name="GluePoint7X" fmla="*/ 563594 w 781023"/>
                  <a:gd name="GluePoint7Y" fmla="*/ 3105 h 298351"/>
                  <a:gd name="GluePoint8X" fmla="*/ 563049 w 781023"/>
                  <a:gd name="GluePoint8Y" fmla="*/ 15914 h 298351"/>
                  <a:gd name="GluePoint9X" fmla="*/ 565047 w 781023"/>
                  <a:gd name="GluePoint9Y" fmla="*/ 113451 h 298351"/>
                  <a:gd name="GluePoint10X" fmla="*/ 549694 w 781023"/>
                  <a:gd name="GluePoint10Y" fmla="*/ 30620 h 298351"/>
                  <a:gd name="GluePoint11X" fmla="*/ 472284 w 781023"/>
                  <a:gd name="GluePoint11Y" fmla="*/ 9273 h 298351"/>
                  <a:gd name="GluePoint12X" fmla="*/ 420850 w 781023"/>
                  <a:gd name="GluePoint12Y" fmla="*/ 8380 h 298351"/>
                  <a:gd name="GluePoint13X" fmla="*/ 428006 w 781023"/>
                  <a:gd name="GluePoint13Y" fmla="*/ 29196 h 298351"/>
                  <a:gd name="GluePoint14X" fmla="*/ 450145 w 781023"/>
                  <a:gd name="GluePoint14Y" fmla="*/ 100038 h 298351"/>
                  <a:gd name="GluePoint15X" fmla="*/ 412995 w 781023"/>
                  <a:gd name="GluePoint15Y" fmla="*/ 56683 h 298351"/>
                  <a:gd name="GluePoint16X" fmla="*/ 328378 w 781023"/>
                  <a:gd name="GluePoint16Y" fmla="*/ 57976 h 298351"/>
                  <a:gd name="GluePoint17X" fmla="*/ 247618 w 781023"/>
                  <a:gd name="GluePoint17Y" fmla="*/ 56683 h 298351"/>
                  <a:gd name="GluePoint18X" fmla="*/ 257173 w 781023"/>
                  <a:gd name="GluePoint18Y" fmla="*/ 79272 h 298351"/>
                  <a:gd name="GluePoint19X" fmla="*/ 222711 w 781023"/>
                  <a:gd name="GluePoint19Y" fmla="*/ 79272 h 298351"/>
                  <a:gd name="GluePoint20X" fmla="*/ 171189 w 781023"/>
                  <a:gd name="GluePoint20Y" fmla="*/ 95613 h 298351"/>
                  <a:gd name="GluePoint21X" fmla="*/ 123083 w 781023"/>
                  <a:gd name="GluePoint21Y" fmla="*/ 116342 h 298351"/>
                  <a:gd name="GluePoint22X" fmla="*/ 140462 w 781023"/>
                  <a:gd name="GluePoint22Y" fmla="*/ 135168 h 298351"/>
                  <a:gd name="GluePoint23X" fmla="*/ 139176 w 781023"/>
                  <a:gd name="GluePoint23Y" fmla="*/ 141148 h 298351"/>
                  <a:gd name="GluePoint24X" fmla="*/ 58504 w 781023"/>
                  <a:gd name="GluePoint24Y" fmla="*/ 165001 h 298351"/>
                  <a:gd name="GluePoint25X" fmla="*/ 0 w 781023"/>
                  <a:gd name="GluePoint25Y" fmla="*/ 212498 h 298351"/>
                  <a:gd name="GluePoint26X" fmla="*/ 86303 w 781023"/>
                  <a:gd name="GluePoint26Y" fmla="*/ 202943 h 298351"/>
                  <a:gd name="GluePoint27X" fmla="*/ 178114 w 781023"/>
                  <a:gd name="GluePoint27Y" fmla="*/ 179482 h 298351"/>
                  <a:gd name="GluePoint28X" fmla="*/ 196939 w 781023"/>
                  <a:gd name="GluePoint28Y" fmla="*/ 187881 h 298351"/>
                  <a:gd name="GluePoint29X" fmla="*/ 146842 w 781023"/>
                  <a:gd name="GluePoint29Y" fmla="*/ 215164 h 298351"/>
                  <a:gd name="GluePoint30X" fmla="*/ 116427 w 781023"/>
                  <a:gd name="GluePoint30Y" fmla="*/ 231905 h 298351"/>
                  <a:gd name="GluePoint31X" fmla="*/ 169351 w 781023"/>
                  <a:gd name="GluePoint31Y" fmla="*/ 245114 h 298351"/>
                  <a:gd name="GluePoint32X" fmla="*/ 282371 w 781023"/>
                  <a:gd name="GluePoint32Y" fmla="*/ 195699 h 298351"/>
                  <a:gd name="GluePoint33X" fmla="*/ 350509 w 781023"/>
                  <a:gd name="GluePoint33Y" fmla="*/ 179736 h 298351"/>
                  <a:gd name="GluePoint34X" fmla="*/ 326154 w 781023"/>
                  <a:gd name="GluePoint34Y" fmla="*/ 215157 h 298351"/>
                  <a:gd name="GluePoint35X" fmla="*/ 277452 w 781023"/>
                  <a:gd name="GluePoint35Y" fmla="*/ 250578 h 298351"/>
                  <a:gd name="GluePoint36X" fmla="*/ 376783 w 781023"/>
                  <a:gd name="GluePoint36Y" fmla="*/ 260278 h 298351"/>
                  <a:gd name="GluePoint37X" fmla="*/ 495818 w 781023"/>
                  <a:gd name="GluePoint37Y" fmla="*/ 212338 h 298351"/>
                  <a:gd name="GluePoint38X" fmla="*/ 443497 w 781023"/>
                  <a:gd name="GluePoint38Y" fmla="*/ 270501 h 298351"/>
                  <a:gd name="GluePoint39X" fmla="*/ 562722 w 781023"/>
                  <a:gd name="GluePoint39Y" fmla="*/ 296193 h 298351"/>
                  <a:gd name="GluePoint40X" fmla="*/ 608773 w 781023"/>
                  <a:gd name="GluePoint40Y" fmla="*/ 241743 h 298351"/>
                  <a:gd name="GluePoint41X" fmla="*/ 622672 w 781023"/>
                  <a:gd name="GluePoint41Y" fmla="*/ 277948 h 298351"/>
                  <a:gd name="GluePoint42X" fmla="*/ 684802 w 781023"/>
                  <a:gd name="GluePoint42Y" fmla="*/ 288215 h 298351"/>
                  <a:gd name="GluePoint43X" fmla="*/ 717629 w 781023"/>
                  <a:gd name="GluePoint43Y" fmla="*/ 236809 h 298351"/>
                  <a:gd name="GluePoint44X" fmla="*/ 720230 w 781023"/>
                  <a:gd name="GluePoint44Y" fmla="*/ 227000 h 298351"/>
                  <a:gd name="GluePoint45X" fmla="*/ 317842 w 781023"/>
                  <a:gd name="GluePoint45Y" fmla="*/ 117999 h 298351"/>
                  <a:gd name="GluePoint46X" fmla="*/ 290196 w 781023"/>
                  <a:gd name="GluePoint46Y" fmla="*/ 106781 h 298351"/>
                  <a:gd name="GluePoint47X" fmla="*/ 272751 w 781023"/>
                  <a:gd name="GluePoint47Y" fmla="*/ 86800 h 298351"/>
                  <a:gd name="GluePoint48X" fmla="*/ 276296 w 781023"/>
                  <a:gd name="GluePoint48Y" fmla="*/ 82447 h 298351"/>
                  <a:gd name="GluePoint49X" fmla="*/ 301785 w 781023"/>
                  <a:gd name="GluePoint49Y" fmla="*/ 90847 h 298351"/>
                  <a:gd name="GluePoint50X" fmla="*/ 320727 w 781023"/>
                  <a:gd name="GluePoint50Y" fmla="*/ 114780 h 298351"/>
                  <a:gd name="GluePoint51X" fmla="*/ 317842 w 781023"/>
                  <a:gd name="GluePoint51Y" fmla="*/ 117999 h 29835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</a:cxnLst>
                <a:rect l="textAreaLeft" t="textAreaTop" r="textAreaRight" b="textAreaBottom"/>
                <a:pathLst>
                  <a:path w="781023" h="298351">
                    <a:moveTo>
                      <a:pt x="720230" y="227000"/>
                    </a:moveTo>
                    <a:cubicBezTo>
                      <a:pt x="801556" y="200451"/>
                      <a:pt x="777789" y="135459"/>
                      <a:pt x="777789" y="135459"/>
                    </a:cubicBezTo>
                    <a:cubicBezTo>
                      <a:pt x="754444" y="92227"/>
                      <a:pt x="732676" y="77594"/>
                      <a:pt x="715645" y="79846"/>
                    </a:cubicBezTo>
                    <a:cubicBezTo>
                      <a:pt x="689060" y="83370"/>
                      <a:pt x="672566" y="122845"/>
                      <a:pt x="668207" y="119656"/>
                    </a:cubicBezTo>
                    <a:cubicBezTo>
                      <a:pt x="656559" y="111125"/>
                      <a:pt x="677528" y="88144"/>
                      <a:pt x="671752" y="66819"/>
                    </a:cubicBezTo>
                    <a:cubicBezTo>
                      <a:pt x="667349" y="50579"/>
                      <a:pt x="646032" y="42594"/>
                      <a:pt x="631674" y="29196"/>
                    </a:cubicBezTo>
                    <a:cubicBezTo>
                      <a:pt x="605866" y="5110"/>
                      <a:pt x="570256" y="-85"/>
                      <a:pt x="563594" y="3105"/>
                    </a:cubicBezTo>
                    <a:cubicBezTo>
                      <a:pt x="560164" y="4747"/>
                      <a:pt x="563012" y="11213"/>
                      <a:pt x="563049" y="15914"/>
                    </a:cubicBezTo>
                    <a:cubicBezTo>
                      <a:pt x="563143" y="29916"/>
                      <a:pt x="595817" y="110595"/>
                      <a:pt x="565047" y="113451"/>
                    </a:cubicBezTo>
                    <a:cubicBezTo>
                      <a:pt x="534109" y="116320"/>
                      <a:pt x="554126" y="68257"/>
                      <a:pt x="549694" y="30620"/>
                    </a:cubicBezTo>
                    <a:cubicBezTo>
                      <a:pt x="545269" y="-7016"/>
                      <a:pt x="472284" y="9273"/>
                      <a:pt x="472284" y="9273"/>
                    </a:cubicBezTo>
                    <a:cubicBezTo>
                      <a:pt x="444594" y="-4568"/>
                      <a:pt x="425275" y="-1255"/>
                      <a:pt x="420850" y="8380"/>
                    </a:cubicBezTo>
                    <a:cubicBezTo>
                      <a:pt x="418198" y="14149"/>
                      <a:pt x="423858" y="23391"/>
                      <a:pt x="428006" y="29196"/>
                    </a:cubicBezTo>
                    <a:cubicBezTo>
                      <a:pt x="439079" y="44694"/>
                      <a:pt x="472284" y="88972"/>
                      <a:pt x="450145" y="100038"/>
                    </a:cubicBezTo>
                    <a:cubicBezTo>
                      <a:pt x="428006" y="111104"/>
                      <a:pt x="412995" y="56683"/>
                      <a:pt x="412995" y="56683"/>
                    </a:cubicBezTo>
                    <a:cubicBezTo>
                      <a:pt x="399670" y="33222"/>
                      <a:pt x="328378" y="57976"/>
                      <a:pt x="328378" y="57976"/>
                    </a:cubicBezTo>
                    <a:cubicBezTo>
                      <a:pt x="328378" y="57976"/>
                      <a:pt x="249980" y="47826"/>
                      <a:pt x="247618" y="56683"/>
                    </a:cubicBezTo>
                    <a:cubicBezTo>
                      <a:pt x="246238" y="61849"/>
                      <a:pt x="272554" y="72602"/>
                      <a:pt x="257173" y="79272"/>
                    </a:cubicBezTo>
                    <a:cubicBezTo>
                      <a:pt x="251680" y="81655"/>
                      <a:pt x="238267" y="77194"/>
                      <a:pt x="222711" y="79272"/>
                    </a:cubicBezTo>
                    <a:cubicBezTo>
                      <a:pt x="207155" y="81350"/>
                      <a:pt x="189456" y="89968"/>
                      <a:pt x="171189" y="95613"/>
                    </a:cubicBezTo>
                    <a:cubicBezTo>
                      <a:pt x="143085" y="104303"/>
                      <a:pt x="126418" y="109483"/>
                      <a:pt x="123083" y="116342"/>
                    </a:cubicBezTo>
                    <a:cubicBezTo>
                      <a:pt x="119377" y="123964"/>
                      <a:pt x="133051" y="130634"/>
                      <a:pt x="140462" y="135168"/>
                    </a:cubicBezTo>
                    <a:cubicBezTo>
                      <a:pt x="143092" y="136781"/>
                      <a:pt x="142235" y="140763"/>
                      <a:pt x="139176" y="141148"/>
                    </a:cubicBezTo>
                    <a:cubicBezTo>
                      <a:pt x="113085" y="144439"/>
                      <a:pt x="79342" y="153689"/>
                      <a:pt x="58504" y="165001"/>
                    </a:cubicBezTo>
                    <a:cubicBezTo>
                      <a:pt x="18295" y="186821"/>
                      <a:pt x="0" y="212498"/>
                      <a:pt x="0" y="212498"/>
                    </a:cubicBezTo>
                    <a:cubicBezTo>
                      <a:pt x="8973" y="221653"/>
                      <a:pt x="47235" y="213806"/>
                      <a:pt x="86303" y="202943"/>
                    </a:cubicBezTo>
                    <a:cubicBezTo>
                      <a:pt x="122123" y="192982"/>
                      <a:pt x="159056" y="180543"/>
                      <a:pt x="178114" y="179482"/>
                    </a:cubicBezTo>
                    <a:cubicBezTo>
                      <a:pt x="190865" y="178770"/>
                      <a:pt x="200943" y="182933"/>
                      <a:pt x="196939" y="187881"/>
                    </a:cubicBezTo>
                    <a:cubicBezTo>
                      <a:pt x="188424" y="198402"/>
                      <a:pt x="146842" y="215164"/>
                      <a:pt x="146842" y="215164"/>
                    </a:cubicBezTo>
                    <a:cubicBezTo>
                      <a:pt x="146842" y="215164"/>
                      <a:pt x="114879" y="223629"/>
                      <a:pt x="116427" y="231905"/>
                    </a:cubicBezTo>
                    <a:cubicBezTo>
                      <a:pt x="117975" y="240181"/>
                      <a:pt x="144851" y="245703"/>
                      <a:pt x="169351" y="245114"/>
                    </a:cubicBezTo>
                    <a:cubicBezTo>
                      <a:pt x="186208" y="244707"/>
                      <a:pt x="237773" y="218006"/>
                      <a:pt x="282371" y="195699"/>
                    </a:cubicBezTo>
                    <a:cubicBezTo>
                      <a:pt x="311172" y="181299"/>
                      <a:pt x="339945" y="179736"/>
                      <a:pt x="350509" y="179736"/>
                    </a:cubicBezTo>
                    <a:cubicBezTo>
                      <a:pt x="377081" y="179736"/>
                      <a:pt x="346084" y="208516"/>
                      <a:pt x="326154" y="215157"/>
                    </a:cubicBezTo>
                    <a:cubicBezTo>
                      <a:pt x="306232" y="221798"/>
                      <a:pt x="273020" y="239512"/>
                      <a:pt x="277452" y="250578"/>
                    </a:cubicBezTo>
                    <a:cubicBezTo>
                      <a:pt x="281884" y="261644"/>
                      <a:pt x="341456" y="263656"/>
                      <a:pt x="376783" y="260278"/>
                    </a:cubicBezTo>
                    <a:cubicBezTo>
                      <a:pt x="422252" y="255933"/>
                      <a:pt x="471202" y="205247"/>
                      <a:pt x="495818" y="212338"/>
                    </a:cubicBezTo>
                    <a:cubicBezTo>
                      <a:pt x="515428" y="217984"/>
                      <a:pt x="458988" y="252787"/>
                      <a:pt x="443497" y="270501"/>
                    </a:cubicBezTo>
                    <a:cubicBezTo>
                      <a:pt x="427999" y="288215"/>
                      <a:pt x="537814" y="304301"/>
                      <a:pt x="562722" y="296193"/>
                    </a:cubicBezTo>
                    <a:cubicBezTo>
                      <a:pt x="593558" y="286151"/>
                      <a:pt x="603243" y="242033"/>
                      <a:pt x="608773" y="241743"/>
                    </a:cubicBezTo>
                    <a:cubicBezTo>
                      <a:pt x="614302" y="241460"/>
                      <a:pt x="622098" y="255170"/>
                      <a:pt x="622672" y="277948"/>
                    </a:cubicBezTo>
                    <a:cubicBezTo>
                      <a:pt x="623253" y="300828"/>
                      <a:pt x="684802" y="288215"/>
                      <a:pt x="684802" y="288215"/>
                    </a:cubicBezTo>
                    <a:cubicBezTo>
                      <a:pt x="744578" y="276590"/>
                      <a:pt x="729101" y="249583"/>
                      <a:pt x="717629" y="236809"/>
                    </a:cubicBezTo>
                    <a:cubicBezTo>
                      <a:pt x="714708" y="233547"/>
                      <a:pt x="716059" y="228367"/>
                      <a:pt x="720230" y="227000"/>
                    </a:cubicBezTo>
                    <a:close/>
                    <a:moveTo>
                      <a:pt x="317842" y="117999"/>
                    </a:moveTo>
                    <a:cubicBezTo>
                      <a:pt x="311594" y="116451"/>
                      <a:pt x="299598" y="112913"/>
                      <a:pt x="290196" y="106781"/>
                    </a:cubicBezTo>
                    <a:cubicBezTo>
                      <a:pt x="281419" y="101055"/>
                      <a:pt x="275657" y="92184"/>
                      <a:pt x="272751" y="86800"/>
                    </a:cubicBezTo>
                    <a:cubicBezTo>
                      <a:pt x="271748" y="84947"/>
                      <a:pt x="274248" y="81968"/>
                      <a:pt x="276296" y="82447"/>
                    </a:cubicBezTo>
                    <a:cubicBezTo>
                      <a:pt x="283628" y="84169"/>
                      <a:pt x="293378" y="86545"/>
                      <a:pt x="301785" y="90847"/>
                    </a:cubicBezTo>
                    <a:cubicBezTo>
                      <a:pt x="310242" y="95177"/>
                      <a:pt x="318504" y="108590"/>
                      <a:pt x="320727" y="114780"/>
                    </a:cubicBezTo>
                    <a:cubicBezTo>
                      <a:pt x="321388" y="116640"/>
                      <a:pt x="319746" y="118471"/>
                      <a:pt x="317842" y="11799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28" name="Freeform 62"/>
              <p:cNvSpPr/>
              <p:nvPr/>
            </p:nvSpPr>
            <p:spPr>
              <a:xfrm>
                <a:off x="9790560" y="3662280"/>
                <a:ext cx="713880" cy="241560"/>
              </a:xfrm>
              <a:custGeom>
                <a:avLst/>
                <a:gdLst>
                  <a:gd name="textAreaLeft" fmla="*/ 0 w 713880"/>
                  <a:gd name="textAreaRight" fmla="*/ 715680 w 713880"/>
                  <a:gd name="textAreaTop" fmla="*/ 0 h 241560"/>
                  <a:gd name="textAreaBottom" fmla="*/ 243360 h 241560"/>
                  <a:gd name="GluePoint1X" fmla="*/ 696987 w 715687"/>
                  <a:gd name="GluePoint1Y" fmla="*/ 196891 h 243384"/>
                  <a:gd name="GluePoint2X" fmla="*/ 679273 w 715687"/>
                  <a:gd name="GluePoint2Y" fmla="*/ 125453 h 243384"/>
                  <a:gd name="GluePoint3X" fmla="*/ 619613 w 715687"/>
                  <a:gd name="GluePoint3Y" fmla="*/ 127807 h 243384"/>
                  <a:gd name="GluePoint4X" fmla="*/ 618646 w 715687"/>
                  <a:gd name="GluePoint4Y" fmla="*/ 119793 h 243384"/>
                  <a:gd name="GluePoint5X" fmla="*/ 650565 w 715687"/>
                  <a:gd name="GluePoint5Y" fmla="*/ 56835 h 243384"/>
                  <a:gd name="GluePoint6X" fmla="*/ 613154 w 715687"/>
                  <a:gd name="GluePoint6Y" fmla="*/ 35132 h 243384"/>
                  <a:gd name="GluePoint7X" fmla="*/ 575292 w 715687"/>
                  <a:gd name="GluePoint7Y" fmla="*/ 78974 h 243384"/>
                  <a:gd name="GluePoint8X" fmla="*/ 526371 w 715687"/>
                  <a:gd name="GluePoint8Y" fmla="*/ 141983 h 243384"/>
                  <a:gd name="GluePoint9X" fmla="*/ 523181 w 715687"/>
                  <a:gd name="GluePoint9Y" fmla="*/ 85470 h 243384"/>
                  <a:gd name="GluePoint10X" fmla="*/ 560251 w 715687"/>
                  <a:gd name="GluePoint10Y" fmla="*/ 45697 h 243384"/>
                  <a:gd name="GluePoint11X" fmla="*/ 508068 w 715687"/>
                  <a:gd name="GluePoint11Y" fmla="*/ 15645 h 243384"/>
                  <a:gd name="GluePoint12X" fmla="*/ 435134 w 715687"/>
                  <a:gd name="GluePoint12Y" fmla="*/ 86632 h 243384"/>
                  <a:gd name="GluePoint13X" fmla="*/ 442088 w 715687"/>
                  <a:gd name="GluePoint13Y" fmla="*/ 37973 h 243384"/>
                  <a:gd name="GluePoint14X" fmla="*/ 415974 w 715687"/>
                  <a:gd name="GluePoint14Y" fmla="*/ 10922 h 243384"/>
                  <a:gd name="GluePoint15X" fmla="*/ 358335 w 715687"/>
                  <a:gd name="GluePoint15Y" fmla="*/ 8125 h 243384"/>
                  <a:gd name="GluePoint16X" fmla="*/ 341304 w 715687"/>
                  <a:gd name="GluePoint16Y" fmla="*/ 125 h 243384"/>
                  <a:gd name="GluePoint17X" fmla="*/ 336196 w 715687"/>
                  <a:gd name="GluePoint17Y" fmla="*/ 30257 h 243384"/>
                  <a:gd name="GluePoint18X" fmla="*/ 311841 w 715687"/>
                  <a:gd name="GluePoint18Y" fmla="*/ 59037 h 243384"/>
                  <a:gd name="GluePoint19X" fmla="*/ 292645 w 715687"/>
                  <a:gd name="GluePoint19Y" fmla="*/ 21748 h 243384"/>
                  <a:gd name="GluePoint20X" fmla="*/ 228829 w 715687"/>
                  <a:gd name="GluePoint20Y" fmla="*/ 16815 h 243384"/>
                  <a:gd name="GluePoint21X" fmla="*/ 185736 w 715687"/>
                  <a:gd name="GluePoint21Y" fmla="*/ 24488 h 243384"/>
                  <a:gd name="GluePoint22X" fmla="*/ 190088 w 715687"/>
                  <a:gd name="GluePoint22Y" fmla="*/ 43539 h 243384"/>
                  <a:gd name="GluePoint23X" fmla="*/ 203450 w 715687"/>
                  <a:gd name="GluePoint23Y" fmla="*/ 64224 h 243384"/>
                  <a:gd name="GluePoint24X" fmla="*/ 159092 w 715687"/>
                  <a:gd name="GluePoint24Y" fmla="*/ 61253 h 243384"/>
                  <a:gd name="GluePoint25X" fmla="*/ 363 w 715687"/>
                  <a:gd name="GluePoint25Y" fmla="*/ 48109 h 243384"/>
                  <a:gd name="GluePoint26X" fmla="*/ 94935 w 715687"/>
                  <a:gd name="GluePoint26Y" fmla="*/ 87780 h 243384"/>
                  <a:gd name="GluePoint27X" fmla="*/ 99323 w 715687"/>
                  <a:gd name="GluePoint27Y" fmla="*/ 98860 h 243384"/>
                  <a:gd name="GluePoint28X" fmla="*/ 94819 w 715687"/>
                  <a:gd name="GluePoint28Y" fmla="*/ 108328 h 243384"/>
                  <a:gd name="GluePoint29X" fmla="*/ 260929 w 715687"/>
                  <a:gd name="GluePoint29Y" fmla="*/ 121028 h 243384"/>
                  <a:gd name="GluePoint30X" fmla="*/ 271930 w 715687"/>
                  <a:gd name="GluePoint30Y" fmla="*/ 141387 h 243384"/>
                  <a:gd name="GluePoint31X" fmla="*/ 208761 w 715687"/>
                  <a:gd name="GluePoint31Y" fmla="*/ 160867 h 243384"/>
                  <a:gd name="GluePoint32X" fmla="*/ 362767 w 715687"/>
                  <a:gd name="GluePoint32Y" fmla="*/ 185229 h 243384"/>
                  <a:gd name="GluePoint33X" fmla="*/ 421881 w 715687"/>
                  <a:gd name="GluePoint33Y" fmla="*/ 188615 h 243384"/>
                  <a:gd name="GluePoint34X" fmla="*/ 380481 w 715687"/>
                  <a:gd name="GluePoint34Y" fmla="*/ 220650 h 243384"/>
                  <a:gd name="GluePoint35X" fmla="*/ 504537 w 715687"/>
                  <a:gd name="GluePoint35Y" fmla="*/ 237020 h 243384"/>
                  <a:gd name="GluePoint36X" fmla="*/ 696987 w 715687"/>
                  <a:gd name="GluePoint36Y" fmla="*/ 196891 h 243384"/>
                  <a:gd name="GluePoint37X" fmla="*/ 398849 w 715687"/>
                  <a:gd name="GluePoint37Y" fmla="*/ 103612 h 243384"/>
                  <a:gd name="GluePoint38X" fmla="*/ 406558 w 715687"/>
                  <a:gd name="GluePoint38Y" fmla="*/ 135291 h 243384"/>
                  <a:gd name="GluePoint39X" fmla="*/ 391815 w 715687"/>
                  <a:gd name="GluePoint39Y" fmla="*/ 132872 h 243384"/>
                  <a:gd name="GluePoint40X" fmla="*/ 383002 w 715687"/>
                  <a:gd name="GluePoint40Y" fmla="*/ 104404 h 243384"/>
                  <a:gd name="GluePoint41X" fmla="*/ 398849 w 715687"/>
                  <a:gd name="GluePoint41Y" fmla="*/ 103612 h 24338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</a:cxnLst>
                <a:rect l="textAreaLeft" t="textAreaTop" r="textAreaRight" b="textAreaBottom"/>
                <a:pathLst>
                  <a:path w="715687" h="243384">
                    <a:moveTo>
                      <a:pt x="696987" y="196891"/>
                    </a:moveTo>
                    <a:cubicBezTo>
                      <a:pt x="727982" y="161470"/>
                      <a:pt x="719336" y="112447"/>
                      <a:pt x="679273" y="125453"/>
                    </a:cubicBezTo>
                    <a:cubicBezTo>
                      <a:pt x="648821" y="135342"/>
                      <a:pt x="629226" y="131448"/>
                      <a:pt x="619613" y="127807"/>
                    </a:cubicBezTo>
                    <a:cubicBezTo>
                      <a:pt x="616198" y="126514"/>
                      <a:pt x="615661" y="121900"/>
                      <a:pt x="618646" y="119793"/>
                    </a:cubicBezTo>
                    <a:cubicBezTo>
                      <a:pt x="641745" y="103481"/>
                      <a:pt x="670394" y="88906"/>
                      <a:pt x="650565" y="56835"/>
                    </a:cubicBezTo>
                    <a:cubicBezTo>
                      <a:pt x="641483" y="42143"/>
                      <a:pt x="627322" y="31034"/>
                      <a:pt x="613154" y="35132"/>
                    </a:cubicBezTo>
                    <a:cubicBezTo>
                      <a:pt x="599603" y="39048"/>
                      <a:pt x="586118" y="57329"/>
                      <a:pt x="575292" y="78974"/>
                    </a:cubicBezTo>
                    <a:cubicBezTo>
                      <a:pt x="553153" y="123252"/>
                      <a:pt x="526371" y="141983"/>
                      <a:pt x="526371" y="141983"/>
                    </a:cubicBezTo>
                    <a:cubicBezTo>
                      <a:pt x="499625" y="138757"/>
                      <a:pt x="504893" y="108829"/>
                      <a:pt x="523181" y="85470"/>
                    </a:cubicBezTo>
                    <a:cubicBezTo>
                      <a:pt x="538498" y="65917"/>
                      <a:pt x="559242" y="57801"/>
                      <a:pt x="560251" y="45697"/>
                    </a:cubicBezTo>
                    <a:cubicBezTo>
                      <a:pt x="562467" y="19133"/>
                      <a:pt x="545705" y="4572"/>
                      <a:pt x="508068" y="15645"/>
                    </a:cubicBezTo>
                    <a:cubicBezTo>
                      <a:pt x="470431" y="26711"/>
                      <a:pt x="466174" y="85186"/>
                      <a:pt x="435134" y="86632"/>
                    </a:cubicBezTo>
                    <a:cubicBezTo>
                      <a:pt x="409748" y="87816"/>
                      <a:pt x="419804" y="61093"/>
                      <a:pt x="442088" y="37973"/>
                    </a:cubicBezTo>
                    <a:cubicBezTo>
                      <a:pt x="464764" y="14453"/>
                      <a:pt x="437815" y="1477"/>
                      <a:pt x="415974" y="10922"/>
                    </a:cubicBezTo>
                    <a:cubicBezTo>
                      <a:pt x="395550" y="19750"/>
                      <a:pt x="389331" y="23623"/>
                      <a:pt x="358335" y="8125"/>
                    </a:cubicBezTo>
                    <a:cubicBezTo>
                      <a:pt x="351098" y="4507"/>
                      <a:pt x="344813" y="-892"/>
                      <a:pt x="341304" y="125"/>
                    </a:cubicBezTo>
                    <a:cubicBezTo>
                      <a:pt x="329780" y="3475"/>
                      <a:pt x="336196" y="30257"/>
                      <a:pt x="336196" y="30257"/>
                    </a:cubicBezTo>
                    <a:cubicBezTo>
                      <a:pt x="338412" y="65677"/>
                      <a:pt x="311841" y="59037"/>
                      <a:pt x="311841" y="59037"/>
                    </a:cubicBezTo>
                    <a:cubicBezTo>
                      <a:pt x="301909" y="54568"/>
                      <a:pt x="301298" y="29588"/>
                      <a:pt x="292645" y="21748"/>
                    </a:cubicBezTo>
                    <a:cubicBezTo>
                      <a:pt x="280917" y="11133"/>
                      <a:pt x="261932" y="10450"/>
                      <a:pt x="228829" y="16815"/>
                    </a:cubicBezTo>
                    <a:cubicBezTo>
                      <a:pt x="209815" y="20470"/>
                      <a:pt x="191512" y="20564"/>
                      <a:pt x="185736" y="24488"/>
                    </a:cubicBezTo>
                    <a:cubicBezTo>
                      <a:pt x="174016" y="32451"/>
                      <a:pt x="190088" y="43539"/>
                      <a:pt x="190088" y="43539"/>
                    </a:cubicBezTo>
                    <a:cubicBezTo>
                      <a:pt x="199083" y="53914"/>
                      <a:pt x="206298" y="61143"/>
                      <a:pt x="203450" y="64224"/>
                    </a:cubicBezTo>
                    <a:cubicBezTo>
                      <a:pt x="196460" y="71788"/>
                      <a:pt x="159092" y="61253"/>
                      <a:pt x="159092" y="61253"/>
                    </a:cubicBezTo>
                    <a:cubicBezTo>
                      <a:pt x="74969" y="28048"/>
                      <a:pt x="4497" y="36890"/>
                      <a:pt x="363" y="48109"/>
                    </a:cubicBezTo>
                    <a:cubicBezTo>
                      <a:pt x="-5776" y="64769"/>
                      <a:pt x="67565" y="81197"/>
                      <a:pt x="94935" y="87780"/>
                    </a:cubicBezTo>
                    <a:cubicBezTo>
                      <a:pt x="99839" y="88957"/>
                      <a:pt x="102084" y="94639"/>
                      <a:pt x="99323" y="98860"/>
                    </a:cubicBezTo>
                    <a:lnTo>
                      <a:pt x="94819" y="108328"/>
                    </a:lnTo>
                    <a:cubicBezTo>
                      <a:pt x="74380" y="144918"/>
                      <a:pt x="225509" y="121028"/>
                      <a:pt x="260929" y="121028"/>
                    </a:cubicBezTo>
                    <a:cubicBezTo>
                      <a:pt x="296350" y="121028"/>
                      <a:pt x="271930" y="141387"/>
                      <a:pt x="271930" y="141387"/>
                    </a:cubicBezTo>
                    <a:cubicBezTo>
                      <a:pt x="224113" y="144933"/>
                      <a:pt x="208761" y="160867"/>
                      <a:pt x="208761" y="160867"/>
                    </a:cubicBezTo>
                    <a:cubicBezTo>
                      <a:pt x="205223" y="205144"/>
                      <a:pt x="302991" y="205152"/>
                      <a:pt x="362767" y="185229"/>
                    </a:cubicBezTo>
                    <a:cubicBezTo>
                      <a:pt x="422543" y="165306"/>
                      <a:pt x="421881" y="188615"/>
                      <a:pt x="421881" y="188615"/>
                    </a:cubicBezTo>
                    <a:cubicBezTo>
                      <a:pt x="387638" y="198649"/>
                      <a:pt x="380481" y="220650"/>
                      <a:pt x="380481" y="220650"/>
                    </a:cubicBezTo>
                    <a:cubicBezTo>
                      <a:pt x="376448" y="259238"/>
                      <a:pt x="504537" y="237020"/>
                      <a:pt x="504537" y="237020"/>
                    </a:cubicBezTo>
                    <a:cubicBezTo>
                      <a:pt x="601935" y="245884"/>
                      <a:pt x="665991" y="232311"/>
                      <a:pt x="696987" y="196891"/>
                    </a:cubicBezTo>
                    <a:close/>
                    <a:moveTo>
                      <a:pt x="398849" y="103612"/>
                    </a:moveTo>
                    <a:cubicBezTo>
                      <a:pt x="406173" y="110188"/>
                      <a:pt x="426641" y="123092"/>
                      <a:pt x="406558" y="135291"/>
                    </a:cubicBezTo>
                    <a:cubicBezTo>
                      <a:pt x="402801" y="137573"/>
                      <a:pt x="395601" y="135109"/>
                      <a:pt x="391815" y="132872"/>
                    </a:cubicBezTo>
                    <a:cubicBezTo>
                      <a:pt x="383380" y="127887"/>
                      <a:pt x="369038" y="116429"/>
                      <a:pt x="383002" y="104404"/>
                    </a:cubicBezTo>
                    <a:cubicBezTo>
                      <a:pt x="383002" y="104397"/>
                      <a:pt x="393174" y="98512"/>
                      <a:pt x="398849" y="10361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29" name="Freeform 127"/>
              <p:cNvSpPr/>
              <p:nvPr/>
            </p:nvSpPr>
            <p:spPr>
              <a:xfrm>
                <a:off x="9764640" y="3900600"/>
                <a:ext cx="591120" cy="298440"/>
              </a:xfrm>
              <a:custGeom>
                <a:avLst/>
                <a:gdLst>
                  <a:gd name="textAreaLeft" fmla="*/ 0 w 591120"/>
                  <a:gd name="textAreaRight" fmla="*/ 592920 w 591120"/>
                  <a:gd name="textAreaTop" fmla="*/ 0 h 298440"/>
                  <a:gd name="textAreaBottom" fmla="*/ 300240 h 298440"/>
                  <a:gd name="GluePoint1X" fmla="*/ 300 w 592909"/>
                  <a:gd name="GluePoint1Y" fmla="*/ 159999 h 300065"/>
                  <a:gd name="GluePoint2X" fmla="*/ 6469 w 592909"/>
                  <a:gd name="GluePoint2Y" fmla="*/ 168014 h 300065"/>
                  <a:gd name="GluePoint3X" fmla="*/ 76758 w 592909"/>
                  <a:gd name="GluePoint3Y" fmla="*/ 163988 h 300065"/>
                  <a:gd name="GluePoint4X" fmla="*/ 165488 w 592909"/>
                  <a:gd name="GluePoint4Y" fmla="*/ 196350 h 300065"/>
                  <a:gd name="GluePoint5X" fmla="*/ 275158 w 592909"/>
                  <a:gd name="GluePoint5Y" fmla="*/ 184768 h 300065"/>
                  <a:gd name="GluePoint6X" fmla="*/ 298328 w 592909"/>
                  <a:gd name="GluePoint6Y" fmla="*/ 231110 h 300065"/>
                  <a:gd name="GluePoint7X" fmla="*/ 229834 w 592909"/>
                  <a:gd name="GluePoint7Y" fmla="*/ 282733 h 300065"/>
                  <a:gd name="GluePoint8X" fmla="*/ 230858 w 592909"/>
                  <a:gd name="GluePoint8Y" fmla="*/ 292106 h 300065"/>
                  <a:gd name="GluePoint9X" fmla="*/ 362355 w 592909"/>
                  <a:gd name="GluePoint9Y" fmla="*/ 272467 h 300065"/>
                  <a:gd name="GluePoint10X" fmla="*/ 415489 w 592909"/>
                  <a:gd name="GluePoint10Y" fmla="*/ 254753 h 300065"/>
                  <a:gd name="GluePoint11X" fmla="*/ 468625 w 592909"/>
                  <a:gd name="GluePoint11Y" fmla="*/ 287957 h 300065"/>
                  <a:gd name="GluePoint12X" fmla="*/ 537773 w 592909"/>
                  <a:gd name="GluePoint12Y" fmla="*/ 277466 h 300065"/>
                  <a:gd name="GluePoint13X" fmla="*/ 589120 w 592909"/>
                  <a:gd name="GluePoint13Y" fmla="*/ 248860 h 300065"/>
                  <a:gd name="GluePoint14X" fmla="*/ 475265 w 592909"/>
                  <a:gd name="GluePoint14Y" fmla="*/ 214900 h 300065"/>
                  <a:gd name="GluePoint15X" fmla="*/ 448702 w 592909"/>
                  <a:gd name="GluePoint15Y" fmla="*/ 199402 h 300065"/>
                  <a:gd name="GluePoint16X" fmla="*/ 497985 w 592909"/>
                  <a:gd name="GluePoint16Y" fmla="*/ 116797 h 300065"/>
                  <a:gd name="GluePoint17X" fmla="*/ 391403 w 592909"/>
                  <a:gd name="GluePoint17Y" fmla="*/ 45745 h 300065"/>
                  <a:gd name="GluePoint18X" fmla="*/ 286274 w 592909"/>
                  <a:gd name="GluePoint18Y" fmla="*/ 25386 h 300065"/>
                  <a:gd name="GluePoint19X" fmla="*/ 169746 w 592909"/>
                  <a:gd name="GluePoint19Y" fmla="*/ 7519 h 300065"/>
                  <a:gd name="GluePoint20X" fmla="*/ 45769 w 592909"/>
                  <a:gd name="GluePoint20Y" fmla="*/ 48862 h 300065"/>
                  <a:gd name="GluePoint21X" fmla="*/ 3708 w 592909"/>
                  <a:gd name="GluePoint21Y" fmla="*/ 110846 h 300065"/>
                  <a:gd name="GluePoint22X" fmla="*/ 300 w 592909"/>
                  <a:gd name="GluePoint22Y" fmla="*/ 159999 h 300065"/>
                  <a:gd name="GluePoint23X" fmla="*/ 392530 w 592909"/>
                  <a:gd name="GluePoint23Y" fmla="*/ 73725 h 300065"/>
                  <a:gd name="GluePoint24X" fmla="*/ 407606 w 592909"/>
                  <a:gd name="GluePoint24Y" fmla="*/ 151171 h 300065"/>
                  <a:gd name="GluePoint25X" fmla="*/ 400268 w 592909"/>
                  <a:gd name="GluePoint25Y" fmla="*/ 153489 h 300065"/>
                  <a:gd name="GluePoint26X" fmla="*/ 392530 w 592909"/>
                  <a:gd name="GluePoint26Y" fmla="*/ 73725 h 300065"/>
                  <a:gd name="GluePoint27X" fmla="*/ 248514 w 592909"/>
                  <a:gd name="GluePoint27Y" fmla="*/ 64280 h 300065"/>
                  <a:gd name="GluePoint28X" fmla="*/ 313601 w 592909"/>
                  <a:gd name="GluePoint28Y" fmla="*/ 129984 h 300065"/>
                  <a:gd name="GluePoint29X" fmla="*/ 308290 w 592909"/>
                  <a:gd name="GluePoint29Y" fmla="*/ 131757 h 300065"/>
                  <a:gd name="GluePoint30X" fmla="*/ 248514 w 592909"/>
                  <a:gd name="GluePoint30Y" fmla="*/ 64280 h 300065"/>
                  <a:gd name="GluePoint31X" fmla="*/ 160373 w 592909"/>
                  <a:gd name="GluePoint31Y" fmla="*/ 104787 h 300065"/>
                  <a:gd name="GluePoint32X" fmla="*/ 165095 w 592909"/>
                  <a:gd name="GluePoint32Y" fmla="*/ 98291 h 300065"/>
                  <a:gd name="GluePoint33X" fmla="*/ 194021 w 592909"/>
                  <a:gd name="GluePoint33Y" fmla="*/ 127071 h 300065"/>
                  <a:gd name="GluePoint34X" fmla="*/ 160373 w 592909"/>
                  <a:gd name="GluePoint34Y" fmla="*/ 104787 h 30006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</a:cxnLst>
                <a:rect l="textAreaLeft" t="textAreaTop" r="textAreaRight" b="textAreaBottom"/>
                <a:pathLst>
                  <a:path w="592909" h="300065">
                    <a:moveTo>
                      <a:pt x="300" y="159999"/>
                    </a:moveTo>
                    <a:cubicBezTo>
                      <a:pt x="-1015" y="164105"/>
                      <a:pt x="2167" y="168261"/>
                      <a:pt x="6469" y="168014"/>
                    </a:cubicBezTo>
                    <a:lnTo>
                      <a:pt x="76758" y="163988"/>
                    </a:lnTo>
                    <a:cubicBezTo>
                      <a:pt x="76758" y="163988"/>
                      <a:pt x="107856" y="163581"/>
                      <a:pt x="165488" y="196350"/>
                    </a:cubicBezTo>
                    <a:cubicBezTo>
                      <a:pt x="193905" y="212509"/>
                      <a:pt x="248587" y="182552"/>
                      <a:pt x="275158" y="184768"/>
                    </a:cubicBezTo>
                    <a:cubicBezTo>
                      <a:pt x="301729" y="186984"/>
                      <a:pt x="329325" y="204539"/>
                      <a:pt x="298328" y="231110"/>
                    </a:cubicBezTo>
                    <a:cubicBezTo>
                      <a:pt x="275855" y="250371"/>
                      <a:pt x="246567" y="273513"/>
                      <a:pt x="229834" y="282733"/>
                    </a:cubicBezTo>
                    <a:cubicBezTo>
                      <a:pt x="225859" y="284920"/>
                      <a:pt x="226506" y="290806"/>
                      <a:pt x="230858" y="292106"/>
                    </a:cubicBezTo>
                    <a:cubicBezTo>
                      <a:pt x="255933" y="299590"/>
                      <a:pt x="317532" y="312116"/>
                      <a:pt x="362355" y="272467"/>
                    </a:cubicBezTo>
                    <a:cubicBezTo>
                      <a:pt x="362355" y="272467"/>
                      <a:pt x="402207" y="234830"/>
                      <a:pt x="415489" y="254753"/>
                    </a:cubicBezTo>
                    <a:cubicBezTo>
                      <a:pt x="428771" y="274675"/>
                      <a:pt x="430988" y="292389"/>
                      <a:pt x="468625" y="287957"/>
                    </a:cubicBezTo>
                    <a:cubicBezTo>
                      <a:pt x="506261" y="283532"/>
                      <a:pt x="513389" y="266480"/>
                      <a:pt x="537773" y="277466"/>
                    </a:cubicBezTo>
                    <a:cubicBezTo>
                      <a:pt x="579689" y="296357"/>
                      <a:pt x="602402" y="295354"/>
                      <a:pt x="589120" y="248860"/>
                    </a:cubicBezTo>
                    <a:cubicBezTo>
                      <a:pt x="575839" y="202366"/>
                      <a:pt x="508477" y="214900"/>
                      <a:pt x="475265" y="214900"/>
                    </a:cubicBezTo>
                    <a:cubicBezTo>
                      <a:pt x="442053" y="214900"/>
                      <a:pt x="448702" y="199402"/>
                      <a:pt x="448702" y="199402"/>
                    </a:cubicBezTo>
                    <a:cubicBezTo>
                      <a:pt x="448702" y="199402"/>
                      <a:pt x="531198" y="174356"/>
                      <a:pt x="497985" y="116797"/>
                    </a:cubicBezTo>
                    <a:cubicBezTo>
                      <a:pt x="464773" y="59237"/>
                      <a:pt x="391403" y="45745"/>
                      <a:pt x="391403" y="45745"/>
                    </a:cubicBezTo>
                    <a:cubicBezTo>
                      <a:pt x="391403" y="45745"/>
                      <a:pt x="310630" y="38668"/>
                      <a:pt x="286274" y="25386"/>
                    </a:cubicBezTo>
                    <a:cubicBezTo>
                      <a:pt x="261919" y="12104"/>
                      <a:pt x="211807" y="-12411"/>
                      <a:pt x="169746" y="7519"/>
                    </a:cubicBezTo>
                    <a:cubicBezTo>
                      <a:pt x="127684" y="27442"/>
                      <a:pt x="132189" y="47234"/>
                      <a:pt x="45769" y="48862"/>
                    </a:cubicBezTo>
                    <a:cubicBezTo>
                      <a:pt x="-1182" y="49748"/>
                      <a:pt x="-2933" y="82066"/>
                      <a:pt x="3708" y="110846"/>
                    </a:cubicBezTo>
                    <a:cubicBezTo>
                      <a:pt x="8132" y="130042"/>
                      <a:pt x="3729" y="149297"/>
                      <a:pt x="300" y="159999"/>
                    </a:cubicBezTo>
                    <a:close/>
                    <a:moveTo>
                      <a:pt x="392530" y="73725"/>
                    </a:moveTo>
                    <a:cubicBezTo>
                      <a:pt x="413012" y="68530"/>
                      <a:pt x="410367" y="131953"/>
                      <a:pt x="407606" y="151171"/>
                    </a:cubicBezTo>
                    <a:cubicBezTo>
                      <a:pt x="407352" y="152944"/>
                      <a:pt x="400827" y="155189"/>
                      <a:pt x="400268" y="153489"/>
                    </a:cubicBezTo>
                    <a:cubicBezTo>
                      <a:pt x="394099" y="134562"/>
                      <a:pt x="365443" y="80591"/>
                      <a:pt x="392530" y="73725"/>
                    </a:cubicBezTo>
                    <a:close/>
                    <a:moveTo>
                      <a:pt x="248514" y="64280"/>
                    </a:moveTo>
                    <a:cubicBezTo>
                      <a:pt x="276161" y="36633"/>
                      <a:pt x="317256" y="123358"/>
                      <a:pt x="313601" y="129984"/>
                    </a:cubicBezTo>
                    <a:cubicBezTo>
                      <a:pt x="311392" y="133988"/>
                      <a:pt x="308464" y="131837"/>
                      <a:pt x="308290" y="131757"/>
                    </a:cubicBezTo>
                    <a:cubicBezTo>
                      <a:pt x="301606" y="128793"/>
                      <a:pt x="223803" y="88998"/>
                      <a:pt x="248514" y="64280"/>
                    </a:cubicBezTo>
                    <a:close/>
                    <a:moveTo>
                      <a:pt x="160373" y="104787"/>
                    </a:moveTo>
                    <a:cubicBezTo>
                      <a:pt x="159980" y="103217"/>
                      <a:pt x="163541" y="98719"/>
                      <a:pt x="165095" y="98291"/>
                    </a:cubicBezTo>
                    <a:cubicBezTo>
                      <a:pt x="173604" y="95944"/>
                      <a:pt x="209511" y="104823"/>
                      <a:pt x="194021" y="127071"/>
                    </a:cubicBezTo>
                    <a:cubicBezTo>
                      <a:pt x="180143" y="147015"/>
                      <a:pt x="163047" y="115562"/>
                      <a:pt x="160373" y="10478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30" name="Freeform 128"/>
              <p:cNvSpPr/>
              <p:nvPr/>
            </p:nvSpPr>
            <p:spPr>
              <a:xfrm>
                <a:off x="10597680" y="4113720"/>
                <a:ext cx="419760" cy="363600"/>
              </a:xfrm>
              <a:custGeom>
                <a:avLst/>
                <a:gdLst>
                  <a:gd name="textAreaLeft" fmla="*/ 0 w 419760"/>
                  <a:gd name="textAreaRight" fmla="*/ 421560 w 419760"/>
                  <a:gd name="textAreaTop" fmla="*/ 0 h 363600"/>
                  <a:gd name="textAreaBottom" fmla="*/ 365400 h 363600"/>
                  <a:gd name="GluePoint1X" fmla="*/ 47829 w 421388"/>
                  <a:gd name="GluePoint1Y" fmla="*/ 322805 h 365469"/>
                  <a:gd name="GluePoint2X" fmla="*/ 148395 w 421388"/>
                  <a:gd name="GluePoint2Y" fmla="*/ 314231 h 365469"/>
                  <a:gd name="GluePoint3X" fmla="*/ 153873 w 421388"/>
                  <a:gd name="GluePoint3Y" fmla="*/ 315924 h 365469"/>
                  <a:gd name="GluePoint4X" fmla="*/ 156314 w 421388"/>
                  <a:gd name="GluePoint4Y" fmla="*/ 323938 h 365469"/>
                  <a:gd name="GluePoint5X" fmla="*/ 188938 w 421388"/>
                  <a:gd name="GluePoint5Y" fmla="*/ 364329 h 365469"/>
                  <a:gd name="GluePoint6X" fmla="*/ 193588 w 421388"/>
                  <a:gd name="GluePoint6Y" fmla="*/ 365470 h 365469"/>
                  <a:gd name="GluePoint7X" fmla="*/ 202380 w 421388"/>
                  <a:gd name="GluePoint7Y" fmla="*/ 360267 h 365469"/>
                  <a:gd name="GluePoint8X" fmla="*/ 306862 w 421388"/>
                  <a:gd name="GluePoint8Y" fmla="*/ 327440 h 365469"/>
                  <a:gd name="GluePoint9X" fmla="*/ 307152 w 421388"/>
                  <a:gd name="GluePoint9Y" fmla="*/ 327484 h 365469"/>
                  <a:gd name="GluePoint10X" fmla="*/ 331711 w 421388"/>
                  <a:gd name="GluePoint10Y" fmla="*/ 336639 h 365469"/>
                  <a:gd name="GluePoint11X" fmla="*/ 345226 w 421388"/>
                  <a:gd name="GluePoint11Y" fmla="*/ 336872 h 365469"/>
                  <a:gd name="GluePoint12X" fmla="*/ 368330 w 421388"/>
                  <a:gd name="GluePoint12Y" fmla="*/ 317748 h 365469"/>
                  <a:gd name="GluePoint13X" fmla="*/ 413742 w 421388"/>
                  <a:gd name="GluePoint13Y" fmla="*/ 275694 h 365469"/>
                  <a:gd name="GluePoint14X" fmla="*/ 412216 w 421388"/>
                  <a:gd name="GluePoint14Y" fmla="*/ 227935 h 365469"/>
                  <a:gd name="GluePoint15X" fmla="*/ 404514 w 421388"/>
                  <a:gd name="GluePoint15Y" fmla="*/ 200870 h 365469"/>
                  <a:gd name="GluePoint16X" fmla="*/ 404587 w 421388"/>
                  <a:gd name="GluePoint16Y" fmla="*/ 200609 h 365469"/>
                  <a:gd name="GluePoint17X" fmla="*/ 407275 w 421388"/>
                  <a:gd name="GluePoint17Y" fmla="*/ 192776 h 365469"/>
                  <a:gd name="GluePoint18X" fmla="*/ 411490 w 421388"/>
                  <a:gd name="GluePoint18Y" fmla="*/ 171829 h 365469"/>
                  <a:gd name="GluePoint19X" fmla="*/ 402770 w 421388"/>
                  <a:gd name="GluePoint19Y" fmla="*/ 154783 h 365469"/>
                  <a:gd name="GluePoint20X" fmla="*/ 379955 w 421388"/>
                  <a:gd name="GluePoint20Y" fmla="*/ 154507 h 365469"/>
                  <a:gd name="GluePoint21X" fmla="*/ 285501 w 421388"/>
                  <a:gd name="GluePoint21Y" fmla="*/ 176537 h 365469"/>
                  <a:gd name="GluePoint22X" fmla="*/ 240234 w 421388"/>
                  <a:gd name="GluePoint22Y" fmla="*/ 182371 h 365469"/>
                  <a:gd name="GluePoint23X" fmla="*/ 234277 w 421388"/>
                  <a:gd name="GluePoint23Y" fmla="*/ 175999 h 365469"/>
                  <a:gd name="GluePoint24X" fmla="*/ 301921 w 421388"/>
                  <a:gd name="GluePoint24Y" fmla="*/ 126374 h 365469"/>
                  <a:gd name="GluePoint25X" fmla="*/ 351329 w 421388"/>
                  <a:gd name="GluePoint25Y" fmla="*/ 106393 h 365469"/>
                  <a:gd name="GluePoint26X" fmla="*/ 358231 w 421388"/>
                  <a:gd name="GluePoint26Y" fmla="*/ 98437 h 365469"/>
                  <a:gd name="GluePoint27X" fmla="*/ 354816 w 421388"/>
                  <a:gd name="GluePoint27Y" fmla="*/ 69061 h 365469"/>
                  <a:gd name="GluePoint28X" fmla="*/ 335998 w 421388"/>
                  <a:gd name="GluePoint28Y" fmla="*/ 56760 h 365469"/>
                  <a:gd name="GluePoint29X" fmla="*/ 308678 w 421388"/>
                  <a:gd name="GluePoint29Y" fmla="*/ 77584 h 365469"/>
                  <a:gd name="GluePoint30X" fmla="*/ 284338 w 421388"/>
                  <a:gd name="GluePoint30Y" fmla="*/ 92900 h 365469"/>
                  <a:gd name="GluePoint31X" fmla="*/ 229045 w 421388"/>
                  <a:gd name="GluePoint31Y" fmla="*/ 111479 h 365469"/>
                  <a:gd name="GluePoint32X" fmla="*/ 224468 w 421388"/>
                  <a:gd name="GluePoint32Y" fmla="*/ 110498 h 365469"/>
                  <a:gd name="GluePoint33X" fmla="*/ 223233 w 421388"/>
                  <a:gd name="GluePoint33Y" fmla="*/ 105449 h 365469"/>
                  <a:gd name="GluePoint34X" fmla="*/ 242995 w 421388"/>
                  <a:gd name="GluePoint34Y" fmla="*/ 67020 h 365469"/>
                  <a:gd name="GluePoint35X" fmla="*/ 259489 w 421388"/>
                  <a:gd name="GluePoint35Y" fmla="*/ 40688 h 365469"/>
                  <a:gd name="GluePoint36X" fmla="*/ 259852 w 421388"/>
                  <a:gd name="GluePoint36Y" fmla="*/ 39860 h 365469"/>
                  <a:gd name="GluePoint37X" fmla="*/ 260070 w 421388"/>
                  <a:gd name="GluePoint37Y" fmla="*/ 39243 h 365469"/>
                  <a:gd name="GluePoint38X" fmla="*/ 256365 w 421388"/>
                  <a:gd name="GluePoint38Y" fmla="*/ 20453 h 365469"/>
                  <a:gd name="GluePoint39X" fmla="*/ 201944 w 421388"/>
                  <a:gd name="GluePoint39Y" fmla="*/ 0 h 365469"/>
                  <a:gd name="GluePoint40X" fmla="*/ 130150 w 421388"/>
                  <a:gd name="GluePoint40Y" fmla="*/ 770 h 365469"/>
                  <a:gd name="GluePoint41X" fmla="*/ 90697 w 421388"/>
                  <a:gd name="GluePoint41Y" fmla="*/ 9954 h 365469"/>
                  <a:gd name="GluePoint42X" fmla="*/ 85357 w 421388"/>
                  <a:gd name="GluePoint42Y" fmla="*/ 20075 h 365469"/>
                  <a:gd name="GluePoint43X" fmla="*/ 96677 w 421388"/>
                  <a:gd name="GluePoint43Y" fmla="*/ 48797 h 365469"/>
                  <a:gd name="GluePoint44X" fmla="*/ 105824 w 421388"/>
                  <a:gd name="GluePoint44Y" fmla="*/ 62166 h 365469"/>
                  <a:gd name="GluePoint45X" fmla="*/ 125130 w 421388"/>
                  <a:gd name="GluePoint45Y" fmla="*/ 113913 h 365469"/>
                  <a:gd name="GluePoint46X" fmla="*/ 81586 w 421388"/>
                  <a:gd name="GluePoint46Y" fmla="*/ 113986 h 365469"/>
                  <a:gd name="GluePoint47X" fmla="*/ 66408 w 421388"/>
                  <a:gd name="GluePoint47Y" fmla="*/ 109205 h 365469"/>
                  <a:gd name="GluePoint48X" fmla="*/ 34423 w 421388"/>
                  <a:gd name="GluePoint48Y" fmla="*/ 109764 h 365469"/>
                  <a:gd name="GluePoint49X" fmla="*/ 15445 w 421388"/>
                  <a:gd name="GluePoint49Y" fmla="*/ 145665 h 365469"/>
                  <a:gd name="GluePoint50X" fmla="*/ 47829 w 421388"/>
                  <a:gd name="GluePoint50Y" fmla="*/ 322805 h 365469"/>
                  <a:gd name="GluePoint51X" fmla="*/ 260070 w 421388"/>
                  <a:gd name="GluePoint51Y" fmla="*/ 239670 h 365469"/>
                  <a:gd name="GluePoint52X" fmla="*/ 299887 w 421388"/>
                  <a:gd name="GluePoint52Y" fmla="*/ 213106 h 365469"/>
                  <a:gd name="GluePoint53X" fmla="*/ 365860 w 421388"/>
                  <a:gd name="GluePoint53Y" fmla="*/ 214879 h 365469"/>
                  <a:gd name="GluePoint54X" fmla="*/ 324300 w 421388"/>
                  <a:gd name="GluePoint54Y" fmla="*/ 245431 h 365469"/>
                  <a:gd name="GluePoint55X" fmla="*/ 260070 w 421388"/>
                  <a:gd name="GluePoint55Y" fmla="*/ 239670 h 365469"/>
                  <a:gd name="GluePoint56X" fmla="*/ 206594 w 421388"/>
                  <a:gd name="GluePoint56Y" fmla="*/ 292703 h 365469"/>
                  <a:gd name="GluePoint57X" fmla="*/ 236601 w 421388"/>
                  <a:gd name="GluePoint57Y" fmla="*/ 274204 h 365469"/>
                  <a:gd name="GluePoint58X" fmla="*/ 264502 w 421388"/>
                  <a:gd name="GluePoint58Y" fmla="*/ 286520 h 365469"/>
                  <a:gd name="GluePoint59X" fmla="*/ 232169 w 421388"/>
                  <a:gd name="GluePoint59Y" fmla="*/ 302098 h 365469"/>
                  <a:gd name="GluePoint60X" fmla="*/ 206594 w 421388"/>
                  <a:gd name="GluePoint60Y" fmla="*/ 292703 h 365469"/>
                  <a:gd name="GluePoint61X" fmla="*/ 74996 w 421388"/>
                  <a:gd name="GluePoint61Y" fmla="*/ 149784 h 365469"/>
                  <a:gd name="GluePoint62X" fmla="*/ 101116 w 421388"/>
                  <a:gd name="GluePoint62Y" fmla="*/ 173253 h 365469"/>
                  <a:gd name="GluePoint63X" fmla="*/ 102889 w 421388"/>
                  <a:gd name="GluePoint63Y" fmla="*/ 201146 h 365469"/>
                  <a:gd name="GluePoint64X" fmla="*/ 74996 w 421388"/>
                  <a:gd name="GluePoint64Y" fmla="*/ 185648 h 365469"/>
                  <a:gd name="GluePoint65X" fmla="*/ 74996 w 421388"/>
                  <a:gd name="GluePoint65Y" fmla="*/ 149784 h 36546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</a:cxnLst>
                <a:rect l="textAreaLeft" t="textAreaTop" r="textAreaRight" b="textAreaBottom"/>
                <a:pathLst>
                  <a:path w="421388" h="365469">
                    <a:moveTo>
                      <a:pt x="47829" y="322805"/>
                    </a:moveTo>
                    <a:cubicBezTo>
                      <a:pt x="77015" y="337976"/>
                      <a:pt x="122834" y="335346"/>
                      <a:pt x="148395" y="314231"/>
                    </a:cubicBezTo>
                    <a:cubicBezTo>
                      <a:pt x="150298" y="312662"/>
                      <a:pt x="153183" y="313556"/>
                      <a:pt x="153873" y="315924"/>
                    </a:cubicBezTo>
                    <a:cubicBezTo>
                      <a:pt x="154701" y="318772"/>
                      <a:pt x="155442" y="321802"/>
                      <a:pt x="156314" y="323938"/>
                    </a:cubicBezTo>
                    <a:cubicBezTo>
                      <a:pt x="162272" y="339567"/>
                      <a:pt x="169974" y="354375"/>
                      <a:pt x="188938" y="364329"/>
                    </a:cubicBezTo>
                    <a:cubicBezTo>
                      <a:pt x="190464" y="365099"/>
                      <a:pt x="192062" y="365470"/>
                      <a:pt x="193588" y="365470"/>
                    </a:cubicBezTo>
                    <a:cubicBezTo>
                      <a:pt x="197148" y="365470"/>
                      <a:pt x="200563" y="363588"/>
                      <a:pt x="202380" y="360267"/>
                    </a:cubicBezTo>
                    <a:cubicBezTo>
                      <a:pt x="224177" y="320218"/>
                      <a:pt x="259053" y="318990"/>
                      <a:pt x="306862" y="327440"/>
                    </a:cubicBezTo>
                    <a:cubicBezTo>
                      <a:pt x="307007" y="327455"/>
                      <a:pt x="307080" y="327470"/>
                      <a:pt x="307152" y="327484"/>
                    </a:cubicBezTo>
                    <a:cubicBezTo>
                      <a:pt x="318560" y="329170"/>
                      <a:pt x="327279" y="332425"/>
                      <a:pt x="331711" y="336639"/>
                    </a:cubicBezTo>
                    <a:cubicBezTo>
                      <a:pt x="335489" y="340243"/>
                      <a:pt x="341375" y="340345"/>
                      <a:pt x="345226" y="336872"/>
                    </a:cubicBezTo>
                    <a:cubicBezTo>
                      <a:pt x="352564" y="330332"/>
                      <a:pt x="360556" y="323931"/>
                      <a:pt x="368330" y="317748"/>
                    </a:cubicBezTo>
                    <a:cubicBezTo>
                      <a:pt x="384243" y="305084"/>
                      <a:pt x="400664" y="291991"/>
                      <a:pt x="413742" y="275694"/>
                    </a:cubicBezTo>
                    <a:cubicBezTo>
                      <a:pt x="427983" y="259883"/>
                      <a:pt x="419264" y="242176"/>
                      <a:pt x="412216" y="227935"/>
                    </a:cubicBezTo>
                    <a:cubicBezTo>
                      <a:pt x="407348" y="218098"/>
                      <a:pt x="402697" y="208804"/>
                      <a:pt x="404514" y="200870"/>
                    </a:cubicBezTo>
                    <a:cubicBezTo>
                      <a:pt x="404587" y="200783"/>
                      <a:pt x="404587" y="200696"/>
                      <a:pt x="404587" y="200609"/>
                    </a:cubicBezTo>
                    <a:cubicBezTo>
                      <a:pt x="405096" y="198298"/>
                      <a:pt x="406113" y="195617"/>
                      <a:pt x="407275" y="192776"/>
                    </a:cubicBezTo>
                    <a:cubicBezTo>
                      <a:pt x="409673" y="186717"/>
                      <a:pt x="412362" y="179850"/>
                      <a:pt x="411490" y="171829"/>
                    </a:cubicBezTo>
                    <a:cubicBezTo>
                      <a:pt x="411126" y="168813"/>
                      <a:pt x="410109" y="159622"/>
                      <a:pt x="402770" y="154783"/>
                    </a:cubicBezTo>
                    <a:cubicBezTo>
                      <a:pt x="395287" y="149850"/>
                      <a:pt x="386422" y="152538"/>
                      <a:pt x="379955" y="154507"/>
                    </a:cubicBezTo>
                    <a:cubicBezTo>
                      <a:pt x="374071" y="156287"/>
                      <a:pt x="307516" y="174394"/>
                      <a:pt x="285501" y="176537"/>
                    </a:cubicBezTo>
                    <a:cubicBezTo>
                      <a:pt x="270606" y="177983"/>
                      <a:pt x="255275" y="179472"/>
                      <a:pt x="240234" y="182371"/>
                    </a:cubicBezTo>
                    <a:cubicBezTo>
                      <a:pt x="238854" y="182648"/>
                      <a:pt x="233986" y="178390"/>
                      <a:pt x="234277" y="175999"/>
                    </a:cubicBezTo>
                    <a:cubicBezTo>
                      <a:pt x="240089" y="145004"/>
                      <a:pt x="270170" y="135950"/>
                      <a:pt x="301921" y="126374"/>
                    </a:cubicBezTo>
                    <a:cubicBezTo>
                      <a:pt x="319286" y="121143"/>
                      <a:pt x="337233" y="115730"/>
                      <a:pt x="351329" y="106393"/>
                    </a:cubicBezTo>
                    <a:cubicBezTo>
                      <a:pt x="352055" y="105892"/>
                      <a:pt x="357795" y="99454"/>
                      <a:pt x="358231" y="98437"/>
                    </a:cubicBezTo>
                    <a:cubicBezTo>
                      <a:pt x="361791" y="90910"/>
                      <a:pt x="360629" y="81021"/>
                      <a:pt x="354816" y="69061"/>
                    </a:cubicBezTo>
                    <a:cubicBezTo>
                      <a:pt x="354743" y="68909"/>
                      <a:pt x="347042" y="55053"/>
                      <a:pt x="335998" y="56760"/>
                    </a:cubicBezTo>
                    <a:cubicBezTo>
                      <a:pt x="325317" y="58410"/>
                      <a:pt x="311512" y="75579"/>
                      <a:pt x="308678" y="77584"/>
                    </a:cubicBezTo>
                    <a:cubicBezTo>
                      <a:pt x="300541" y="83324"/>
                      <a:pt x="292911" y="88744"/>
                      <a:pt x="284338" y="92900"/>
                    </a:cubicBezTo>
                    <a:cubicBezTo>
                      <a:pt x="267336" y="101162"/>
                      <a:pt x="248736" y="107410"/>
                      <a:pt x="229045" y="111479"/>
                    </a:cubicBezTo>
                    <a:cubicBezTo>
                      <a:pt x="227665" y="111755"/>
                      <a:pt x="225775" y="111813"/>
                      <a:pt x="224468" y="110498"/>
                    </a:cubicBezTo>
                    <a:cubicBezTo>
                      <a:pt x="223305" y="109372"/>
                      <a:pt x="222869" y="107534"/>
                      <a:pt x="223233" y="105449"/>
                    </a:cubicBezTo>
                    <a:cubicBezTo>
                      <a:pt x="225703" y="91375"/>
                      <a:pt x="234059" y="79546"/>
                      <a:pt x="242995" y="67020"/>
                    </a:cubicBezTo>
                    <a:cubicBezTo>
                      <a:pt x="248881" y="58758"/>
                      <a:pt x="254911" y="50221"/>
                      <a:pt x="259489" y="40688"/>
                    </a:cubicBezTo>
                    <a:cubicBezTo>
                      <a:pt x="259634" y="40420"/>
                      <a:pt x="259707" y="40144"/>
                      <a:pt x="259852" y="39860"/>
                    </a:cubicBezTo>
                    <a:lnTo>
                      <a:pt x="260070" y="39243"/>
                    </a:lnTo>
                    <a:cubicBezTo>
                      <a:pt x="262177" y="33532"/>
                      <a:pt x="263558" y="27792"/>
                      <a:pt x="256365" y="20453"/>
                    </a:cubicBezTo>
                    <a:cubicBezTo>
                      <a:pt x="242705" y="6452"/>
                      <a:pt x="218728" y="908"/>
                      <a:pt x="201944" y="0"/>
                    </a:cubicBezTo>
                    <a:cubicBezTo>
                      <a:pt x="201944" y="0"/>
                      <a:pt x="131502" y="719"/>
                      <a:pt x="130150" y="770"/>
                    </a:cubicBezTo>
                    <a:cubicBezTo>
                      <a:pt x="119455" y="1192"/>
                      <a:pt x="101537" y="4381"/>
                      <a:pt x="90697" y="9954"/>
                    </a:cubicBezTo>
                    <a:cubicBezTo>
                      <a:pt x="86977" y="11865"/>
                      <a:pt x="84783" y="15934"/>
                      <a:pt x="85357" y="20075"/>
                    </a:cubicBezTo>
                    <a:cubicBezTo>
                      <a:pt x="86803" y="30574"/>
                      <a:pt x="91881" y="41648"/>
                      <a:pt x="96677" y="48797"/>
                    </a:cubicBezTo>
                    <a:cubicBezTo>
                      <a:pt x="97701" y="50323"/>
                      <a:pt x="103659" y="59122"/>
                      <a:pt x="105824" y="62166"/>
                    </a:cubicBezTo>
                    <a:cubicBezTo>
                      <a:pt x="117711" y="78856"/>
                      <a:pt x="134662" y="98393"/>
                      <a:pt x="125130" y="113913"/>
                    </a:cubicBezTo>
                    <a:cubicBezTo>
                      <a:pt x="117958" y="125553"/>
                      <a:pt x="104037" y="121717"/>
                      <a:pt x="81586" y="113986"/>
                    </a:cubicBezTo>
                    <a:cubicBezTo>
                      <a:pt x="76129" y="112111"/>
                      <a:pt x="70970" y="110331"/>
                      <a:pt x="66408" y="109205"/>
                    </a:cubicBezTo>
                    <a:cubicBezTo>
                      <a:pt x="52413" y="105172"/>
                      <a:pt x="42249" y="105347"/>
                      <a:pt x="34423" y="109764"/>
                    </a:cubicBezTo>
                    <a:cubicBezTo>
                      <a:pt x="23350" y="116013"/>
                      <a:pt x="15445" y="145665"/>
                      <a:pt x="15445" y="145665"/>
                    </a:cubicBezTo>
                    <a:cubicBezTo>
                      <a:pt x="-13117" y="234489"/>
                      <a:pt x="-1920" y="295740"/>
                      <a:pt x="47829" y="322805"/>
                    </a:cubicBezTo>
                    <a:close/>
                    <a:moveTo>
                      <a:pt x="260070" y="239670"/>
                    </a:moveTo>
                    <a:cubicBezTo>
                      <a:pt x="260070" y="230813"/>
                      <a:pt x="278671" y="217974"/>
                      <a:pt x="299887" y="213106"/>
                    </a:cubicBezTo>
                    <a:cubicBezTo>
                      <a:pt x="321175" y="208238"/>
                      <a:pt x="361864" y="207351"/>
                      <a:pt x="365860" y="214879"/>
                    </a:cubicBezTo>
                    <a:cubicBezTo>
                      <a:pt x="368984" y="220750"/>
                      <a:pt x="355688" y="242329"/>
                      <a:pt x="324300" y="245431"/>
                    </a:cubicBezTo>
                    <a:cubicBezTo>
                      <a:pt x="292839" y="248519"/>
                      <a:pt x="260070" y="248519"/>
                      <a:pt x="260070" y="239670"/>
                    </a:cubicBezTo>
                    <a:close/>
                    <a:moveTo>
                      <a:pt x="206594" y="292703"/>
                    </a:moveTo>
                    <a:cubicBezTo>
                      <a:pt x="206957" y="286214"/>
                      <a:pt x="227301" y="275977"/>
                      <a:pt x="236601" y="274204"/>
                    </a:cubicBezTo>
                    <a:cubicBezTo>
                      <a:pt x="245902" y="272431"/>
                      <a:pt x="264502" y="280322"/>
                      <a:pt x="264502" y="286520"/>
                    </a:cubicBezTo>
                    <a:cubicBezTo>
                      <a:pt x="264502" y="292717"/>
                      <a:pt x="246774" y="301211"/>
                      <a:pt x="232169" y="302098"/>
                    </a:cubicBezTo>
                    <a:cubicBezTo>
                      <a:pt x="217565" y="302984"/>
                      <a:pt x="206376" y="297186"/>
                      <a:pt x="206594" y="292703"/>
                    </a:cubicBezTo>
                    <a:close/>
                    <a:moveTo>
                      <a:pt x="74996" y="149784"/>
                    </a:moveTo>
                    <a:cubicBezTo>
                      <a:pt x="82523" y="146246"/>
                      <a:pt x="91823" y="160850"/>
                      <a:pt x="101116" y="173253"/>
                    </a:cubicBezTo>
                    <a:cubicBezTo>
                      <a:pt x="110417" y="185648"/>
                      <a:pt x="109530" y="194949"/>
                      <a:pt x="102889" y="201146"/>
                    </a:cubicBezTo>
                    <a:cubicBezTo>
                      <a:pt x="96248" y="207344"/>
                      <a:pt x="82080" y="195835"/>
                      <a:pt x="74996" y="185648"/>
                    </a:cubicBezTo>
                    <a:cubicBezTo>
                      <a:pt x="67911" y="175462"/>
                      <a:pt x="64780" y="154587"/>
                      <a:pt x="74996" y="14978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31" name="Freeform 129"/>
              <p:cNvSpPr/>
              <p:nvPr/>
            </p:nvSpPr>
            <p:spPr>
              <a:xfrm>
                <a:off x="10731240" y="4435200"/>
                <a:ext cx="715680" cy="524160"/>
              </a:xfrm>
              <a:custGeom>
                <a:avLst/>
                <a:gdLst>
                  <a:gd name="textAreaLeft" fmla="*/ 0 w 715680"/>
                  <a:gd name="textAreaRight" fmla="*/ 717480 w 715680"/>
                  <a:gd name="textAreaTop" fmla="*/ 0 h 524160"/>
                  <a:gd name="textAreaBottom" fmla="*/ 525960 h 524160"/>
                  <a:gd name="GluePoint1X" fmla="*/ 13944 w 717485"/>
                  <a:gd name="GluePoint1Y" fmla="*/ 147534 h 525995"/>
                  <a:gd name="GluePoint2X" fmla="*/ 35843 w 717485"/>
                  <a:gd name="GluePoint2Y" fmla="*/ 157183 h 525995"/>
                  <a:gd name="GluePoint3X" fmla="*/ 74206 w 717485"/>
                  <a:gd name="GluePoint3Y" fmla="*/ 137987 h 525995"/>
                  <a:gd name="GluePoint4X" fmla="*/ 100000 w 717485"/>
                  <a:gd name="GluePoint4Y" fmla="*/ 123055 h 525995"/>
                  <a:gd name="GluePoint5X" fmla="*/ 115912 w 717485"/>
                  <a:gd name="GluePoint5Y" fmla="*/ 122474 h 525995"/>
                  <a:gd name="GluePoint6X" fmla="*/ 109155 w 717485"/>
                  <a:gd name="GluePoint6Y" fmla="*/ 143436 h 525995"/>
                  <a:gd name="GluePoint7X" fmla="*/ 97239 w 717485"/>
                  <a:gd name="GluePoint7Y" fmla="*/ 166236 h 525995"/>
                  <a:gd name="GluePoint8X" fmla="*/ 115912 w 717485"/>
                  <a:gd name="GluePoint8Y" fmla="*/ 212032 h 525995"/>
                  <a:gd name="GluePoint9X" fmla="*/ 155656 w 717485"/>
                  <a:gd name="GluePoint9Y" fmla="*/ 245259 h 525995"/>
                  <a:gd name="GluePoint10X" fmla="*/ 174111 w 717485"/>
                  <a:gd name="GluePoint10Y" fmla="*/ 244402 h 525995"/>
                  <a:gd name="GluePoint11X" fmla="*/ 185155 w 717485"/>
                  <a:gd name="GluePoint11Y" fmla="*/ 222023 h 525995"/>
                  <a:gd name="GluePoint12X" fmla="*/ 196054 w 717485"/>
                  <a:gd name="GluePoint12Y" fmla="*/ 200247 h 525995"/>
                  <a:gd name="GluePoint13X" fmla="*/ 231293 w 717485"/>
                  <a:gd name="GluePoint13Y" fmla="*/ 183841 h 525995"/>
                  <a:gd name="GluePoint14X" fmla="*/ 233037 w 717485"/>
                  <a:gd name="GluePoint14Y" fmla="*/ 185519 h 525995"/>
                  <a:gd name="GluePoint15X" fmla="*/ 232601 w 717485"/>
                  <a:gd name="GluePoint15Y" fmla="*/ 187903 h 525995"/>
                  <a:gd name="GluePoint16X" fmla="*/ 280628 w 717485"/>
                  <a:gd name="GluePoint16Y" fmla="*/ 363597 h 525995"/>
                  <a:gd name="GluePoint17X" fmla="*/ 299155 w 717485"/>
                  <a:gd name="GluePoint17Y" fmla="*/ 372469 h 525995"/>
                  <a:gd name="GluePoint18X" fmla="*/ 308165 w 717485"/>
                  <a:gd name="GluePoint18Y" fmla="*/ 369577 h 525995"/>
                  <a:gd name="GluePoint19X" fmla="*/ 308456 w 717485"/>
                  <a:gd name="GluePoint19Y" fmla="*/ 369337 h 525995"/>
                  <a:gd name="GluePoint20X" fmla="*/ 311144 w 717485"/>
                  <a:gd name="GluePoint20Y" fmla="*/ 365813 h 525995"/>
                  <a:gd name="GluePoint21X" fmla="*/ 311289 w 717485"/>
                  <a:gd name="GluePoint21Y" fmla="*/ 365646 h 525995"/>
                  <a:gd name="GluePoint22X" fmla="*/ 317030 w 717485"/>
                  <a:gd name="GluePoint22Y" fmla="*/ 310114 h 525995"/>
                  <a:gd name="GluePoint23X" fmla="*/ 317974 w 717485"/>
                  <a:gd name="GluePoint23Y" fmla="*/ 265799 h 525995"/>
                  <a:gd name="GluePoint24X" fmla="*/ 325022 w 717485"/>
                  <a:gd name="GluePoint24Y" fmla="*/ 250497 h 525995"/>
                  <a:gd name="GluePoint25X" fmla="*/ 328437 w 717485"/>
                  <a:gd name="GluePoint25Y" fmla="*/ 251965 h 525995"/>
                  <a:gd name="GluePoint26X" fmla="*/ 356701 w 717485"/>
                  <a:gd name="GluePoint26Y" fmla="*/ 310375 h 525995"/>
                  <a:gd name="GluePoint27X" fmla="*/ 378498 w 717485"/>
                  <a:gd name="GluePoint27Y" fmla="*/ 368886 h 525995"/>
                  <a:gd name="GluePoint28X" fmla="*/ 378716 w 717485"/>
                  <a:gd name="GluePoint28Y" fmla="*/ 369148 h 525995"/>
                  <a:gd name="GluePoint29X" fmla="*/ 468158 w 717485"/>
                  <a:gd name="GluePoint29Y" fmla="*/ 444524 h 525995"/>
                  <a:gd name="GluePoint30X" fmla="*/ 486322 w 717485"/>
                  <a:gd name="GluePoint30Y" fmla="*/ 446856 h 525995"/>
                  <a:gd name="GluePoint31X" fmla="*/ 479928 w 717485"/>
                  <a:gd name="GluePoint31Y" fmla="*/ 429614 h 525995"/>
                  <a:gd name="GluePoint32X" fmla="*/ 468957 w 717485"/>
                  <a:gd name="GluePoint32Y" fmla="*/ 413680 h 525995"/>
                  <a:gd name="GluePoint33X" fmla="*/ 458930 w 717485"/>
                  <a:gd name="GluePoint33Y" fmla="*/ 399069 h 525995"/>
                  <a:gd name="GluePoint34X" fmla="*/ 456824 w 717485"/>
                  <a:gd name="GluePoint34Y" fmla="*/ 352313 h 525995"/>
                  <a:gd name="GluePoint35X" fmla="*/ 459875 w 717485"/>
                  <a:gd name="GluePoint35Y" fmla="*/ 352575 h 525995"/>
                  <a:gd name="GluePoint36X" fmla="*/ 508120 w 717485"/>
                  <a:gd name="GluePoint36Y" fmla="*/ 407221 h 525995"/>
                  <a:gd name="GluePoint37X" fmla="*/ 598434 w 717485"/>
                  <a:gd name="GluePoint37Y" fmla="*/ 500201 h 525995"/>
                  <a:gd name="GluePoint38X" fmla="*/ 645516 w 717485"/>
                  <a:gd name="GluePoint38Y" fmla="*/ 525290 h 525995"/>
                  <a:gd name="GluePoint39X" fmla="*/ 649222 w 717485"/>
                  <a:gd name="GluePoint39Y" fmla="*/ 525995 h 525995"/>
                  <a:gd name="GluePoint40X" fmla="*/ 657214 w 717485"/>
                  <a:gd name="GluePoint40Y" fmla="*/ 522108 h 525995"/>
                  <a:gd name="GluePoint41X" fmla="*/ 659322 w 717485"/>
                  <a:gd name="GluePoint41Y" fmla="*/ 516026 h 525995"/>
                  <a:gd name="GluePoint42X" fmla="*/ 663681 w 717485"/>
                  <a:gd name="GluePoint42Y" fmla="*/ 475301 h 525995"/>
                  <a:gd name="GluePoint43X" fmla="*/ 666877 w 717485"/>
                  <a:gd name="GluePoint43Y" fmla="*/ 451673 h 525995"/>
                  <a:gd name="GluePoint44X" fmla="*/ 647768 w 717485"/>
                  <a:gd name="GluePoint44Y" fmla="*/ 362950 h 525995"/>
                  <a:gd name="GluePoint45X" fmla="*/ 504341 w 717485"/>
                  <a:gd name="GluePoint45Y" fmla="*/ 315381 h 525995"/>
                  <a:gd name="GluePoint46X" fmla="*/ 502380 w 717485"/>
                  <a:gd name="GluePoint46Y" fmla="*/ 311792 h 525995"/>
                  <a:gd name="GluePoint47X" fmla="*/ 503034 w 717485"/>
                  <a:gd name="GluePoint47Y" fmla="*/ 310462 h 525995"/>
                  <a:gd name="GluePoint48X" fmla="*/ 606934 w 717485"/>
                  <a:gd name="GluePoint48Y" fmla="*/ 291012 h 525995"/>
                  <a:gd name="GluePoint49X" fmla="*/ 654018 w 717485"/>
                  <a:gd name="GluePoint49Y" fmla="*/ 320416 h 525995"/>
                  <a:gd name="GluePoint50X" fmla="*/ 689838 w 717485"/>
                  <a:gd name="GluePoint50Y" fmla="*/ 346072 h 525995"/>
                  <a:gd name="GluePoint51X" fmla="*/ 709383 w 717485"/>
                  <a:gd name="GluePoint51Y" fmla="*/ 344437 h 525995"/>
                  <a:gd name="GluePoint52X" fmla="*/ 707421 w 717485"/>
                  <a:gd name="GluePoint52Y" fmla="*/ 288374 h 525995"/>
                  <a:gd name="GluePoint53X" fmla="*/ 706622 w 717485"/>
                  <a:gd name="GluePoint53Y" fmla="*/ 286434 h 525995"/>
                  <a:gd name="GluePoint54X" fmla="*/ 663100 w 717485"/>
                  <a:gd name="GluePoint54Y" fmla="*/ 229630 h 525995"/>
                  <a:gd name="GluePoint55X" fmla="*/ 658013 w 717485"/>
                  <a:gd name="GluePoint55Y" fmla="*/ 206823 h 525995"/>
                  <a:gd name="GluePoint56X" fmla="*/ 574966 w 717485"/>
                  <a:gd name="GluePoint56Y" fmla="*/ 133794 h 525995"/>
                  <a:gd name="GluePoint57X" fmla="*/ 570896 w 717485"/>
                  <a:gd name="GluePoint57Y" fmla="*/ 113813 h 525995"/>
                  <a:gd name="GluePoint58X" fmla="*/ 487194 w 717485"/>
                  <a:gd name="GluePoint58Y" fmla="*/ 64290 h 525995"/>
                  <a:gd name="GluePoint59X" fmla="*/ 445416 w 717485"/>
                  <a:gd name="GluePoint59Y" fmla="*/ 45115 h 525995"/>
                  <a:gd name="GluePoint60X" fmla="*/ 445126 w 717485"/>
                  <a:gd name="GluePoint60Y" fmla="*/ 44963 h 525995"/>
                  <a:gd name="GluePoint61X" fmla="*/ 409886 w 717485"/>
                  <a:gd name="GluePoint61Y" fmla="*/ 29537 h 525995"/>
                  <a:gd name="GluePoint62X" fmla="*/ 351397 w 717485"/>
                  <a:gd name="GluePoint62Y" fmla="*/ 26064 h 525995"/>
                  <a:gd name="GluePoint63X" fmla="*/ 324876 w 717485"/>
                  <a:gd name="GluePoint63Y" fmla="*/ 11656 h 525995"/>
                  <a:gd name="GluePoint64X" fmla="*/ 320590 w 717485"/>
                  <a:gd name="GluePoint64Y" fmla="*/ 9956 h 525995"/>
                  <a:gd name="GluePoint65X" fmla="*/ 251710 w 717485"/>
                  <a:gd name="GluePoint65Y" fmla="*/ 11809 h 525995"/>
                  <a:gd name="GluePoint66X" fmla="*/ 229258 w 717485"/>
                  <a:gd name="GluePoint66Y" fmla="*/ 35401 h 525995"/>
                  <a:gd name="GluePoint67X" fmla="*/ 191186 w 717485"/>
                  <a:gd name="GluePoint67Y" fmla="*/ 66033 h 525995"/>
                  <a:gd name="GluePoint68X" fmla="*/ 184574 w 717485"/>
                  <a:gd name="GluePoint68Y" fmla="*/ 64297 h 525995"/>
                  <a:gd name="GluePoint69X" fmla="*/ 197725 w 717485"/>
                  <a:gd name="GluePoint69Y" fmla="*/ 31971 h 525995"/>
                  <a:gd name="GluePoint70X" fmla="*/ 202011 w 717485"/>
                  <a:gd name="GluePoint70Y" fmla="*/ 25200 h 525995"/>
                  <a:gd name="GluePoint71X" fmla="*/ 195981 w 717485"/>
                  <a:gd name="GluePoint71Y" fmla="*/ 14381 h 525995"/>
                  <a:gd name="GluePoint72X" fmla="*/ 163431 w 717485"/>
                  <a:gd name="GluePoint72Y" fmla="*/ 6367 h 525995"/>
                  <a:gd name="GluePoint73X" fmla="*/ 157327 w 717485"/>
                  <a:gd name="GluePoint73Y" fmla="*/ 6476 h 525995"/>
                  <a:gd name="GluePoint74X" fmla="*/ 62944 w 717485"/>
                  <a:gd name="GluePoint74Y" fmla="*/ 59509 h 525995"/>
                  <a:gd name="GluePoint75X" fmla="*/ 47250 w 717485"/>
                  <a:gd name="GluePoint75Y" fmla="*/ 76177 h 525995"/>
                  <a:gd name="GluePoint76X" fmla="*/ 12876 w 717485"/>
                  <a:gd name="GluePoint76Y" fmla="*/ 85622 h 525995"/>
                  <a:gd name="GluePoint77X" fmla="*/ 12868 w 717485"/>
                  <a:gd name="GluePoint77Y" fmla="*/ 85629 h 525995"/>
                  <a:gd name="GluePoint78X" fmla="*/ 30 w 717485"/>
                  <a:gd name="GluePoint78Y" fmla="*/ 112745 h 525995"/>
                  <a:gd name="GluePoint79X" fmla="*/ 13944 w 717485"/>
                  <a:gd name="GluePoint79Y" fmla="*/ 147534 h 525995"/>
                  <a:gd name="GluePoint80X" fmla="*/ 303878 w 717485"/>
                  <a:gd name="GluePoint80Y" fmla="*/ 115237 h 525995"/>
                  <a:gd name="GluePoint81X" fmla="*/ 418895 w 717485"/>
                  <a:gd name="GluePoint81Y" fmla="*/ 121610 h 525995"/>
                  <a:gd name="GluePoint82X" fmla="*/ 417952 w 717485"/>
                  <a:gd name="GluePoint82Y" fmla="*/ 129427 h 525995"/>
                  <a:gd name="GluePoint83X" fmla="*/ 298647 w 717485"/>
                  <a:gd name="GluePoint83Y" fmla="*/ 144889 h 525995"/>
                  <a:gd name="GluePoint84X" fmla="*/ 292399 w 717485"/>
                  <a:gd name="GluePoint84Y" fmla="*/ 134666 h 525995"/>
                  <a:gd name="GluePoint85X" fmla="*/ 303878 w 717485"/>
                  <a:gd name="GluePoint85Y" fmla="*/ 115237 h 5259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  <a:cxn ang="0">
                    <a:pos x="GluePoint68X" y="GluePoint68Y"/>
                  </a:cxn>
                  <a:cxn ang="0">
                    <a:pos x="GluePoint69X" y="GluePoint69Y"/>
                  </a:cxn>
                  <a:cxn ang="0">
                    <a:pos x="GluePoint70X" y="GluePoint70Y"/>
                  </a:cxn>
                  <a:cxn ang="0">
                    <a:pos x="GluePoint71X" y="GluePoint71Y"/>
                  </a:cxn>
                  <a:cxn ang="0">
                    <a:pos x="GluePoint72X" y="GluePoint72Y"/>
                  </a:cxn>
                  <a:cxn ang="0">
                    <a:pos x="GluePoint73X" y="GluePoint73Y"/>
                  </a:cxn>
                  <a:cxn ang="0">
                    <a:pos x="GluePoint74X" y="GluePoint74Y"/>
                  </a:cxn>
                  <a:cxn ang="0">
                    <a:pos x="GluePoint75X" y="GluePoint75Y"/>
                  </a:cxn>
                  <a:cxn ang="0">
                    <a:pos x="GluePoint76X" y="GluePoint76Y"/>
                  </a:cxn>
                  <a:cxn ang="0">
                    <a:pos x="GluePoint77X" y="GluePoint77Y"/>
                  </a:cxn>
                  <a:cxn ang="0">
                    <a:pos x="GluePoint78X" y="GluePoint78Y"/>
                  </a:cxn>
                  <a:cxn ang="0">
                    <a:pos x="GluePoint79X" y="GluePoint79Y"/>
                  </a:cxn>
                  <a:cxn ang="0">
                    <a:pos x="GluePoint80X" y="GluePoint80Y"/>
                  </a:cxn>
                  <a:cxn ang="0">
                    <a:pos x="GluePoint81X" y="GluePoint81Y"/>
                  </a:cxn>
                  <a:cxn ang="0">
                    <a:pos x="GluePoint82X" y="GluePoint82Y"/>
                  </a:cxn>
                  <a:cxn ang="0">
                    <a:pos x="GluePoint83X" y="GluePoint83Y"/>
                  </a:cxn>
                  <a:cxn ang="0">
                    <a:pos x="GluePoint84X" y="GluePoint84Y"/>
                  </a:cxn>
                  <a:cxn ang="0">
                    <a:pos x="GluePoint85X" y="GluePoint85Y"/>
                  </a:cxn>
                </a:cxnLst>
                <a:rect l="textAreaLeft" t="textAreaTop" r="textAreaRight" b="textAreaBottom"/>
                <a:pathLst>
                  <a:path w="717485" h="525995">
                    <a:moveTo>
                      <a:pt x="13944" y="147534"/>
                    </a:moveTo>
                    <a:cubicBezTo>
                      <a:pt x="20606" y="153586"/>
                      <a:pt x="30611" y="158164"/>
                      <a:pt x="35843" y="157183"/>
                    </a:cubicBezTo>
                    <a:cubicBezTo>
                      <a:pt x="47904" y="155563"/>
                      <a:pt x="60692" y="147025"/>
                      <a:pt x="74206" y="137987"/>
                    </a:cubicBezTo>
                    <a:cubicBezTo>
                      <a:pt x="84960" y="130859"/>
                      <a:pt x="90773" y="125802"/>
                      <a:pt x="100000" y="123055"/>
                    </a:cubicBezTo>
                    <a:cubicBezTo>
                      <a:pt x="108646" y="120469"/>
                      <a:pt x="112570" y="117693"/>
                      <a:pt x="115912" y="122474"/>
                    </a:cubicBezTo>
                    <a:cubicBezTo>
                      <a:pt x="118164" y="127727"/>
                      <a:pt x="116130" y="133206"/>
                      <a:pt x="109155" y="143436"/>
                    </a:cubicBezTo>
                    <a:cubicBezTo>
                      <a:pt x="104141" y="150724"/>
                      <a:pt x="98982" y="158258"/>
                      <a:pt x="97239" y="166236"/>
                    </a:cubicBezTo>
                    <a:cubicBezTo>
                      <a:pt x="93388" y="184357"/>
                      <a:pt x="110535" y="205871"/>
                      <a:pt x="115912" y="212032"/>
                    </a:cubicBezTo>
                    <a:cubicBezTo>
                      <a:pt x="125721" y="223236"/>
                      <a:pt x="139090" y="238545"/>
                      <a:pt x="155656" y="245259"/>
                    </a:cubicBezTo>
                    <a:cubicBezTo>
                      <a:pt x="162340" y="248005"/>
                      <a:pt x="171640" y="247635"/>
                      <a:pt x="174111" y="244402"/>
                    </a:cubicBezTo>
                    <a:cubicBezTo>
                      <a:pt x="174257" y="244256"/>
                      <a:pt x="182176" y="229470"/>
                      <a:pt x="185155" y="222023"/>
                    </a:cubicBezTo>
                    <a:cubicBezTo>
                      <a:pt x="188424" y="214081"/>
                      <a:pt x="191404" y="206576"/>
                      <a:pt x="196054" y="200247"/>
                    </a:cubicBezTo>
                    <a:cubicBezTo>
                      <a:pt x="205136" y="187808"/>
                      <a:pt x="215090" y="179830"/>
                      <a:pt x="231293" y="183841"/>
                    </a:cubicBezTo>
                    <a:cubicBezTo>
                      <a:pt x="231801" y="184030"/>
                      <a:pt x="232746" y="184902"/>
                      <a:pt x="233037" y="185519"/>
                    </a:cubicBezTo>
                    <a:lnTo>
                      <a:pt x="232601" y="187903"/>
                    </a:lnTo>
                    <a:cubicBezTo>
                      <a:pt x="220394" y="255838"/>
                      <a:pt x="209859" y="314516"/>
                      <a:pt x="280628" y="363597"/>
                    </a:cubicBezTo>
                    <a:cubicBezTo>
                      <a:pt x="285859" y="367295"/>
                      <a:pt x="292108" y="371357"/>
                      <a:pt x="299155" y="372469"/>
                    </a:cubicBezTo>
                    <a:cubicBezTo>
                      <a:pt x="302498" y="373035"/>
                      <a:pt x="305767" y="371982"/>
                      <a:pt x="308165" y="369577"/>
                    </a:cubicBezTo>
                    <a:cubicBezTo>
                      <a:pt x="308310" y="369497"/>
                      <a:pt x="308383" y="369417"/>
                      <a:pt x="308456" y="369337"/>
                    </a:cubicBezTo>
                    <a:cubicBezTo>
                      <a:pt x="309618" y="368087"/>
                      <a:pt x="310563" y="366736"/>
                      <a:pt x="311144" y="365813"/>
                    </a:cubicBezTo>
                    <a:cubicBezTo>
                      <a:pt x="311217" y="365755"/>
                      <a:pt x="311217" y="365704"/>
                      <a:pt x="311289" y="365646"/>
                    </a:cubicBezTo>
                    <a:cubicBezTo>
                      <a:pt x="317102" y="356927"/>
                      <a:pt x="317247" y="339736"/>
                      <a:pt x="317030" y="310114"/>
                    </a:cubicBezTo>
                    <a:cubicBezTo>
                      <a:pt x="316884" y="294717"/>
                      <a:pt x="316739" y="278805"/>
                      <a:pt x="317974" y="265799"/>
                    </a:cubicBezTo>
                    <a:cubicBezTo>
                      <a:pt x="319500" y="250011"/>
                      <a:pt x="324295" y="251319"/>
                      <a:pt x="325022" y="250497"/>
                    </a:cubicBezTo>
                    <a:cubicBezTo>
                      <a:pt x="325530" y="250585"/>
                      <a:pt x="326693" y="250941"/>
                      <a:pt x="328437" y="251965"/>
                    </a:cubicBezTo>
                    <a:cubicBezTo>
                      <a:pt x="347037" y="267739"/>
                      <a:pt x="350815" y="285642"/>
                      <a:pt x="356701" y="310375"/>
                    </a:cubicBezTo>
                    <a:cubicBezTo>
                      <a:pt x="361424" y="330400"/>
                      <a:pt x="366291" y="351100"/>
                      <a:pt x="378498" y="368886"/>
                    </a:cubicBezTo>
                    <a:cubicBezTo>
                      <a:pt x="378571" y="368974"/>
                      <a:pt x="378644" y="369061"/>
                      <a:pt x="378716" y="369148"/>
                    </a:cubicBezTo>
                    <a:cubicBezTo>
                      <a:pt x="394846" y="391178"/>
                      <a:pt x="427906" y="430261"/>
                      <a:pt x="468158" y="444524"/>
                    </a:cubicBezTo>
                    <a:cubicBezTo>
                      <a:pt x="472808" y="446187"/>
                      <a:pt x="483998" y="451513"/>
                      <a:pt x="486322" y="446856"/>
                    </a:cubicBezTo>
                    <a:cubicBezTo>
                      <a:pt x="487921" y="443724"/>
                      <a:pt x="481745" y="432637"/>
                      <a:pt x="479928" y="429614"/>
                    </a:cubicBezTo>
                    <a:cubicBezTo>
                      <a:pt x="476586" y="423947"/>
                      <a:pt x="472735" y="418723"/>
                      <a:pt x="468957" y="413680"/>
                    </a:cubicBezTo>
                    <a:cubicBezTo>
                      <a:pt x="465251" y="408689"/>
                      <a:pt x="461764" y="403980"/>
                      <a:pt x="458930" y="399069"/>
                    </a:cubicBezTo>
                    <a:cubicBezTo>
                      <a:pt x="450066" y="383883"/>
                      <a:pt x="449412" y="368589"/>
                      <a:pt x="456824" y="352313"/>
                    </a:cubicBezTo>
                    <a:cubicBezTo>
                      <a:pt x="457405" y="352139"/>
                      <a:pt x="458713" y="352124"/>
                      <a:pt x="459875" y="352575"/>
                    </a:cubicBezTo>
                    <a:cubicBezTo>
                      <a:pt x="485741" y="366823"/>
                      <a:pt x="496131" y="385554"/>
                      <a:pt x="508120" y="407221"/>
                    </a:cubicBezTo>
                    <a:cubicBezTo>
                      <a:pt x="524178" y="436095"/>
                      <a:pt x="542342" y="468813"/>
                      <a:pt x="598434" y="500201"/>
                    </a:cubicBezTo>
                    <a:cubicBezTo>
                      <a:pt x="613038" y="509342"/>
                      <a:pt x="628805" y="518686"/>
                      <a:pt x="645516" y="525290"/>
                    </a:cubicBezTo>
                    <a:cubicBezTo>
                      <a:pt x="646752" y="525762"/>
                      <a:pt x="647986" y="525995"/>
                      <a:pt x="649222" y="525995"/>
                    </a:cubicBezTo>
                    <a:cubicBezTo>
                      <a:pt x="652201" y="525995"/>
                      <a:pt x="655180" y="524665"/>
                      <a:pt x="657214" y="522108"/>
                    </a:cubicBezTo>
                    <a:cubicBezTo>
                      <a:pt x="658522" y="520386"/>
                      <a:pt x="659249" y="518221"/>
                      <a:pt x="659322" y="516026"/>
                    </a:cubicBezTo>
                    <a:cubicBezTo>
                      <a:pt x="659757" y="502577"/>
                      <a:pt x="661792" y="488714"/>
                      <a:pt x="663681" y="475301"/>
                    </a:cubicBezTo>
                    <a:cubicBezTo>
                      <a:pt x="664844" y="467585"/>
                      <a:pt x="666005" y="459607"/>
                      <a:pt x="666877" y="451673"/>
                    </a:cubicBezTo>
                    <a:cubicBezTo>
                      <a:pt x="673199" y="415300"/>
                      <a:pt x="666806" y="385453"/>
                      <a:pt x="647768" y="362950"/>
                    </a:cubicBezTo>
                    <a:cubicBezTo>
                      <a:pt x="621902" y="332296"/>
                      <a:pt x="573657" y="316311"/>
                      <a:pt x="504341" y="315381"/>
                    </a:cubicBezTo>
                    <a:cubicBezTo>
                      <a:pt x="502525" y="315359"/>
                      <a:pt x="501436" y="313354"/>
                      <a:pt x="502380" y="311792"/>
                    </a:cubicBezTo>
                    <a:cubicBezTo>
                      <a:pt x="502598" y="311371"/>
                      <a:pt x="502816" y="310927"/>
                      <a:pt x="503034" y="310462"/>
                    </a:cubicBezTo>
                    <a:cubicBezTo>
                      <a:pt x="516185" y="278798"/>
                      <a:pt x="571550" y="280142"/>
                      <a:pt x="606934" y="291012"/>
                    </a:cubicBezTo>
                    <a:cubicBezTo>
                      <a:pt x="624736" y="296199"/>
                      <a:pt x="638977" y="307963"/>
                      <a:pt x="654018" y="320416"/>
                    </a:cubicBezTo>
                    <a:cubicBezTo>
                      <a:pt x="665134" y="329593"/>
                      <a:pt x="676541" y="339053"/>
                      <a:pt x="689838" y="346072"/>
                    </a:cubicBezTo>
                    <a:cubicBezTo>
                      <a:pt x="695505" y="349051"/>
                      <a:pt x="704369" y="348368"/>
                      <a:pt x="709383" y="344437"/>
                    </a:cubicBezTo>
                    <a:cubicBezTo>
                      <a:pt x="725440" y="331860"/>
                      <a:pt x="713742" y="303603"/>
                      <a:pt x="707421" y="288374"/>
                    </a:cubicBezTo>
                    <a:lnTo>
                      <a:pt x="706622" y="286434"/>
                    </a:lnTo>
                    <a:cubicBezTo>
                      <a:pt x="688893" y="241800"/>
                      <a:pt x="663173" y="233300"/>
                      <a:pt x="663100" y="229630"/>
                    </a:cubicBezTo>
                    <a:cubicBezTo>
                      <a:pt x="662954" y="222757"/>
                      <a:pt x="661792" y="212563"/>
                      <a:pt x="658013" y="206823"/>
                    </a:cubicBezTo>
                    <a:cubicBezTo>
                      <a:pt x="632365" y="167994"/>
                      <a:pt x="616817" y="150818"/>
                      <a:pt x="574966" y="133794"/>
                    </a:cubicBezTo>
                    <a:cubicBezTo>
                      <a:pt x="574021" y="133402"/>
                      <a:pt x="573004" y="117519"/>
                      <a:pt x="570896" y="113813"/>
                    </a:cubicBezTo>
                    <a:cubicBezTo>
                      <a:pt x="552659" y="80747"/>
                      <a:pt x="520108" y="72914"/>
                      <a:pt x="487194" y="64290"/>
                    </a:cubicBezTo>
                    <a:cubicBezTo>
                      <a:pt x="471428" y="60141"/>
                      <a:pt x="458204" y="51553"/>
                      <a:pt x="445416" y="45115"/>
                    </a:cubicBezTo>
                    <a:cubicBezTo>
                      <a:pt x="445343" y="45064"/>
                      <a:pt x="445270" y="45014"/>
                      <a:pt x="445126" y="44963"/>
                    </a:cubicBezTo>
                    <a:cubicBezTo>
                      <a:pt x="439458" y="42332"/>
                      <a:pt x="409959" y="29574"/>
                      <a:pt x="409886" y="29537"/>
                    </a:cubicBezTo>
                    <a:cubicBezTo>
                      <a:pt x="372685" y="13480"/>
                      <a:pt x="355248" y="26609"/>
                      <a:pt x="351397" y="26064"/>
                    </a:cubicBezTo>
                    <a:cubicBezTo>
                      <a:pt x="345148" y="25170"/>
                      <a:pt x="328509" y="13087"/>
                      <a:pt x="324876" y="11656"/>
                    </a:cubicBezTo>
                    <a:cubicBezTo>
                      <a:pt x="323424" y="11097"/>
                      <a:pt x="322043" y="10523"/>
                      <a:pt x="320590" y="9956"/>
                    </a:cubicBezTo>
                    <a:cubicBezTo>
                      <a:pt x="300100" y="1760"/>
                      <a:pt x="274670" y="-8434"/>
                      <a:pt x="251710" y="11809"/>
                    </a:cubicBezTo>
                    <a:cubicBezTo>
                      <a:pt x="243063" y="19024"/>
                      <a:pt x="236089" y="27350"/>
                      <a:pt x="229258" y="35401"/>
                    </a:cubicBezTo>
                    <a:cubicBezTo>
                      <a:pt x="215744" y="51429"/>
                      <a:pt x="211893" y="64151"/>
                      <a:pt x="191186" y="66033"/>
                    </a:cubicBezTo>
                    <a:cubicBezTo>
                      <a:pt x="189369" y="65852"/>
                      <a:pt x="185300" y="66840"/>
                      <a:pt x="184574" y="64297"/>
                    </a:cubicBezTo>
                    <a:cubicBezTo>
                      <a:pt x="181377" y="53355"/>
                      <a:pt x="191258" y="36687"/>
                      <a:pt x="197725" y="31971"/>
                    </a:cubicBezTo>
                    <a:cubicBezTo>
                      <a:pt x="199978" y="30336"/>
                      <a:pt x="201576" y="27946"/>
                      <a:pt x="202011" y="25200"/>
                    </a:cubicBezTo>
                    <a:cubicBezTo>
                      <a:pt x="202738" y="20499"/>
                      <a:pt x="200122" y="16125"/>
                      <a:pt x="195981" y="14381"/>
                    </a:cubicBezTo>
                    <a:cubicBezTo>
                      <a:pt x="188134" y="11118"/>
                      <a:pt x="171786" y="6054"/>
                      <a:pt x="163431" y="6367"/>
                    </a:cubicBezTo>
                    <a:cubicBezTo>
                      <a:pt x="160960" y="6461"/>
                      <a:pt x="158635" y="6541"/>
                      <a:pt x="157327" y="6476"/>
                    </a:cubicBezTo>
                    <a:cubicBezTo>
                      <a:pt x="108210" y="2523"/>
                      <a:pt x="81618" y="9476"/>
                      <a:pt x="62944" y="59509"/>
                    </a:cubicBezTo>
                    <a:cubicBezTo>
                      <a:pt x="62000" y="62132"/>
                      <a:pt x="60547" y="74309"/>
                      <a:pt x="47250" y="76177"/>
                    </a:cubicBezTo>
                    <a:cubicBezTo>
                      <a:pt x="37005" y="77622"/>
                      <a:pt x="20505" y="79584"/>
                      <a:pt x="12876" y="85622"/>
                    </a:cubicBezTo>
                    <a:cubicBezTo>
                      <a:pt x="12876" y="85622"/>
                      <a:pt x="12868" y="85629"/>
                      <a:pt x="12868" y="85629"/>
                    </a:cubicBezTo>
                    <a:cubicBezTo>
                      <a:pt x="4985" y="91885"/>
                      <a:pt x="422" y="101512"/>
                      <a:pt x="30" y="112745"/>
                    </a:cubicBezTo>
                    <a:cubicBezTo>
                      <a:pt x="-450" y="125904"/>
                      <a:pt x="4891" y="139251"/>
                      <a:pt x="13944" y="147534"/>
                    </a:cubicBezTo>
                    <a:close/>
                    <a:moveTo>
                      <a:pt x="303878" y="115237"/>
                    </a:moveTo>
                    <a:cubicBezTo>
                      <a:pt x="330399" y="100510"/>
                      <a:pt x="387072" y="107972"/>
                      <a:pt x="418895" y="121610"/>
                    </a:cubicBezTo>
                    <a:cubicBezTo>
                      <a:pt x="419696" y="121958"/>
                      <a:pt x="422238" y="127894"/>
                      <a:pt x="417952" y="129427"/>
                    </a:cubicBezTo>
                    <a:cubicBezTo>
                      <a:pt x="386708" y="139614"/>
                      <a:pt x="322043" y="159791"/>
                      <a:pt x="298647" y="144889"/>
                    </a:cubicBezTo>
                    <a:cubicBezTo>
                      <a:pt x="294869" y="142506"/>
                      <a:pt x="292907" y="139353"/>
                      <a:pt x="292399" y="134666"/>
                    </a:cubicBezTo>
                    <a:cubicBezTo>
                      <a:pt x="292180" y="133162"/>
                      <a:pt x="299373" y="118035"/>
                      <a:pt x="303878" y="11523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32" name="Freeform 130"/>
              <p:cNvSpPr/>
              <p:nvPr/>
            </p:nvSpPr>
            <p:spPr>
              <a:xfrm>
                <a:off x="10500120" y="4557600"/>
                <a:ext cx="559800" cy="519840"/>
              </a:xfrm>
              <a:custGeom>
                <a:avLst/>
                <a:gdLst>
                  <a:gd name="textAreaLeft" fmla="*/ 0 w 559800"/>
                  <a:gd name="textAreaRight" fmla="*/ 561600 w 559800"/>
                  <a:gd name="textAreaTop" fmla="*/ 0 h 519840"/>
                  <a:gd name="textAreaBottom" fmla="*/ 521640 h 519840"/>
                  <a:gd name="GluePoint1X" fmla="*/ 59333 w 561526"/>
                  <a:gd name="GluePoint1Y" fmla="*/ 275909 h 521718"/>
                  <a:gd name="GluePoint2X" fmla="*/ 66075 w 561526"/>
                  <a:gd name="GluePoint2Y" fmla="*/ 288283 h 521718"/>
                  <a:gd name="GluePoint3X" fmla="*/ 66315 w 561526"/>
                  <a:gd name="GluePoint3Y" fmla="*/ 288697 h 521718"/>
                  <a:gd name="GluePoint4X" fmla="*/ 75775 w 561526"/>
                  <a:gd name="GluePoint4Y" fmla="*/ 305089 h 521718"/>
                  <a:gd name="GluePoint5X" fmla="*/ 191730 w 561526"/>
                  <a:gd name="GluePoint5Y" fmla="*/ 423827 h 521718"/>
                  <a:gd name="GluePoint6X" fmla="*/ 202157 w 561526"/>
                  <a:gd name="GluePoint6Y" fmla="*/ 420927 h 521718"/>
                  <a:gd name="GluePoint7X" fmla="*/ 221273 w 561526"/>
                  <a:gd name="GluePoint7Y" fmla="*/ 338679 h 521718"/>
                  <a:gd name="GluePoint8X" fmla="*/ 240390 w 561526"/>
                  <a:gd name="GluePoint8Y" fmla="*/ 255849 h 521718"/>
                  <a:gd name="GluePoint9X" fmla="*/ 250235 w 561526"/>
                  <a:gd name="GluePoint9Y" fmla="*/ 250639 h 521718"/>
                  <a:gd name="GluePoint10X" fmla="*/ 261657 w 561526"/>
                  <a:gd name="GluePoint10Y" fmla="*/ 272625 h 521718"/>
                  <a:gd name="GluePoint11X" fmla="*/ 265217 w 561526"/>
                  <a:gd name="GluePoint11Y" fmla="*/ 306135 h 521718"/>
                  <a:gd name="GluePoint12X" fmla="*/ 349936 w 561526"/>
                  <a:gd name="GluePoint12Y" fmla="*/ 457983 h 521718"/>
                  <a:gd name="GluePoint13X" fmla="*/ 366647 w 561526"/>
                  <a:gd name="GluePoint13Y" fmla="*/ 463803 h 521718"/>
                  <a:gd name="GluePoint14X" fmla="*/ 363596 w 561526"/>
                  <a:gd name="GluePoint14Y" fmla="*/ 445646 h 521718"/>
                  <a:gd name="GluePoint15X" fmla="*/ 350372 w 561526"/>
                  <a:gd name="GluePoint15Y" fmla="*/ 412412 h 521718"/>
                  <a:gd name="GluePoint16X" fmla="*/ 346739 w 561526"/>
                  <a:gd name="GluePoint16Y" fmla="*/ 311149 h 521718"/>
                  <a:gd name="GluePoint17X" fmla="*/ 349936 w 561526"/>
                  <a:gd name="GluePoint17Y" fmla="*/ 308787 h 521718"/>
                  <a:gd name="GluePoint18X" fmla="*/ 354077 w 561526"/>
                  <a:gd name="GluePoint18Y" fmla="*/ 310131 h 521718"/>
                  <a:gd name="GluePoint19X" fmla="*/ 383940 w 561526"/>
                  <a:gd name="GluePoint19Y" fmla="*/ 375109 h 521718"/>
                  <a:gd name="GluePoint20X" fmla="*/ 491183 w 561526"/>
                  <a:gd name="GluePoint20Y" fmla="*/ 515928 h 521718"/>
                  <a:gd name="GluePoint21X" fmla="*/ 502808 w 561526"/>
                  <a:gd name="GluePoint21Y" fmla="*/ 521719 h 521718"/>
                  <a:gd name="GluePoint22X" fmla="*/ 507967 w 561526"/>
                  <a:gd name="GluePoint22Y" fmla="*/ 520280 h 521718"/>
                  <a:gd name="GluePoint23X" fmla="*/ 512763 w 561526"/>
                  <a:gd name="GluePoint23Y" fmla="*/ 510914 h 521718"/>
                  <a:gd name="GluePoint24X" fmla="*/ 537176 w 561526"/>
                  <a:gd name="GluePoint24Y" fmla="*/ 423427 h 521718"/>
                  <a:gd name="GluePoint25X" fmla="*/ 559554 w 561526"/>
                  <a:gd name="GluePoint25Y" fmla="*/ 377827 h 521718"/>
                  <a:gd name="GluePoint26X" fmla="*/ 559627 w 561526"/>
                  <a:gd name="GluePoint26Y" fmla="*/ 377529 h 521718"/>
                  <a:gd name="GluePoint27X" fmla="*/ 546985 w 561526"/>
                  <a:gd name="GluePoint27Y" fmla="*/ 331544 h 521718"/>
                  <a:gd name="GluePoint28X" fmla="*/ 537830 w 561526"/>
                  <a:gd name="GluePoint28Y" fmla="*/ 316729 h 521718"/>
                  <a:gd name="GluePoint29X" fmla="*/ 535868 w 561526"/>
                  <a:gd name="GluePoint29Y" fmla="*/ 264226 h 521718"/>
                  <a:gd name="GluePoint30X" fmla="*/ 529111 w 561526"/>
                  <a:gd name="GluePoint30Y" fmla="*/ 253262 h 521718"/>
                  <a:gd name="GluePoint31X" fmla="*/ 456525 w 561526"/>
                  <a:gd name="GluePoint31Y" fmla="*/ 175307 h 521718"/>
                  <a:gd name="GluePoint32X" fmla="*/ 452675 w 561526"/>
                  <a:gd name="GluePoint32Y" fmla="*/ 156976 h 521718"/>
                  <a:gd name="GluePoint33X" fmla="*/ 458487 w 561526"/>
                  <a:gd name="GluePoint33Y" fmla="*/ 82726 h 521718"/>
                  <a:gd name="GluePoint34X" fmla="*/ 459650 w 561526"/>
                  <a:gd name="GluePoint34Y" fmla="*/ 76078 h 521718"/>
                  <a:gd name="GluePoint35X" fmla="*/ 458778 w 561526"/>
                  <a:gd name="GluePoint35Y" fmla="*/ 65281 h 521718"/>
                  <a:gd name="GluePoint36X" fmla="*/ 446862 w 561526"/>
                  <a:gd name="GluePoint36Y" fmla="*/ 64765 h 521718"/>
                  <a:gd name="GluePoint37X" fmla="*/ 419542 w 561526"/>
                  <a:gd name="GluePoint37Y" fmla="*/ 100324 h 521718"/>
                  <a:gd name="GluePoint38X" fmla="*/ 403630 w 561526"/>
                  <a:gd name="GluePoint38Y" fmla="*/ 126394 h 521718"/>
                  <a:gd name="GluePoint39X" fmla="*/ 390988 w 561526"/>
                  <a:gd name="GluePoint39Y" fmla="*/ 128305 h 521718"/>
                  <a:gd name="GluePoint40X" fmla="*/ 327630 w 561526"/>
                  <a:gd name="GluePoint40Y" fmla="*/ 60609 h 521718"/>
                  <a:gd name="GluePoint41X" fmla="*/ 339401 w 561526"/>
                  <a:gd name="GluePoint41Y" fmla="*/ 20102 h 521718"/>
                  <a:gd name="GluePoint42X" fmla="*/ 346376 w 561526"/>
                  <a:gd name="GluePoint42Y" fmla="*/ 1567 h 521718"/>
                  <a:gd name="GluePoint43X" fmla="*/ 324724 w 561526"/>
                  <a:gd name="GluePoint43Y" fmla="*/ 3413 h 521718"/>
                  <a:gd name="GluePoint44X" fmla="*/ 308957 w 561526"/>
                  <a:gd name="GluePoint44Y" fmla="*/ 13839 h 521718"/>
                  <a:gd name="GluePoint45X" fmla="*/ 269504 w 561526"/>
                  <a:gd name="GluePoint45Y" fmla="*/ 34365 h 521718"/>
                  <a:gd name="GluePoint46X" fmla="*/ 233080 w 561526"/>
                  <a:gd name="GluePoint46Y" fmla="*/ 11761 h 521718"/>
                  <a:gd name="GluePoint47X" fmla="*/ 228219 w 561526"/>
                  <a:gd name="GluePoint47Y" fmla="*/ 405 h 521718"/>
                  <a:gd name="GluePoint48X" fmla="*/ 216478 w 561526"/>
                  <a:gd name="GluePoint48Y" fmla="*/ 7685 h 521718"/>
                  <a:gd name="GluePoint49X" fmla="*/ 188962 w 561526"/>
                  <a:gd name="GluePoint49Y" fmla="*/ 51200 h 521718"/>
                  <a:gd name="GluePoint50X" fmla="*/ 184995 w 561526"/>
                  <a:gd name="GluePoint50Y" fmla="*/ 59418 h 521718"/>
                  <a:gd name="GluePoint51X" fmla="*/ 180854 w 561526"/>
                  <a:gd name="GluePoint51Y" fmla="*/ 61263 h 521718"/>
                  <a:gd name="GluePoint52X" fmla="*/ 149640 w 561526"/>
                  <a:gd name="GluePoint52Y" fmla="*/ 44893 h 521718"/>
                  <a:gd name="GluePoint53X" fmla="*/ 50498 w 561526"/>
                  <a:gd name="GluePoint53Y" fmla="*/ 28000 h 521718"/>
                  <a:gd name="GluePoint54X" fmla="*/ 49924 w 561526"/>
                  <a:gd name="GluePoint54Y" fmla="*/ 28284 h 521718"/>
                  <a:gd name="GluePoint55X" fmla="*/ 4164 w 561526"/>
                  <a:gd name="GluePoint55Y" fmla="*/ 82094 h 521718"/>
                  <a:gd name="GluePoint56X" fmla="*/ 59333 w 561526"/>
                  <a:gd name="GluePoint56Y" fmla="*/ 275909 h 521718"/>
                  <a:gd name="GluePoint57X" fmla="*/ 423393 w 561526"/>
                  <a:gd name="GluePoint57Y" fmla="*/ 234422 h 521718"/>
                  <a:gd name="GluePoint58X" fmla="*/ 468224 w 561526"/>
                  <a:gd name="GluePoint58Y" fmla="*/ 252186 h 521718"/>
                  <a:gd name="GluePoint59X" fmla="*/ 477887 w 561526"/>
                  <a:gd name="GluePoint59Y" fmla="*/ 297750 h 521718"/>
                  <a:gd name="GluePoint60X" fmla="*/ 435528 w 561526"/>
                  <a:gd name="GluePoint60Y" fmla="*/ 274485 h 521718"/>
                  <a:gd name="GluePoint61X" fmla="*/ 423393 w 561526"/>
                  <a:gd name="GluePoint61Y" fmla="*/ 234422 h 521718"/>
                  <a:gd name="GluePoint62X" fmla="*/ 370135 w 561526"/>
                  <a:gd name="GluePoint62Y" fmla="*/ 161822 h 521718"/>
                  <a:gd name="GluePoint63X" fmla="*/ 391206 w 561526"/>
                  <a:gd name="GluePoint63Y" fmla="*/ 147327 h 521718"/>
                  <a:gd name="GluePoint64X" fmla="*/ 411041 w 561526"/>
                  <a:gd name="GluePoint64Y" fmla="*/ 148307 h 521718"/>
                  <a:gd name="GluePoint65X" fmla="*/ 429715 w 561526"/>
                  <a:gd name="GluePoint65Y" fmla="*/ 160819 h 521718"/>
                  <a:gd name="GluePoint66X" fmla="*/ 413367 w 561526"/>
                  <a:gd name="GluePoint66Y" fmla="*/ 180357 h 521718"/>
                  <a:gd name="GluePoint67X" fmla="*/ 408353 w 561526"/>
                  <a:gd name="GluePoint67Y" fmla="*/ 182289 h 521718"/>
                  <a:gd name="GluePoint68X" fmla="*/ 374785 w 561526"/>
                  <a:gd name="GluePoint68Y" fmla="*/ 177269 h 521718"/>
                  <a:gd name="GluePoint69X" fmla="*/ 370135 w 561526"/>
                  <a:gd name="GluePoint69Y" fmla="*/ 161822 h 521718"/>
                  <a:gd name="GluePoint70X" fmla="*/ 132253 w 561526"/>
                  <a:gd name="GluePoint70Y" fmla="*/ 240597 h 521718"/>
                  <a:gd name="GluePoint71X" fmla="*/ 179749 w 561526"/>
                  <a:gd name="GluePoint71Y" fmla="*/ 185762 h 521718"/>
                  <a:gd name="GluePoint72X" fmla="*/ 164302 w 561526"/>
                  <a:gd name="GluePoint72Y" fmla="*/ 258748 h 521718"/>
                  <a:gd name="GluePoint73X" fmla="*/ 110622 w 561526"/>
                  <a:gd name="GluePoint73Y" fmla="*/ 311265 h 521718"/>
                  <a:gd name="GluePoint74X" fmla="*/ 132253 w 561526"/>
                  <a:gd name="GluePoint74Y" fmla="*/ 240597 h 52171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  <a:cxn ang="0">
                    <a:pos x="GluePoint68X" y="GluePoint68Y"/>
                  </a:cxn>
                  <a:cxn ang="0">
                    <a:pos x="GluePoint69X" y="GluePoint69Y"/>
                  </a:cxn>
                  <a:cxn ang="0">
                    <a:pos x="GluePoint70X" y="GluePoint70Y"/>
                  </a:cxn>
                  <a:cxn ang="0">
                    <a:pos x="GluePoint71X" y="GluePoint71Y"/>
                  </a:cxn>
                  <a:cxn ang="0">
                    <a:pos x="GluePoint72X" y="GluePoint72Y"/>
                  </a:cxn>
                  <a:cxn ang="0">
                    <a:pos x="GluePoint73X" y="GluePoint73Y"/>
                  </a:cxn>
                  <a:cxn ang="0">
                    <a:pos x="GluePoint74X" y="GluePoint74Y"/>
                  </a:cxn>
                </a:cxnLst>
                <a:rect l="textAreaLeft" t="textAreaTop" r="textAreaRight" b="textAreaBottom"/>
                <a:pathLst>
                  <a:path w="561526" h="521718">
                    <a:moveTo>
                      <a:pt x="59333" y="275909"/>
                    </a:moveTo>
                    <a:cubicBezTo>
                      <a:pt x="61702" y="280233"/>
                      <a:pt x="63961" y="284367"/>
                      <a:pt x="66075" y="288283"/>
                    </a:cubicBezTo>
                    <a:cubicBezTo>
                      <a:pt x="66148" y="288421"/>
                      <a:pt x="66228" y="288566"/>
                      <a:pt x="66315" y="288697"/>
                    </a:cubicBezTo>
                    <a:cubicBezTo>
                      <a:pt x="68902" y="292991"/>
                      <a:pt x="72084" y="298593"/>
                      <a:pt x="75775" y="305089"/>
                    </a:cubicBezTo>
                    <a:cubicBezTo>
                      <a:pt x="102441" y="352062"/>
                      <a:pt x="146515" y="433258"/>
                      <a:pt x="191730" y="423827"/>
                    </a:cubicBezTo>
                    <a:cubicBezTo>
                      <a:pt x="193852" y="423383"/>
                      <a:pt x="200726" y="422555"/>
                      <a:pt x="202157" y="420927"/>
                    </a:cubicBezTo>
                    <a:cubicBezTo>
                      <a:pt x="219072" y="401724"/>
                      <a:pt x="219530" y="371317"/>
                      <a:pt x="221273" y="338679"/>
                    </a:cubicBezTo>
                    <a:cubicBezTo>
                      <a:pt x="222959" y="307123"/>
                      <a:pt x="224100" y="274304"/>
                      <a:pt x="240390" y="255849"/>
                    </a:cubicBezTo>
                    <a:cubicBezTo>
                      <a:pt x="242983" y="253160"/>
                      <a:pt x="246558" y="249389"/>
                      <a:pt x="250235" y="250639"/>
                    </a:cubicBezTo>
                    <a:cubicBezTo>
                      <a:pt x="255263" y="252339"/>
                      <a:pt x="260203" y="259503"/>
                      <a:pt x="261657" y="272625"/>
                    </a:cubicBezTo>
                    <a:cubicBezTo>
                      <a:pt x="263110" y="284091"/>
                      <a:pt x="264127" y="295295"/>
                      <a:pt x="265217" y="306135"/>
                    </a:cubicBezTo>
                    <a:cubicBezTo>
                      <a:pt x="270957" y="367059"/>
                      <a:pt x="276406" y="424604"/>
                      <a:pt x="349936" y="457983"/>
                    </a:cubicBezTo>
                    <a:cubicBezTo>
                      <a:pt x="353569" y="459633"/>
                      <a:pt x="363668" y="466477"/>
                      <a:pt x="366647" y="463803"/>
                    </a:cubicBezTo>
                    <a:cubicBezTo>
                      <a:pt x="369626" y="461129"/>
                      <a:pt x="364831" y="449438"/>
                      <a:pt x="363596" y="445646"/>
                    </a:cubicBezTo>
                    <a:cubicBezTo>
                      <a:pt x="359672" y="433984"/>
                      <a:pt x="354950" y="423020"/>
                      <a:pt x="350372" y="412412"/>
                    </a:cubicBezTo>
                    <a:cubicBezTo>
                      <a:pt x="334823" y="376323"/>
                      <a:pt x="322544" y="347819"/>
                      <a:pt x="346739" y="311149"/>
                    </a:cubicBezTo>
                    <a:cubicBezTo>
                      <a:pt x="347611" y="309768"/>
                      <a:pt x="348701" y="308969"/>
                      <a:pt x="349936" y="308787"/>
                    </a:cubicBezTo>
                    <a:cubicBezTo>
                      <a:pt x="351171" y="308598"/>
                      <a:pt x="352697" y="309085"/>
                      <a:pt x="354077" y="310131"/>
                    </a:cubicBezTo>
                    <a:cubicBezTo>
                      <a:pt x="377038" y="334385"/>
                      <a:pt x="380234" y="353268"/>
                      <a:pt x="383940" y="375109"/>
                    </a:cubicBezTo>
                    <a:cubicBezTo>
                      <a:pt x="390334" y="412630"/>
                      <a:pt x="393167" y="454030"/>
                      <a:pt x="491183" y="515928"/>
                    </a:cubicBezTo>
                    <a:cubicBezTo>
                      <a:pt x="492854" y="516960"/>
                      <a:pt x="500920" y="521719"/>
                      <a:pt x="502808" y="521719"/>
                    </a:cubicBezTo>
                    <a:cubicBezTo>
                      <a:pt x="504553" y="521719"/>
                      <a:pt x="506369" y="521239"/>
                      <a:pt x="507967" y="520280"/>
                    </a:cubicBezTo>
                    <a:cubicBezTo>
                      <a:pt x="511164" y="518326"/>
                      <a:pt x="513053" y="514700"/>
                      <a:pt x="512763" y="510914"/>
                    </a:cubicBezTo>
                    <a:cubicBezTo>
                      <a:pt x="510583" y="481989"/>
                      <a:pt x="522208" y="450020"/>
                      <a:pt x="537176" y="423427"/>
                    </a:cubicBezTo>
                    <a:cubicBezTo>
                      <a:pt x="545314" y="408844"/>
                      <a:pt x="553814" y="393768"/>
                      <a:pt x="559554" y="377827"/>
                    </a:cubicBezTo>
                    <a:cubicBezTo>
                      <a:pt x="559554" y="377725"/>
                      <a:pt x="559627" y="377623"/>
                      <a:pt x="559627" y="377529"/>
                    </a:cubicBezTo>
                    <a:cubicBezTo>
                      <a:pt x="565876" y="358158"/>
                      <a:pt x="555413" y="343401"/>
                      <a:pt x="546985" y="331544"/>
                    </a:cubicBezTo>
                    <a:cubicBezTo>
                      <a:pt x="543425" y="326443"/>
                      <a:pt x="540010" y="321626"/>
                      <a:pt x="537830" y="316729"/>
                    </a:cubicBezTo>
                    <a:cubicBezTo>
                      <a:pt x="530709" y="300453"/>
                      <a:pt x="533325" y="282034"/>
                      <a:pt x="535868" y="264226"/>
                    </a:cubicBezTo>
                    <a:cubicBezTo>
                      <a:pt x="536594" y="259401"/>
                      <a:pt x="533760" y="254780"/>
                      <a:pt x="529111" y="253262"/>
                    </a:cubicBezTo>
                    <a:cubicBezTo>
                      <a:pt x="498303" y="243148"/>
                      <a:pt x="468441" y="211091"/>
                      <a:pt x="456525" y="175307"/>
                    </a:cubicBezTo>
                    <a:cubicBezTo>
                      <a:pt x="454781" y="169734"/>
                      <a:pt x="453474" y="163515"/>
                      <a:pt x="452675" y="156976"/>
                    </a:cubicBezTo>
                    <a:cubicBezTo>
                      <a:pt x="449696" y="133013"/>
                      <a:pt x="454128" y="107452"/>
                      <a:pt x="458487" y="82726"/>
                    </a:cubicBezTo>
                    <a:lnTo>
                      <a:pt x="459650" y="76078"/>
                    </a:lnTo>
                    <a:cubicBezTo>
                      <a:pt x="460231" y="72656"/>
                      <a:pt x="461321" y="67584"/>
                      <a:pt x="458778" y="65281"/>
                    </a:cubicBezTo>
                    <a:cubicBezTo>
                      <a:pt x="456162" y="62978"/>
                      <a:pt x="450204" y="63763"/>
                      <a:pt x="446862" y="64765"/>
                    </a:cubicBezTo>
                    <a:cubicBezTo>
                      <a:pt x="430659" y="69633"/>
                      <a:pt x="424774" y="85938"/>
                      <a:pt x="419542" y="100324"/>
                    </a:cubicBezTo>
                    <a:cubicBezTo>
                      <a:pt x="415328" y="111840"/>
                      <a:pt x="411405" y="122710"/>
                      <a:pt x="403630" y="126394"/>
                    </a:cubicBezTo>
                    <a:cubicBezTo>
                      <a:pt x="401233" y="127556"/>
                      <a:pt x="393022" y="128966"/>
                      <a:pt x="390988" y="128305"/>
                    </a:cubicBezTo>
                    <a:cubicBezTo>
                      <a:pt x="364468" y="119658"/>
                      <a:pt x="336640" y="89927"/>
                      <a:pt x="327630" y="60609"/>
                    </a:cubicBezTo>
                    <a:cubicBezTo>
                      <a:pt x="323489" y="47771"/>
                      <a:pt x="327703" y="37918"/>
                      <a:pt x="339401" y="20102"/>
                    </a:cubicBezTo>
                    <a:cubicBezTo>
                      <a:pt x="342016" y="16179"/>
                      <a:pt x="349645" y="4946"/>
                      <a:pt x="346376" y="1567"/>
                    </a:cubicBezTo>
                    <a:cubicBezTo>
                      <a:pt x="343106" y="-1811"/>
                      <a:pt x="328720" y="964"/>
                      <a:pt x="324724" y="3413"/>
                    </a:cubicBezTo>
                    <a:cubicBezTo>
                      <a:pt x="319274" y="6697"/>
                      <a:pt x="314043" y="10330"/>
                      <a:pt x="308957" y="13839"/>
                    </a:cubicBezTo>
                    <a:cubicBezTo>
                      <a:pt x="295879" y="22863"/>
                      <a:pt x="283527" y="31386"/>
                      <a:pt x="269504" y="34365"/>
                    </a:cubicBezTo>
                    <a:cubicBezTo>
                      <a:pt x="253446" y="37962"/>
                      <a:pt x="238508" y="28661"/>
                      <a:pt x="233080" y="11761"/>
                    </a:cubicBezTo>
                    <a:cubicBezTo>
                      <a:pt x="232012" y="8441"/>
                      <a:pt x="231605" y="1233"/>
                      <a:pt x="228219" y="405"/>
                    </a:cubicBezTo>
                    <a:cubicBezTo>
                      <a:pt x="224834" y="-424"/>
                      <a:pt x="218955" y="5237"/>
                      <a:pt x="216478" y="7685"/>
                    </a:cubicBezTo>
                    <a:cubicBezTo>
                      <a:pt x="203784" y="20211"/>
                      <a:pt x="196250" y="35964"/>
                      <a:pt x="188962" y="51200"/>
                    </a:cubicBezTo>
                    <a:cubicBezTo>
                      <a:pt x="187661" y="53925"/>
                      <a:pt x="186347" y="56671"/>
                      <a:pt x="184995" y="59418"/>
                    </a:cubicBezTo>
                    <a:cubicBezTo>
                      <a:pt x="184428" y="60311"/>
                      <a:pt x="181943" y="61423"/>
                      <a:pt x="180854" y="61263"/>
                    </a:cubicBezTo>
                    <a:cubicBezTo>
                      <a:pt x="170274" y="56911"/>
                      <a:pt x="159783" y="50800"/>
                      <a:pt x="149640" y="44893"/>
                    </a:cubicBezTo>
                    <a:cubicBezTo>
                      <a:pt x="121608" y="28567"/>
                      <a:pt x="89835" y="10068"/>
                      <a:pt x="50498" y="28000"/>
                    </a:cubicBezTo>
                    <a:cubicBezTo>
                      <a:pt x="50302" y="28087"/>
                      <a:pt x="50113" y="28182"/>
                      <a:pt x="49924" y="28284"/>
                    </a:cubicBezTo>
                    <a:cubicBezTo>
                      <a:pt x="26448" y="40853"/>
                      <a:pt x="11052" y="58960"/>
                      <a:pt x="4164" y="82094"/>
                    </a:cubicBezTo>
                    <a:cubicBezTo>
                      <a:pt x="-13761" y="142306"/>
                      <a:pt x="30226" y="222709"/>
                      <a:pt x="59333" y="275909"/>
                    </a:cubicBezTo>
                    <a:close/>
                    <a:moveTo>
                      <a:pt x="423393" y="234422"/>
                    </a:moveTo>
                    <a:cubicBezTo>
                      <a:pt x="436181" y="233572"/>
                      <a:pt x="456308" y="241128"/>
                      <a:pt x="468224" y="252186"/>
                    </a:cubicBezTo>
                    <a:cubicBezTo>
                      <a:pt x="480139" y="263238"/>
                      <a:pt x="488059" y="291800"/>
                      <a:pt x="477887" y="297750"/>
                    </a:cubicBezTo>
                    <a:cubicBezTo>
                      <a:pt x="467642" y="303701"/>
                      <a:pt x="446571" y="287237"/>
                      <a:pt x="435528" y="274485"/>
                    </a:cubicBezTo>
                    <a:cubicBezTo>
                      <a:pt x="424483" y="261727"/>
                      <a:pt x="406464" y="235555"/>
                      <a:pt x="423393" y="234422"/>
                    </a:cubicBezTo>
                    <a:close/>
                    <a:moveTo>
                      <a:pt x="370135" y="161822"/>
                    </a:moveTo>
                    <a:cubicBezTo>
                      <a:pt x="371080" y="156038"/>
                      <a:pt x="380307" y="151112"/>
                      <a:pt x="391206" y="147327"/>
                    </a:cubicBezTo>
                    <a:cubicBezTo>
                      <a:pt x="393894" y="146382"/>
                      <a:pt x="407554" y="147545"/>
                      <a:pt x="411041" y="148307"/>
                    </a:cubicBezTo>
                    <a:cubicBezTo>
                      <a:pt x="419542" y="150160"/>
                      <a:pt x="429134" y="157012"/>
                      <a:pt x="429715" y="160819"/>
                    </a:cubicBezTo>
                    <a:cubicBezTo>
                      <a:pt x="430441" y="165498"/>
                      <a:pt x="424556" y="175925"/>
                      <a:pt x="413367" y="180357"/>
                    </a:cubicBezTo>
                    <a:cubicBezTo>
                      <a:pt x="413294" y="180393"/>
                      <a:pt x="408426" y="182253"/>
                      <a:pt x="408353" y="182289"/>
                    </a:cubicBezTo>
                    <a:cubicBezTo>
                      <a:pt x="394984" y="188029"/>
                      <a:pt x="381179" y="182311"/>
                      <a:pt x="374785" y="177269"/>
                    </a:cubicBezTo>
                    <a:cubicBezTo>
                      <a:pt x="370208" y="173701"/>
                      <a:pt x="369481" y="165912"/>
                      <a:pt x="370135" y="161822"/>
                    </a:cubicBezTo>
                    <a:close/>
                    <a:moveTo>
                      <a:pt x="132253" y="240597"/>
                    </a:moveTo>
                    <a:cubicBezTo>
                      <a:pt x="158119" y="204915"/>
                      <a:pt x="172956" y="181585"/>
                      <a:pt x="179749" y="185762"/>
                    </a:cubicBezTo>
                    <a:cubicBezTo>
                      <a:pt x="189791" y="191938"/>
                      <a:pt x="188308" y="221438"/>
                      <a:pt x="164302" y="258748"/>
                    </a:cubicBezTo>
                    <a:cubicBezTo>
                      <a:pt x="140296" y="296058"/>
                      <a:pt x="122597" y="322076"/>
                      <a:pt x="110622" y="311265"/>
                    </a:cubicBezTo>
                    <a:cubicBezTo>
                      <a:pt x="101722" y="303222"/>
                      <a:pt x="106386" y="276280"/>
                      <a:pt x="132253" y="24059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  <p:grpSp>
          <p:nvGrpSpPr>
            <p:cNvPr id="433" name="Afbeelding 153"/>
            <p:cNvGrpSpPr/>
            <p:nvPr/>
          </p:nvGrpSpPr>
          <p:grpSpPr>
            <a:xfrm>
              <a:off x="9673560" y="3654360"/>
              <a:ext cx="1780200" cy="2061000"/>
              <a:chOff x="9673560" y="3654360"/>
              <a:chExt cx="1780200" cy="2061000"/>
            </a:xfrm>
          </p:grpSpPr>
          <p:sp>
            <p:nvSpPr>
              <p:cNvPr id="434" name="Freeform 132"/>
              <p:cNvSpPr/>
              <p:nvPr/>
            </p:nvSpPr>
            <p:spPr>
              <a:xfrm>
                <a:off x="9673560" y="3654360"/>
                <a:ext cx="1780200" cy="2061000"/>
              </a:xfrm>
              <a:custGeom>
                <a:avLst/>
                <a:gdLst>
                  <a:gd name="textAreaLeft" fmla="*/ 0 w 1780200"/>
                  <a:gd name="textAreaRight" fmla="*/ 1782000 w 1780200"/>
                  <a:gd name="textAreaTop" fmla="*/ 0 h 2061000"/>
                  <a:gd name="textAreaBottom" fmla="*/ 2062800 h 2061000"/>
                  <a:gd name="GluePoint1X" fmla="*/ 1769785 w 1782150"/>
                  <a:gd name="GluePoint1Y" fmla="*/ 1061387 h 2062941"/>
                  <a:gd name="GluePoint2X" fmla="*/ 1532556 w 1782150"/>
                  <a:gd name="GluePoint2Y" fmla="*/ 978673 h 2062941"/>
                  <a:gd name="GluePoint3X" fmla="*/ 1462223 w 1782150"/>
                  <a:gd name="GluePoint3Y" fmla="*/ 976849 h 2062941"/>
                  <a:gd name="GluePoint4X" fmla="*/ 1462223 w 1782150"/>
                  <a:gd name="GluePoint4Y" fmla="*/ 993342 h 2062941"/>
                  <a:gd name="GluePoint5X" fmla="*/ 1750748 w 1782150"/>
                  <a:gd name="GluePoint5Y" fmla="*/ 1059185 h 2062941"/>
                  <a:gd name="GluePoint6X" fmla="*/ 1762228 w 1782150"/>
                  <a:gd name="GluePoint6Y" fmla="*/ 1119891 h 2062941"/>
                  <a:gd name="GluePoint7X" fmla="*/ 1735417 w 1782150"/>
                  <a:gd name="GluePoint7Y" fmla="*/ 1110264 h 2062941"/>
                  <a:gd name="GluePoint8X" fmla="*/ 1687100 w 1782150"/>
                  <a:gd name="GluePoint8Y" fmla="*/ 1072976 h 2062941"/>
                  <a:gd name="GluePoint9X" fmla="*/ 1552683 w 1782150"/>
                  <a:gd name="GluePoint9Y" fmla="*/ 1091540 h 2062941"/>
                  <a:gd name="GluePoint10X" fmla="*/ 1550575 w 1782150"/>
                  <a:gd name="GluePoint10Y" fmla="*/ 1103921 h 2062941"/>
                  <a:gd name="GluePoint11X" fmla="*/ 1713619 w 1782150"/>
                  <a:gd name="GluePoint11Y" fmla="*/ 1175293 h 2062941"/>
                  <a:gd name="GluePoint12X" fmla="*/ 1708170 w 1782150"/>
                  <a:gd name="GluePoint12Y" fmla="*/ 1301514 h 2062941"/>
                  <a:gd name="GluePoint13X" fmla="*/ 1590029 w 1782150"/>
                  <a:gd name="GluePoint13Y" fmla="*/ 1218241 h 2062941"/>
                  <a:gd name="GluePoint14X" fmla="*/ 1561110 w 1782150"/>
                  <a:gd name="GluePoint14Y" fmla="*/ 1170272 h 2062941"/>
                  <a:gd name="GluePoint15X" fmla="*/ 1508506 w 1782150"/>
                  <a:gd name="GluePoint15Y" fmla="*/ 1131444 h 2062941"/>
                  <a:gd name="GluePoint16X" fmla="*/ 1511922 w 1782150"/>
                  <a:gd name="GluePoint16Y" fmla="*/ 1184753 h 2062941"/>
                  <a:gd name="GluePoint17X" fmla="*/ 1535680 w 1782150"/>
                  <a:gd name="GluePoint17Y" fmla="*/ 1220915 h 2062941"/>
                  <a:gd name="GluePoint18X" fmla="*/ 1432724 w 1782150"/>
                  <a:gd name="GluePoint18Y" fmla="*/ 1131865 h 2062941"/>
                  <a:gd name="GluePoint19X" fmla="*/ 1388112 w 1782150"/>
                  <a:gd name="GluePoint19Y" fmla="*/ 1023844 h 2062941"/>
                  <a:gd name="GluePoint20X" fmla="*/ 1375978 w 1782150"/>
                  <a:gd name="GluePoint20Y" fmla="*/ 1025407 h 2062941"/>
                  <a:gd name="GluePoint21X" fmla="*/ 1365733 w 1782150"/>
                  <a:gd name="GluePoint21Y" fmla="*/ 1142618 h 2062941"/>
                  <a:gd name="GluePoint22X" fmla="*/ 1363190 w 1782150"/>
                  <a:gd name="GluePoint22Y" fmla="*/ 1146978 h 2062941"/>
                  <a:gd name="GluePoint23X" fmla="*/ 1358612 w 1782150"/>
                  <a:gd name="GluePoint23Y" fmla="*/ 1148177 h 2062941"/>
                  <a:gd name="GluePoint24X" fmla="*/ 1291840 w 1782150"/>
                  <a:gd name="GluePoint24Y" fmla="*/ 1074058 h 2062941"/>
                  <a:gd name="GluePoint25X" fmla="*/ 1298089 w 1782150"/>
                  <a:gd name="GluePoint25Y" fmla="*/ 969620 h 2062941"/>
                  <a:gd name="GluePoint26X" fmla="*/ 1291986 w 1782150"/>
                  <a:gd name="GluePoint26Y" fmla="*/ 961635 h 2062941"/>
                  <a:gd name="GluePoint27X" fmla="*/ 1222670 w 1782150"/>
                  <a:gd name="GluePoint27Y" fmla="*/ 1023321 h 2062941"/>
                  <a:gd name="GluePoint28X" fmla="*/ 1194841 w 1782150"/>
                  <a:gd name="GluePoint28Y" fmla="*/ 1006261 h 2062941"/>
                  <a:gd name="GluePoint29X" fmla="*/ 1163381 w 1782150"/>
                  <a:gd name="GluePoint29Y" fmla="*/ 951419 h 2062941"/>
                  <a:gd name="GluePoint30X" fmla="*/ 1184451 w 1782150"/>
                  <a:gd name="GluePoint30Y" fmla="*/ 911210 h 2062941"/>
                  <a:gd name="GluePoint31X" fmla="*/ 1159167 w 1782150"/>
                  <a:gd name="GluePoint31Y" fmla="*/ 894985 h 2062941"/>
                  <a:gd name="GluePoint32X" fmla="*/ 1090723 w 1782150"/>
                  <a:gd name="GluePoint32Y" fmla="*/ 930660 h 2062941"/>
                  <a:gd name="GluePoint33X" fmla="*/ 1069913 w 1782150"/>
                  <a:gd name="GluePoint33Y" fmla="*/ 909975 h 2062941"/>
                  <a:gd name="GluePoint34X" fmla="*/ 1074244 w 1782150"/>
                  <a:gd name="GluePoint34Y" fmla="*/ 878238 h 2062941"/>
                  <a:gd name="GluePoint35X" fmla="*/ 1137805 w 1782150"/>
                  <a:gd name="GluePoint35Y" fmla="*/ 870253 h 2062941"/>
                  <a:gd name="GluePoint36X" fmla="*/ 1145652 w 1782150"/>
                  <a:gd name="GluePoint36Y" fmla="*/ 856804 h 2062941"/>
                  <a:gd name="GluePoint37X" fmla="*/ 1126834 w 1782150"/>
                  <a:gd name="GluePoint37Y" fmla="*/ 850010 h 2062941"/>
                  <a:gd name="GluePoint38X" fmla="*/ 1222742 w 1782150"/>
                  <a:gd name="GluePoint38Y" fmla="*/ 797406 h 2062941"/>
                  <a:gd name="GluePoint39X" fmla="*/ 1252895 w 1782150"/>
                  <a:gd name="GluePoint39Y" fmla="*/ 803618 h 2062941"/>
                  <a:gd name="GluePoint40X" fmla="*/ 1234803 w 1782150"/>
                  <a:gd name="GluePoint40Y" fmla="*/ 850424 h 2062941"/>
                  <a:gd name="GluePoint41X" fmla="*/ 1243377 w 1782150"/>
                  <a:gd name="GluePoint41Y" fmla="*/ 856942 h 2062941"/>
                  <a:gd name="GluePoint42X" fmla="*/ 1314146 w 1782150"/>
                  <a:gd name="GluePoint42Y" fmla="*/ 801315 h 2062941"/>
                  <a:gd name="GluePoint43X" fmla="*/ 1390509 w 1782150"/>
                  <a:gd name="GluePoint43Y" fmla="*/ 805405 h 2062941"/>
                  <a:gd name="GluePoint44X" fmla="*/ 1357523 w 1782150"/>
                  <a:gd name="GluePoint44Y" fmla="*/ 825444 h 2062941"/>
                  <a:gd name="GluePoint45X" fmla="*/ 1323664 w 1782150"/>
                  <a:gd name="GluePoint45Y" fmla="*/ 861904 h 2062941"/>
                  <a:gd name="GluePoint46X" fmla="*/ 1332674 w 1782150"/>
                  <a:gd name="GluePoint46Y" fmla="*/ 868807 h 2062941"/>
                  <a:gd name="GluePoint47X" fmla="*/ 1363263 w 1782150"/>
                  <a:gd name="GluePoint47Y" fmla="*/ 841872 h 2062941"/>
                  <a:gd name="GluePoint48X" fmla="*/ 1396322 w 1782150"/>
                  <a:gd name="GluePoint48Y" fmla="*/ 819792 h 2062941"/>
                  <a:gd name="GluePoint49X" fmla="*/ 1526380 w 1782150"/>
                  <a:gd name="GluePoint49Y" fmla="*/ 845687 h 2062941"/>
                  <a:gd name="GluePoint50X" fmla="*/ 1627447 w 1782150"/>
                  <a:gd name="GluePoint50Y" fmla="*/ 905325 h 2062941"/>
                  <a:gd name="GluePoint51X" fmla="*/ 1483294 w 1782150"/>
                  <a:gd name="GluePoint51Y" fmla="*/ 900515 h 2062941"/>
                  <a:gd name="GluePoint52X" fmla="*/ 1418338 w 1782150"/>
                  <a:gd name="GluePoint52Y" fmla="*/ 885307 h 2062941"/>
                  <a:gd name="GluePoint53X" fmla="*/ 1352364 w 1782150"/>
                  <a:gd name="GluePoint53Y" fmla="*/ 892326 h 2062941"/>
                  <a:gd name="GluePoint54X" fmla="*/ 1344808 w 1782150"/>
                  <a:gd name="GluePoint54Y" fmla="*/ 918396 h 2062941"/>
                  <a:gd name="GluePoint55X" fmla="*/ 1376269 w 1782150"/>
                  <a:gd name="GluePoint55Y" fmla="*/ 937774 h 2062941"/>
                  <a:gd name="GluePoint56X" fmla="*/ 1531539 w 1782150"/>
                  <a:gd name="GluePoint56Y" fmla="*/ 904453 h 2062941"/>
                  <a:gd name="GluePoint57X" fmla="*/ 1652805 w 1782150"/>
                  <a:gd name="GluePoint57Y" fmla="*/ 932353 h 2062941"/>
                  <a:gd name="GluePoint58X" fmla="*/ 1719869 w 1782150"/>
                  <a:gd name="GluePoint58Y" fmla="*/ 1001102 h 2062941"/>
                  <a:gd name="GluePoint59X" fmla="*/ 1721830 w 1782150"/>
                  <a:gd name="GluePoint59Y" fmla="*/ 1000281 h 2062941"/>
                  <a:gd name="GluePoint60X" fmla="*/ 1637111 w 1782150"/>
                  <a:gd name="GluePoint60Y" fmla="*/ 909590 h 2062941"/>
                  <a:gd name="GluePoint61X" fmla="*/ 1507416 w 1782150"/>
                  <a:gd name="GluePoint61Y" fmla="*/ 824914 h 2062941"/>
                  <a:gd name="GluePoint62X" fmla="*/ 1421316 w 1782150"/>
                  <a:gd name="GluePoint62Y" fmla="*/ 796519 h 2062941"/>
                  <a:gd name="GluePoint63X" fmla="*/ 1308769 w 1782150"/>
                  <a:gd name="GluePoint63Y" fmla="*/ 784378 h 2062941"/>
                  <a:gd name="GluePoint64X" fmla="*/ 1251515 w 1782150"/>
                  <a:gd name="GluePoint64Y" fmla="*/ 837295 h 2062941"/>
                  <a:gd name="GluePoint65X" fmla="*/ 1267136 w 1782150"/>
                  <a:gd name="GluePoint65Y" fmla="*/ 806132 h 2062941"/>
                  <a:gd name="GluePoint66X" fmla="*/ 1267427 w 1782150"/>
                  <a:gd name="GluePoint66Y" fmla="*/ 802579 h 2062941"/>
                  <a:gd name="GluePoint67X" fmla="*/ 1356869 w 1782150"/>
                  <a:gd name="GluePoint67Y" fmla="*/ 710848 h 2062941"/>
                  <a:gd name="GluePoint68X" fmla="*/ 1340666 w 1782150"/>
                  <a:gd name="GluePoint68Y" fmla="*/ 666592 h 2062941"/>
                  <a:gd name="GluePoint69X" fmla="*/ 1343718 w 1782150"/>
                  <a:gd name="GluePoint69Y" fmla="*/ 654502 h 2062941"/>
                  <a:gd name="GluePoint70X" fmla="*/ 1343427 w 1782150"/>
                  <a:gd name="GluePoint70Y" fmla="*/ 615506 h 2062941"/>
                  <a:gd name="GluePoint71X" fmla="*/ 1275056 w 1782150"/>
                  <a:gd name="GluePoint71Y" fmla="*/ 610362 h 2062941"/>
                  <a:gd name="GluePoint72X" fmla="*/ 1176096 w 1782150"/>
                  <a:gd name="GluePoint72Y" fmla="*/ 626325 h 2062941"/>
                  <a:gd name="GluePoint73X" fmla="*/ 1297508 w 1782150"/>
                  <a:gd name="GluePoint73Y" fmla="*/ 549300 h 2062941"/>
                  <a:gd name="GluePoint74X" fmla="*/ 1251515 w 1782150"/>
                  <a:gd name="GluePoint74Y" fmla="*/ 509077 h 2062941"/>
                  <a:gd name="GluePoint75X" fmla="*/ 1209228 w 1782150"/>
                  <a:gd name="GluePoint75Y" fmla="*/ 536360 h 2062941"/>
                  <a:gd name="GluePoint76X" fmla="*/ 1164761 w 1782150"/>
                  <a:gd name="GluePoint76Y" fmla="*/ 554314 h 2062941"/>
                  <a:gd name="GluePoint77X" fmla="*/ 1186122 w 1782150"/>
                  <a:gd name="GluePoint77Y" fmla="*/ 521828 h 2062941"/>
                  <a:gd name="GluePoint78X" fmla="*/ 1068206 w 1782150"/>
                  <a:gd name="GluePoint78Y" fmla="*/ 450638 h 2062941"/>
                  <a:gd name="GluePoint79X" fmla="*/ 1002966 w 1782150"/>
                  <a:gd name="GluePoint79Y" fmla="*/ 493412 h 2062941"/>
                  <a:gd name="GluePoint80X" fmla="*/ 1041642 w 1782150"/>
                  <a:gd name="GluePoint80Y" fmla="*/ 568482 h 2062941"/>
                  <a:gd name="GluePoint81X" fmla="*/ 1021283 w 1782150"/>
                  <a:gd name="GluePoint81Y" fmla="*/ 565460 h 2062941"/>
                  <a:gd name="GluePoint82X" fmla="*/ 937727 w 1782150"/>
                  <a:gd name="GluePoint82Y" fmla="*/ 573394 h 2062941"/>
                  <a:gd name="GluePoint83X" fmla="*/ 917099 w 1782150"/>
                  <a:gd name="GluePoint83Y" fmla="*/ 644635 h 2062941"/>
                  <a:gd name="GluePoint84X" fmla="*/ 969812 w 1782150"/>
                  <a:gd name="GluePoint84Y" fmla="*/ 790852 h 2062941"/>
                  <a:gd name="GluePoint85X" fmla="*/ 1073677 w 1782150"/>
                  <a:gd name="GluePoint85Y" fmla="*/ 778863 h 2062941"/>
                  <a:gd name="GluePoint86X" fmla="*/ 1075668 w 1782150"/>
                  <a:gd name="GluePoint86Y" fmla="*/ 783731 h 2062941"/>
                  <a:gd name="GluePoint87X" fmla="*/ 993383 w 1782150"/>
                  <a:gd name="GluePoint87Y" fmla="*/ 944843 h 2062941"/>
                  <a:gd name="GluePoint88X" fmla="*/ 949461 w 1782150"/>
                  <a:gd name="GluePoint88Y" fmla="*/ 920248 h 2062941"/>
                  <a:gd name="GluePoint89X" fmla="*/ 839536 w 1782150"/>
                  <a:gd name="GluePoint89Y" fmla="*/ 948948 h 2062941"/>
                  <a:gd name="GluePoint90X" fmla="*/ 664089 w 1782150"/>
                  <a:gd name="GluePoint90Y" fmla="*/ 260252 h 2062941"/>
                  <a:gd name="GluePoint91X" fmla="*/ 839464 w 1782150"/>
                  <a:gd name="GluePoint91Y" fmla="*/ 172380 h 2062941"/>
                  <a:gd name="GluePoint92X" fmla="*/ 775183 w 1782150"/>
                  <a:gd name="GluePoint92Y" fmla="*/ 126525 h 2062941"/>
                  <a:gd name="GluePoint93X" fmla="*/ 741681 w 1782150"/>
                  <a:gd name="GluePoint93Y" fmla="*/ 131284 h 2062941"/>
                  <a:gd name="GluePoint94X" fmla="*/ 768753 w 1782150"/>
                  <a:gd name="GluePoint94Y" fmla="*/ 52487 h 2062941"/>
                  <a:gd name="GluePoint95X" fmla="*/ 678962 w 1782150"/>
                  <a:gd name="GluePoint95Y" fmla="*/ 91780 h 2062941"/>
                  <a:gd name="GluePoint96X" fmla="*/ 638695 w 1782150"/>
                  <a:gd name="GluePoint96Y" fmla="*/ 141108 h 2062941"/>
                  <a:gd name="GluePoint97X" fmla="*/ 635680 w 1782150"/>
                  <a:gd name="GluePoint97Y" fmla="*/ 124818 h 2062941"/>
                  <a:gd name="GluePoint98X" fmla="*/ 648148 w 1782150"/>
                  <a:gd name="GluePoint98Y" fmla="*/ 97745 h 2062941"/>
                  <a:gd name="GluePoint99X" fmla="*/ 684368 w 1782150"/>
                  <a:gd name="GluePoint99Y" fmla="*/ 59418 h 2062941"/>
                  <a:gd name="GluePoint100X" fmla="*/ 656155 w 1782150"/>
                  <a:gd name="GluePoint100Y" fmla="*/ 14530 h 2062941"/>
                  <a:gd name="GluePoint101X" fmla="*/ 597629 w 1782150"/>
                  <a:gd name="GluePoint101Y" fmla="*/ 34613 h 2062941"/>
                  <a:gd name="GluePoint102X" fmla="*/ 551811 w 1782150"/>
                  <a:gd name="GluePoint102Y" fmla="*/ 88547 h 2062941"/>
                  <a:gd name="GluePoint103X" fmla="*/ 551440 w 1782150"/>
                  <a:gd name="GluePoint103Y" fmla="*/ 88467 h 2062941"/>
                  <a:gd name="GluePoint104X" fmla="*/ 563603 w 1782150"/>
                  <a:gd name="GluePoint104Y" fmla="*/ 55851 h 2062941"/>
                  <a:gd name="GluePoint105X" fmla="*/ 573419 w 1782150"/>
                  <a:gd name="GluePoint105Y" fmla="*/ 19471 h 2062941"/>
                  <a:gd name="GluePoint106X" fmla="*/ 550263 w 1782150"/>
                  <a:gd name="GluePoint106Y" fmla="*/ 7010 h 2062941"/>
                  <a:gd name="GluePoint107X" fmla="*/ 494963 w 1782150"/>
                  <a:gd name="GluePoint107Y" fmla="*/ 16804 h 2062941"/>
                  <a:gd name="GluePoint108X" fmla="*/ 442897 w 1782150"/>
                  <a:gd name="GluePoint108Y" fmla="*/ 17197 h 2062941"/>
                  <a:gd name="GluePoint109X" fmla="*/ 439605 w 1782150"/>
                  <a:gd name="GluePoint109Y" fmla="*/ 57108 h 2062941"/>
                  <a:gd name="GluePoint110X" fmla="*/ 437847 w 1782150"/>
                  <a:gd name="GluePoint110Y" fmla="*/ 61889 h 2062941"/>
                  <a:gd name="GluePoint111X" fmla="*/ 437621 w 1782150"/>
                  <a:gd name="GluePoint111Y" fmla="*/ 61751 h 2062941"/>
                  <a:gd name="GluePoint112X" fmla="*/ 427239 w 1782150"/>
                  <a:gd name="GluePoint112Y" fmla="*/ 52312 h 2062941"/>
                  <a:gd name="GluePoint113X" fmla="*/ 407846 w 1782150"/>
                  <a:gd name="GluePoint113Y" fmla="*/ 20292 h 2062941"/>
                  <a:gd name="GluePoint114X" fmla="*/ 333989 w 1782150"/>
                  <a:gd name="GluePoint114Y" fmla="*/ 19849 h 2062941"/>
                  <a:gd name="GluePoint115X" fmla="*/ 293003 w 1782150"/>
                  <a:gd name="GluePoint115Y" fmla="*/ 23700 h 2062941"/>
                  <a:gd name="GluePoint116X" fmla="*/ 284197 w 1782150"/>
                  <a:gd name="GluePoint116Y" fmla="*/ 32506 h 2062941"/>
                  <a:gd name="GluePoint117X" fmla="*/ 311262 w 1782150"/>
                  <a:gd name="GluePoint117Y" fmla="*/ 68668 h 2062941"/>
                  <a:gd name="GluePoint118X" fmla="*/ 233700 w 1782150"/>
                  <a:gd name="GluePoint118Y" fmla="*/ 49682 h 2062941"/>
                  <a:gd name="GluePoint119X" fmla="*/ 107093 w 1782150"/>
                  <a:gd name="GluePoint119Y" fmla="*/ 50089 h 2062941"/>
                  <a:gd name="GluePoint120X" fmla="*/ 103002 w 1782150"/>
                  <a:gd name="GluePoint120Y" fmla="*/ 65587 h 2062941"/>
                  <a:gd name="GluePoint121X" fmla="*/ 209926 w 1782150"/>
                  <a:gd name="GluePoint121Y" fmla="*/ 105222 h 2062941"/>
                  <a:gd name="GluePoint122X" fmla="*/ 230575 w 1782150"/>
                  <a:gd name="GluePoint122Y" fmla="*/ 142045 h 2062941"/>
                  <a:gd name="GluePoint123X" fmla="*/ 390408 w 1782150"/>
                  <a:gd name="GluePoint123Y" fmla="*/ 135171 h 2062941"/>
                  <a:gd name="GluePoint124X" fmla="*/ 356985 w 1782150"/>
                  <a:gd name="GluePoint124Y" fmla="*/ 147465 h 2062941"/>
                  <a:gd name="GluePoint125X" fmla="*/ 317918 w 1782150"/>
                  <a:gd name="GluePoint125Y" fmla="*/ 177357 h 2062941"/>
                  <a:gd name="GluePoint126X" fmla="*/ 362340 w 1782150"/>
                  <a:gd name="GluePoint126Y" fmla="*/ 211361 h 2062941"/>
                  <a:gd name="GluePoint127X" fmla="*/ 529301 w 1782150"/>
                  <a:gd name="GluePoint127Y" fmla="*/ 194678 h 2062941"/>
                  <a:gd name="GluePoint128X" fmla="*/ 491868 w 1782150"/>
                  <a:gd name="GluePoint128Y" fmla="*/ 242756 h 2062941"/>
                  <a:gd name="GluePoint129X" fmla="*/ 589157 w 1782150"/>
                  <a:gd name="GluePoint129Y" fmla="*/ 254723 h 2062941"/>
                  <a:gd name="GluePoint130X" fmla="*/ 636407 w 1782150"/>
                  <a:gd name="GluePoint130Y" fmla="*/ 253866 h 2062941"/>
                  <a:gd name="GluePoint131X" fmla="*/ 639131 w 1782150"/>
                  <a:gd name="GluePoint131Y" fmla="*/ 263238 h 2062941"/>
                  <a:gd name="GluePoint132X" fmla="*/ 661524 w 1782150"/>
                  <a:gd name="GluePoint132Y" fmla="*/ 297286 h 2062941"/>
                  <a:gd name="GluePoint133X" fmla="*/ 710605 w 1782150"/>
                  <a:gd name="GluePoint133Y" fmla="*/ 390252 h 2062941"/>
                  <a:gd name="GluePoint134X" fmla="*/ 819846 w 1782150"/>
                  <a:gd name="GluePoint134Y" fmla="*/ 994076 h 2062941"/>
                  <a:gd name="GluePoint135X" fmla="*/ 590981 w 1782150"/>
                  <a:gd name="GluePoint135Y" fmla="*/ 531368 h 2062941"/>
                  <a:gd name="GluePoint136X" fmla="*/ 638666 w 1782150"/>
                  <a:gd name="GluePoint136Y" fmla="*/ 536600 h 2062941"/>
                  <a:gd name="GluePoint137X" fmla="*/ 680234 w 1782150"/>
                  <a:gd name="GluePoint137Y" fmla="*/ 479069 h 2062941"/>
                  <a:gd name="GluePoint138X" fmla="*/ 578317 w 1782150"/>
                  <a:gd name="GluePoint138Y" fmla="*/ 450863 h 2062941"/>
                  <a:gd name="GluePoint139X" fmla="*/ 559825 w 1782150"/>
                  <a:gd name="GluePoint139Y" fmla="*/ 452861 h 2062941"/>
                  <a:gd name="GluePoint140X" fmla="*/ 542053 w 1782150"/>
                  <a:gd name="GluePoint140Y" fmla="*/ 458710 h 2062941"/>
                  <a:gd name="GluePoint141X" fmla="*/ 542765 w 1782150"/>
                  <a:gd name="GluePoint141Y" fmla="*/ 463964 h 2062941"/>
                  <a:gd name="GluePoint142X" fmla="*/ 662004 w 1782150"/>
                  <a:gd name="GluePoint142Y" fmla="*/ 481169 h 2062941"/>
                  <a:gd name="GluePoint143X" fmla="*/ 674385 w 1782150"/>
                  <a:gd name="GluePoint143Y" fmla="*/ 522497 h 2062941"/>
                  <a:gd name="GluePoint144X" fmla="*/ 629555 w 1782150"/>
                  <a:gd name="GluePoint144Y" fmla="*/ 516226 h 2062941"/>
                  <a:gd name="GluePoint145X" fmla="*/ 575127 w 1782150"/>
                  <a:gd name="GluePoint145Y" fmla="*/ 520361 h 2062941"/>
                  <a:gd name="GluePoint146X" fmla="*/ 528095 w 1782150"/>
                  <a:gd name="GluePoint146Y" fmla="*/ 515187 h 2062941"/>
                  <a:gd name="GluePoint147X" fmla="*/ 467992 w 1782150"/>
                  <a:gd name="GluePoint147Y" fmla="*/ 499319 h 2062941"/>
                  <a:gd name="GluePoint148X" fmla="*/ 423889 w 1782150"/>
                  <a:gd name="GluePoint148Y" fmla="*/ 532407 h 2062941"/>
                  <a:gd name="GluePoint149X" fmla="*/ 329513 w 1782150"/>
                  <a:gd name="GluePoint149Y" fmla="*/ 532313 h 2062941"/>
                  <a:gd name="GluePoint150X" fmla="*/ 409510 w 1782150"/>
                  <a:gd name="GluePoint150Y" fmla="*/ 458819 h 2062941"/>
                  <a:gd name="GluePoint151X" fmla="*/ 319654 w 1782150"/>
                  <a:gd name="GluePoint151Y" fmla="*/ 433513 h 2062941"/>
                  <a:gd name="GluePoint152X" fmla="*/ 235116 w 1782150"/>
                  <a:gd name="GluePoint152Y" fmla="*/ 422519 h 2062941"/>
                  <a:gd name="GluePoint153X" fmla="*/ 100561 w 1782150"/>
                  <a:gd name="GluePoint153Y" fmla="*/ 406077 h 2062941"/>
                  <a:gd name="GluePoint154X" fmla="*/ 165815 w 1782150"/>
                  <a:gd name="GluePoint154Y" fmla="*/ 298587 h 2062941"/>
                  <a:gd name="GluePoint155X" fmla="*/ 242455 w 1782150"/>
                  <a:gd name="GluePoint155Y" fmla="*/ 273759 h 2062941"/>
                  <a:gd name="GluePoint156X" fmla="*/ 271409 w 1782150"/>
                  <a:gd name="GluePoint156Y" fmla="*/ 258007 h 2062941"/>
                  <a:gd name="GluePoint157X" fmla="*/ 390234 w 1782150"/>
                  <a:gd name="GluePoint157Y" fmla="*/ 287383 h 2062941"/>
                  <a:gd name="GluePoint158X" fmla="*/ 466953 w 1782150"/>
                  <a:gd name="GluePoint158Y" fmla="*/ 298681 h 2062941"/>
                  <a:gd name="GluePoint159X" fmla="*/ 578070 w 1782150"/>
                  <a:gd name="GluePoint159Y" fmla="*/ 363899 h 2062941"/>
                  <a:gd name="GluePoint160X" fmla="*/ 531735 w 1782150"/>
                  <a:gd name="GluePoint160Y" fmla="*/ 444484 h 2062941"/>
                  <a:gd name="GluePoint161X" fmla="*/ 536124 w 1782150"/>
                  <a:gd name="GluePoint161Y" fmla="*/ 460389 h 2062941"/>
                  <a:gd name="GluePoint162X" fmla="*/ 514334 w 1782150"/>
                  <a:gd name="GluePoint162Y" fmla="*/ 294888 h 2062941"/>
                  <a:gd name="GluePoint163X" fmla="*/ 471597 w 1782150"/>
                  <a:gd name="GluePoint163Y" fmla="*/ 281861 h 2062941"/>
                  <a:gd name="GluePoint164X" fmla="*/ 391200 w 1782150"/>
                  <a:gd name="GluePoint164Y" fmla="*/ 269131 h 2062941"/>
                  <a:gd name="GluePoint165X" fmla="*/ 307491 w 1782150"/>
                  <a:gd name="GluePoint165Y" fmla="*/ 238913 h 2062941"/>
                  <a:gd name="GluePoint166X" fmla="*/ 192691 w 1782150"/>
                  <a:gd name="GluePoint166Y" fmla="*/ 281723 h 2062941"/>
                  <a:gd name="GluePoint167X" fmla="*/ 140516 w 1782150"/>
                  <a:gd name="GluePoint167Y" fmla="*/ 283757 h 2062941"/>
                  <a:gd name="GluePoint168X" fmla="*/ 86458 w 1782150"/>
                  <a:gd name="GluePoint168Y" fmla="*/ 344608 h 2062941"/>
                  <a:gd name="GluePoint169X" fmla="*/ 82927 w 1782150"/>
                  <a:gd name="GluePoint169Y" fmla="*/ 408700 h 2062941"/>
                  <a:gd name="GluePoint170X" fmla="*/ 87606 w 1782150"/>
                  <a:gd name="GluePoint170Y" fmla="*/ 420202 h 2062941"/>
                  <a:gd name="GluePoint171X" fmla="*/ 211248 w 1782150"/>
                  <a:gd name="GluePoint171Y" fmla="*/ 428150 h 2062941"/>
                  <a:gd name="GluePoint172X" fmla="*/ 306212 w 1782150"/>
                  <a:gd name="GluePoint172Y" fmla="*/ 453566 h 2062941"/>
                  <a:gd name="GluePoint173X" fmla="*/ 392014 w 1782150"/>
                  <a:gd name="GluePoint173Y" fmla="*/ 450115 h 2062941"/>
                  <a:gd name="GluePoint174X" fmla="*/ 306815 w 1782150"/>
                  <a:gd name="GluePoint174Y" fmla="*/ 528113 h 2062941"/>
                  <a:gd name="GluePoint175X" fmla="*/ 308559 w 1782150"/>
                  <a:gd name="GluePoint175Y" fmla="*/ 541657 h 2062941"/>
                  <a:gd name="GluePoint176X" fmla="*/ 441342 w 1782150"/>
                  <a:gd name="GluePoint176Y" fmla="*/ 541759 h 2062941"/>
                  <a:gd name="GluePoint177X" fmla="*/ 491417 w 1782150"/>
                  <a:gd name="GluePoint177Y" fmla="*/ 506316 h 2062941"/>
                  <a:gd name="GluePoint178X" fmla="*/ 503588 w 1782150"/>
                  <a:gd name="GluePoint178Y" fmla="*/ 513247 h 2062941"/>
                  <a:gd name="GluePoint179X" fmla="*/ 525603 w 1782150"/>
                  <a:gd name="GluePoint179Y" fmla="*/ 534391 h 2062941"/>
                  <a:gd name="GluePoint180X" fmla="*/ 574604 w 1782150"/>
                  <a:gd name="GluePoint180Y" fmla="*/ 538787 h 2062941"/>
                  <a:gd name="GluePoint181X" fmla="*/ 776920 w 1782150"/>
                  <a:gd name="GluePoint181Y" fmla="*/ 921498 h 2062941"/>
                  <a:gd name="GluePoint182X" fmla="*/ 843707 w 1782150"/>
                  <a:gd name="GluePoint182Y" fmla="*/ 1325753 h 2062941"/>
                  <a:gd name="GluePoint183X" fmla="*/ 723792 w 1782150"/>
                  <a:gd name="GluePoint183Y" fmla="*/ 1175111 h 2062941"/>
                  <a:gd name="GluePoint184X" fmla="*/ 738411 w 1782150"/>
                  <a:gd name="GluePoint184Y" fmla="*/ 1119441 h 2062941"/>
                  <a:gd name="GluePoint185X" fmla="*/ 738549 w 1782150"/>
                  <a:gd name="GluePoint185Y" fmla="*/ 1118685 h 2062941"/>
                  <a:gd name="GluePoint186X" fmla="*/ 780306 w 1782150"/>
                  <a:gd name="GluePoint186Y" fmla="*/ 987443 h 2062941"/>
                  <a:gd name="GluePoint187X" fmla="*/ 723378 w 1782150"/>
                  <a:gd name="GluePoint187Y" fmla="*/ 958183 h 2062941"/>
                  <a:gd name="GluePoint188X" fmla="*/ 686351 w 1782150"/>
                  <a:gd name="GluePoint188Y" fmla="*/ 993713 h 2062941"/>
                  <a:gd name="GluePoint189X" fmla="*/ 685610 w 1782150"/>
                  <a:gd name="GluePoint189Y" fmla="*/ 993321 h 2062941"/>
                  <a:gd name="GluePoint190X" fmla="*/ 694366 w 1782150"/>
                  <a:gd name="GluePoint190Y" fmla="*/ 962172 h 2062941"/>
                  <a:gd name="GluePoint191X" fmla="*/ 625740 w 1782150"/>
                  <a:gd name="GluePoint191Y" fmla="*/ 894542 h 2062941"/>
                  <a:gd name="GluePoint192X" fmla="*/ 570869 w 1782150"/>
                  <a:gd name="GluePoint192Y" fmla="*/ 883651 h 2062941"/>
                  <a:gd name="GluePoint193X" fmla="*/ 577474 w 1782150"/>
                  <a:gd name="GluePoint193Y" fmla="*/ 994970 h 2062941"/>
                  <a:gd name="GluePoint194X" fmla="*/ 576798 w 1782150"/>
                  <a:gd name="GluePoint194Y" fmla="*/ 994919 h 2062941"/>
                  <a:gd name="GluePoint195X" fmla="*/ 539888 w 1782150"/>
                  <a:gd name="GluePoint195Y" fmla="*/ 887647 h 2062941"/>
                  <a:gd name="GluePoint196X" fmla="*/ 501124 w 1782150"/>
                  <a:gd name="GluePoint196Y" fmla="*/ 887000 h 2062941"/>
                  <a:gd name="GluePoint197X" fmla="*/ 481892 w 1782150"/>
                  <a:gd name="GluePoint197Y" fmla="*/ 887167 h 2062941"/>
                  <a:gd name="GluePoint198X" fmla="*/ 462427 w 1782150"/>
                  <a:gd name="GluePoint198Y" fmla="*/ 880439 h 2062941"/>
                  <a:gd name="GluePoint199X" fmla="*/ 428423 w 1782150"/>
                  <a:gd name="GluePoint199Y" fmla="*/ 907097 h 2062941"/>
                  <a:gd name="GluePoint200X" fmla="*/ 458227 w 1782150"/>
                  <a:gd name="GluePoint200Y" fmla="*/ 956287 h 2062941"/>
                  <a:gd name="GluePoint201X" fmla="*/ 463241 w 1782150"/>
                  <a:gd name="GluePoint201Y" fmla="*/ 981376 h 2062941"/>
                  <a:gd name="GluePoint202X" fmla="*/ 463103 w 1782150"/>
                  <a:gd name="GluePoint202Y" fmla="*/ 981666 h 2062941"/>
                  <a:gd name="GluePoint203X" fmla="*/ 462819 w 1782150"/>
                  <a:gd name="GluePoint203Y" fmla="*/ 981732 h 2062941"/>
                  <a:gd name="GluePoint204X" fmla="*/ 427660 w 1782150"/>
                  <a:gd name="GluePoint204Y" fmla="*/ 934802 h 2062941"/>
                  <a:gd name="GluePoint205X" fmla="*/ 347555 w 1782150"/>
                  <a:gd name="GluePoint205Y" fmla="*/ 934482 h 2062941"/>
                  <a:gd name="GluePoint206X" fmla="*/ 255744 w 1782150"/>
                  <a:gd name="GluePoint206Y" fmla="*/ 936204 h 2062941"/>
                  <a:gd name="GluePoint207X" fmla="*/ 264535 w 1782150"/>
                  <a:gd name="GluePoint207Y" fmla="*/ 958764 h 2062941"/>
                  <a:gd name="GluePoint208X" fmla="*/ 264179 w 1782150"/>
                  <a:gd name="GluePoint208Y" fmla="*/ 959527 h 2062941"/>
                  <a:gd name="GluePoint209X" fmla="*/ 160620 w 1782150"/>
                  <a:gd name="GluePoint209Y" fmla="*/ 984130 h 2062941"/>
                  <a:gd name="GluePoint210X" fmla="*/ 126631 w 1782150"/>
                  <a:gd name="GluePoint210Y" fmla="*/ 999293 h 2062941"/>
                  <a:gd name="GluePoint211X" fmla="*/ 146197 w 1782150"/>
                  <a:gd name="GluePoint211Y" fmla="*/ 1023932 h 2062941"/>
                  <a:gd name="GluePoint212X" fmla="*/ 76162 w 1782150"/>
                  <a:gd name="GluePoint212Y" fmla="*/ 1040265 h 2062941"/>
                  <a:gd name="GluePoint213X" fmla="*/ 2342 w 1782150"/>
                  <a:gd name="GluePoint213Y" fmla="*/ 1094490 h 2062941"/>
                  <a:gd name="GluePoint214X" fmla="*/ 5807 w 1782150"/>
                  <a:gd name="GluePoint214Y" fmla="*/ 1107626 h 2062941"/>
                  <a:gd name="GluePoint215X" fmla="*/ 54837 w 1782150"/>
                  <a:gd name="GluePoint215Y" fmla="*/ 1103964 h 2062941"/>
                  <a:gd name="GluePoint216X" fmla="*/ 201730 w 1782150"/>
                  <a:gd name="GluePoint216Y" fmla="*/ 1072373 h 2062941"/>
                  <a:gd name="GluePoint217X" fmla="*/ 118725 w 1782150"/>
                  <a:gd name="GluePoint217Y" fmla="*/ 1111419 h 2062941"/>
                  <a:gd name="GluePoint218X" fmla="*/ 120535 w 1782150"/>
                  <a:gd name="GluePoint218Y" fmla="*/ 1125435 h 2062941"/>
                  <a:gd name="GluePoint219X" fmla="*/ 217627 w 1782150"/>
                  <a:gd name="GluePoint219Y" fmla="*/ 1128021 h 2062941"/>
                  <a:gd name="GluePoint220X" fmla="*/ 365051 w 1782150"/>
                  <a:gd name="GluePoint220Y" fmla="*/ 1073339 h 2062941"/>
                  <a:gd name="GluePoint221X" fmla="*/ 326941 w 1782150"/>
                  <a:gd name="GluePoint221Y" fmla="*/ 1098355 h 2062941"/>
                  <a:gd name="GluePoint222X" fmla="*/ 279401 w 1782150"/>
                  <a:gd name="GluePoint222Y" fmla="*/ 1131327 h 2062941"/>
                  <a:gd name="GluePoint223X" fmla="*/ 282300 w 1782150"/>
                  <a:gd name="GluePoint223Y" fmla="*/ 1142386 h 2062941"/>
                  <a:gd name="GluePoint224X" fmla="*/ 354305 w 1782150"/>
                  <a:gd name="GluePoint224Y" fmla="*/ 1157056 h 2062941"/>
                  <a:gd name="GluePoint225X" fmla="*/ 466685 w 1782150"/>
                  <a:gd name="GluePoint225Y" fmla="*/ 1121170 h 2062941"/>
                  <a:gd name="GluePoint226X" fmla="*/ 506451 w 1782150"/>
                  <a:gd name="GluePoint226Y" fmla="*/ 1103754 h 2062941"/>
                  <a:gd name="GluePoint227X" fmla="*/ 482052 w 1782150"/>
                  <a:gd name="GluePoint227Y" fmla="*/ 1127244 h 2062941"/>
                  <a:gd name="GluePoint228X" fmla="*/ 450337 w 1782150"/>
                  <a:gd name="GluePoint228Y" fmla="*/ 1168790 h 2062941"/>
                  <a:gd name="GluePoint229X" fmla="*/ 599925 w 1782150"/>
                  <a:gd name="GluePoint229Y" fmla="*/ 1180321 h 2062941"/>
                  <a:gd name="GluePoint230X" fmla="*/ 623444 w 1782150"/>
                  <a:gd name="GluePoint230Y" fmla="*/ 1140148 h 2062941"/>
                  <a:gd name="GluePoint231X" fmla="*/ 632222 w 1782150"/>
                  <a:gd name="GluePoint231Y" fmla="*/ 1175503 h 2062941"/>
                  <a:gd name="GluePoint232X" fmla="*/ 703710 w 1782150"/>
                  <a:gd name="GluePoint232Y" fmla="*/ 1181941 h 2062941"/>
                  <a:gd name="GluePoint233X" fmla="*/ 708004 w 1782150"/>
                  <a:gd name="GluePoint233Y" fmla="*/ 1188044 h 2062941"/>
                  <a:gd name="GluePoint234X" fmla="*/ 801783 w 1782150"/>
                  <a:gd name="GluePoint234Y" fmla="*/ 1284120 h 2062941"/>
                  <a:gd name="GluePoint235X" fmla="*/ 839246 w 1782150"/>
                  <a:gd name="GluePoint235Y" fmla="*/ 1378009 h 2062941"/>
                  <a:gd name="GluePoint236X" fmla="*/ 844397 w 1782150"/>
                  <a:gd name="GluePoint236Y" fmla="*/ 1414265 h 2062941"/>
                  <a:gd name="GluePoint237X" fmla="*/ 836674 w 1782150"/>
                  <a:gd name="GluePoint237Y" fmla="*/ 1570363 h 2062941"/>
                  <a:gd name="GluePoint238X" fmla="*/ 660391 w 1782150"/>
                  <a:gd name="GluePoint238Y" fmla="*/ 1622997 h 2062941"/>
                  <a:gd name="GluePoint239X" fmla="*/ 651752 w 1782150"/>
                  <a:gd name="GluePoint239Y" fmla="*/ 1638364 h 2062941"/>
                  <a:gd name="GluePoint240X" fmla="*/ 665107 w 1782150"/>
                  <a:gd name="GluePoint240Y" fmla="*/ 1718680 h 2062941"/>
                  <a:gd name="GluePoint241X" fmla="*/ 750800 w 1782150"/>
                  <a:gd name="GluePoint241Y" fmla="*/ 2025551 h 2062941"/>
                  <a:gd name="GluePoint242X" fmla="*/ 972726 w 1782150"/>
                  <a:gd name="GluePoint242Y" fmla="*/ 2055378 h 2062941"/>
                  <a:gd name="GluePoint243X" fmla="*/ 1104891 w 1782150"/>
                  <a:gd name="GluePoint243Y" fmla="*/ 1869111 h 2062941"/>
                  <a:gd name="GluePoint244X" fmla="*/ 1134754 w 1782150"/>
                  <a:gd name="GluePoint244Y" fmla="*/ 1672695 h 2062941"/>
                  <a:gd name="GluePoint245X" fmla="*/ 1136497 w 1782150"/>
                  <a:gd name="GluePoint245Y" fmla="*/ 1646625 h 2062941"/>
                  <a:gd name="GluePoint246X" fmla="*/ 1136570 w 1782150"/>
                  <a:gd name="GluePoint246Y" fmla="*/ 1640050 h 2062941"/>
                  <a:gd name="GluePoint247X" fmla="*/ 969870 w 1782150"/>
                  <a:gd name="GluePoint247Y" fmla="*/ 1571846 h 2062941"/>
                  <a:gd name="GluePoint248X" fmla="*/ 987832 w 1782150"/>
                  <a:gd name="GluePoint248Y" fmla="*/ 1331311 h 2062941"/>
                  <a:gd name="GluePoint249X" fmla="*/ 1057983 w 1782150"/>
                  <a:gd name="GluePoint249Y" fmla="*/ 1231116 h 2062941"/>
                  <a:gd name="GluePoint250X" fmla="*/ 1073619 w 1782150"/>
                  <a:gd name="GluePoint250Y" fmla="*/ 1165753 h 2062941"/>
                  <a:gd name="GluePoint251X" fmla="*/ 1088543 w 1782150"/>
                  <a:gd name="GluePoint251Y" fmla="*/ 1272015 h 2062941"/>
                  <a:gd name="GluePoint252X" fmla="*/ 1194624 w 1782150"/>
                  <a:gd name="GluePoint252Y" fmla="*/ 1380326 h 2062941"/>
                  <a:gd name="GluePoint253X" fmla="*/ 1182199 w 1782150"/>
                  <a:gd name="GluePoint253Y" fmla="*/ 1295854 h 2062941"/>
                  <a:gd name="GluePoint254X" fmla="*/ 1178929 w 1782150"/>
                  <a:gd name="GluePoint254Y" fmla="*/ 1232482 h 2062941"/>
                  <a:gd name="GluePoint255X" fmla="*/ 1210972 w 1782150"/>
                  <a:gd name="GluePoint255Y" fmla="*/ 1332416 h 2062941"/>
                  <a:gd name="GluePoint256X" fmla="*/ 1340302 w 1782150"/>
                  <a:gd name="GluePoint256Y" fmla="*/ 1440669 h 2062941"/>
                  <a:gd name="GluePoint257X" fmla="*/ 1351928 w 1782150"/>
                  <a:gd name="GluePoint257Y" fmla="*/ 1429051 h 2062941"/>
                  <a:gd name="GluePoint258X" fmla="*/ 1355707 w 1782150"/>
                  <a:gd name="GluePoint258Y" fmla="*/ 1366848 h 2062941"/>
                  <a:gd name="GluePoint259X" fmla="*/ 1397267 w 1782150"/>
                  <a:gd name="GluePoint259Y" fmla="*/ 1254672 h 2062941"/>
                  <a:gd name="GluePoint260X" fmla="*/ 1371764 w 1782150"/>
                  <a:gd name="GluePoint260Y" fmla="*/ 1212370 h 2062941"/>
                  <a:gd name="GluePoint261X" fmla="*/ 1369584 w 1782150"/>
                  <a:gd name="GluePoint261Y" fmla="*/ 1162352 h 2062941"/>
                  <a:gd name="GluePoint262X" fmla="*/ 1386514 w 1782150"/>
                  <a:gd name="GluePoint262Y" fmla="*/ 1044559 h 2062941"/>
                  <a:gd name="GluePoint263X" fmla="*/ 1420444 w 1782150"/>
                  <a:gd name="GluePoint263Y" fmla="*/ 1142059 h 2062941"/>
                  <a:gd name="GluePoint264X" fmla="*/ 1494338 w 1782150"/>
                  <a:gd name="GluePoint264Y" fmla="*/ 1219948 h 2062941"/>
                  <a:gd name="GluePoint265X" fmla="*/ 1548251 w 1782150"/>
                  <a:gd name="GluePoint265Y" fmla="*/ 1235664 h 2062941"/>
                  <a:gd name="GluePoint266X" fmla="*/ 1553627 w 1782150"/>
                  <a:gd name="GluePoint266Y" fmla="*/ 1226175 h 2062941"/>
                  <a:gd name="GluePoint267X" fmla="*/ 1519259 w 1782150"/>
                  <a:gd name="GluePoint267Y" fmla="*/ 1146680 h 2062941"/>
                  <a:gd name="GluePoint268X" fmla="*/ 1577458 w 1782150"/>
                  <a:gd name="GluePoint268Y" fmla="*/ 1227679 h 2062941"/>
                  <a:gd name="GluePoint269X" fmla="*/ 1714274 w 1782150"/>
                  <a:gd name="GluePoint269Y" fmla="*/ 1319730 h 2062941"/>
                  <a:gd name="GluePoint270X" fmla="*/ 1724155 w 1782150"/>
                  <a:gd name="GluePoint270Y" fmla="*/ 1312210 h 2062941"/>
                  <a:gd name="GluePoint271X" fmla="*/ 1728878 w 1782150"/>
                  <a:gd name="GluePoint271Y" fmla="*/ 1173186 h 2062941"/>
                  <a:gd name="GluePoint272X" fmla="*/ 1570483 w 1782150"/>
                  <a:gd name="GluePoint272Y" fmla="*/ 1090675 h 2062941"/>
                  <a:gd name="GluePoint273X" fmla="*/ 1569975 w 1782150"/>
                  <a:gd name="GluePoint273Y" fmla="*/ 1089019 h 2062941"/>
                  <a:gd name="GluePoint274X" fmla="*/ 1684629 w 1782150"/>
                  <a:gd name="GluePoint274Y" fmla="*/ 1091365 h 2062941"/>
                  <a:gd name="GluePoint275X" fmla="*/ 1737016 w 1782150"/>
                  <a:gd name="GluePoint275Y" fmla="*/ 1131516 h 2062941"/>
                  <a:gd name="GluePoint276X" fmla="*/ 1779883 w 1782150"/>
                  <a:gd name="GluePoint276Y" fmla="*/ 1121584 h 2062941"/>
                  <a:gd name="GluePoint277X" fmla="*/ 1769785 w 1782150"/>
                  <a:gd name="GluePoint277Y" fmla="*/ 1061387 h 2062941"/>
                  <a:gd name="GluePoint278X" fmla="*/ 1388693 w 1782150"/>
                  <a:gd name="GluePoint278Y" fmla="*/ 921702 h 2062941"/>
                  <a:gd name="GluePoint279X" fmla="*/ 1360429 w 1782150"/>
                  <a:gd name="GluePoint279Y" fmla="*/ 917335 h 2062941"/>
                  <a:gd name="GluePoint280X" fmla="*/ 1358976 w 1782150"/>
                  <a:gd name="GluePoint280Y" fmla="*/ 914777 h 2062941"/>
                  <a:gd name="GluePoint281X" fmla="*/ 1369076 w 1782150"/>
                  <a:gd name="GluePoint281Y" fmla="*/ 901859 h 2062941"/>
                  <a:gd name="GluePoint282X" fmla="*/ 1471814 w 1782150"/>
                  <a:gd name="GluePoint282Y" fmla="*/ 903929 h 2062941"/>
                  <a:gd name="GluePoint283X" fmla="*/ 1388693 w 1782150"/>
                  <a:gd name="GluePoint283Y" fmla="*/ 921702 h 2062941"/>
                  <a:gd name="GluePoint284X" fmla="*/ 616040 w 1782150"/>
                  <a:gd name="GluePoint284Y" fmla="*/ 235781 h 2062941"/>
                  <a:gd name="GluePoint285X" fmla="*/ 555109 w 1782150"/>
                  <a:gd name="GluePoint285Y" fmla="*/ 239320 h 2062941"/>
                  <a:gd name="GluePoint286X" fmla="*/ 512263 w 1782150"/>
                  <a:gd name="GluePoint286Y" fmla="*/ 239239 h 2062941"/>
                  <a:gd name="GluePoint287X" fmla="*/ 511478 w 1782150"/>
                  <a:gd name="GluePoint287Y" fmla="*/ 219665 h 2062941"/>
                  <a:gd name="GluePoint288X" fmla="*/ 546950 w 1782150"/>
                  <a:gd name="GluePoint288Y" fmla="*/ 192324 h 2062941"/>
                  <a:gd name="GluePoint289X" fmla="*/ 513861 w 1782150"/>
                  <a:gd name="GluePoint289Y" fmla="*/ 175300 h 2062941"/>
                  <a:gd name="GluePoint290X" fmla="*/ 476719 w 1782150"/>
                  <a:gd name="GluePoint290Y" fmla="*/ 185807 h 2062941"/>
                  <a:gd name="GluePoint291X" fmla="*/ 427784 w 1782150"/>
                  <a:gd name="GluePoint291Y" fmla="*/ 199350 h 2062941"/>
                  <a:gd name="GluePoint292X" fmla="*/ 335529 w 1782150"/>
                  <a:gd name="GluePoint292Y" fmla="*/ 178599 h 2062941"/>
                  <a:gd name="GluePoint293X" fmla="*/ 397660 w 1782150"/>
                  <a:gd name="GluePoint293Y" fmla="*/ 151796 h 2062941"/>
                  <a:gd name="GluePoint294X" fmla="*/ 396897 w 1782150"/>
                  <a:gd name="GluePoint294Y" fmla="*/ 120008 h 2062941"/>
                  <a:gd name="GluePoint295X" fmla="*/ 325481 w 1782150"/>
                  <a:gd name="GluePoint295Y" fmla="*/ 125304 h 2062941"/>
                  <a:gd name="GluePoint296X" fmla="*/ 249517 w 1782150"/>
                  <a:gd name="GluePoint296Y" fmla="*/ 128872 h 2062941"/>
                  <a:gd name="GluePoint297X" fmla="*/ 219495 w 1782150"/>
                  <a:gd name="GluePoint297Y" fmla="*/ 120553 h 2062941"/>
                  <a:gd name="GluePoint298X" fmla="*/ 219160 w 1782150"/>
                  <a:gd name="GluePoint298Y" fmla="*/ 119594 h 2062941"/>
                  <a:gd name="GluePoint299X" fmla="*/ 219568 w 1782150"/>
                  <a:gd name="GluePoint299Y" fmla="*/ 118300 h 2062941"/>
                  <a:gd name="GluePoint300X" fmla="*/ 226092 w 1782150"/>
                  <a:gd name="GluePoint300Y" fmla="*/ 96743 h 2062941"/>
                  <a:gd name="GluePoint301X" fmla="*/ 130365 w 1782150"/>
                  <a:gd name="GluePoint301Y" fmla="*/ 62935 h 2062941"/>
                  <a:gd name="GluePoint302X" fmla="*/ 286130 w 1782150"/>
                  <a:gd name="GluePoint302Y" fmla="*/ 81717 h 2062941"/>
                  <a:gd name="GluePoint303X" fmla="*/ 331533 w 1782150"/>
                  <a:gd name="GluePoint303Y" fmla="*/ 66938 h 2062941"/>
                  <a:gd name="GluePoint304X" fmla="*/ 304774 w 1782150"/>
                  <a:gd name="GluePoint304Y" fmla="*/ 40810 h 2062941"/>
                  <a:gd name="GluePoint305X" fmla="*/ 404983 w 1782150"/>
                  <a:gd name="GluePoint305Y" fmla="*/ 33930 h 2062941"/>
                  <a:gd name="GluePoint306X" fmla="*/ 432681 w 1782150"/>
                  <a:gd name="GluePoint306Y" fmla="*/ 77837 h 2062941"/>
                  <a:gd name="GluePoint307X" fmla="*/ 459782 w 1782150"/>
                  <a:gd name="GluePoint307Y" fmla="*/ 16099 h 2062941"/>
                  <a:gd name="GluePoint308X" fmla="*/ 459935 w 1782150"/>
                  <a:gd name="GluePoint308Y" fmla="*/ 15729 h 2062941"/>
                  <a:gd name="GluePoint309X" fmla="*/ 486310 w 1782150"/>
                  <a:gd name="GluePoint309Y" fmla="*/ 30108 h 2062941"/>
                  <a:gd name="GluePoint310X" fmla="*/ 540760 w 1782150"/>
                  <a:gd name="GluePoint310Y" fmla="*/ 24048 h 2062941"/>
                  <a:gd name="GluePoint311X" fmla="*/ 560247 w 1782150"/>
                  <a:gd name="GluePoint311Y" fmla="*/ 32557 h 2062941"/>
                  <a:gd name="GluePoint312X" fmla="*/ 533072 w 1782150"/>
                  <a:gd name="GluePoint312Y" fmla="*/ 74989 h 2062941"/>
                  <a:gd name="GluePoint313X" fmla="*/ 553671 w 1782150"/>
                  <a:gd name="GluePoint313Y" fmla="*/ 104582 h 2062941"/>
                  <a:gd name="GluePoint314X" fmla="*/ 610758 w 1782150"/>
                  <a:gd name="GluePoint314Y" fmla="*/ 44175 h 2062941"/>
                  <a:gd name="GluePoint315X" fmla="*/ 667693 w 1782150"/>
                  <a:gd name="GluePoint315Y" fmla="*/ 40767 h 2062941"/>
                  <a:gd name="GluePoint316X" fmla="*/ 630739 w 1782150"/>
                  <a:gd name="GluePoint316Y" fmla="*/ 94316 h 2062941"/>
                  <a:gd name="GluePoint317X" fmla="*/ 643331 w 1782150"/>
                  <a:gd name="GluePoint317Y" fmla="*/ 156722 h 2062941"/>
                  <a:gd name="GluePoint318X" fmla="*/ 722325 w 1782150"/>
                  <a:gd name="GluePoint318Y" fmla="*/ 53809 h 2062941"/>
                  <a:gd name="GluePoint319X" fmla="*/ 766588 w 1782150"/>
                  <a:gd name="GluePoint319Y" fmla="*/ 77198 h 2062941"/>
                  <a:gd name="GluePoint320X" fmla="*/ 722601 w 1782150"/>
                  <a:gd name="GluePoint320Y" fmla="*/ 128363 h 2062941"/>
                  <a:gd name="GluePoint321X" fmla="*/ 755827 w 1782150"/>
                  <a:gd name="GluePoint321Y" fmla="*/ 149311 h 2062941"/>
                  <a:gd name="GluePoint322X" fmla="*/ 791481 w 1782150"/>
                  <a:gd name="GluePoint322Y" fmla="*/ 141405 h 2062941"/>
                  <a:gd name="GluePoint323X" fmla="*/ 821575 w 1782150"/>
                  <a:gd name="GluePoint323Y" fmla="*/ 163007 h 2062941"/>
                  <a:gd name="GluePoint324X" fmla="*/ 691300 w 1782150"/>
                  <a:gd name="GluePoint324Y" fmla="*/ 241688 h 2062941"/>
                  <a:gd name="GluePoint325X" fmla="*/ 616040 w 1782150"/>
                  <a:gd name="GluePoint325Y" fmla="*/ 235781 h 2062941"/>
                  <a:gd name="GluePoint326X" fmla="*/ 661256 w 1782150"/>
                  <a:gd name="GluePoint326Y" fmla="*/ 1170766 h 2062941"/>
                  <a:gd name="GluePoint327X" fmla="*/ 645285 w 1782150"/>
                  <a:gd name="GluePoint327Y" fmla="*/ 1165389 h 2062941"/>
                  <a:gd name="GluePoint328X" fmla="*/ 644166 w 1782150"/>
                  <a:gd name="GluePoint328Y" fmla="*/ 1162716 h 2062941"/>
                  <a:gd name="GluePoint329X" fmla="*/ 610736 w 1782150"/>
                  <a:gd name="GluePoint329Y" fmla="*/ 1129402 h 2062941"/>
                  <a:gd name="GluePoint330X" fmla="*/ 595587 w 1782150"/>
                  <a:gd name="GluePoint330Y" fmla="*/ 1160354 h 2062941"/>
                  <a:gd name="GluePoint331X" fmla="*/ 466343 w 1782150"/>
                  <a:gd name="GluePoint331Y" fmla="*/ 1158967 h 2062941"/>
                  <a:gd name="GluePoint332X" fmla="*/ 524259 w 1782150"/>
                  <a:gd name="GluePoint332Y" fmla="*/ 1095609 h 2062941"/>
                  <a:gd name="GluePoint333X" fmla="*/ 516237 w 1782150"/>
                  <a:gd name="GluePoint333Y" fmla="*/ 1087587 h 2062941"/>
                  <a:gd name="GluePoint334X" fmla="*/ 421404 w 1782150"/>
                  <a:gd name="GluePoint334Y" fmla="*/ 1131451 h 2062941"/>
                  <a:gd name="GluePoint335X" fmla="*/ 298867 w 1782150"/>
                  <a:gd name="GluePoint335Y" fmla="*/ 1131494 h 2062941"/>
                  <a:gd name="GluePoint336X" fmla="*/ 382670 w 1782150"/>
                  <a:gd name="GluePoint336Y" fmla="*/ 1066873 h 2062941"/>
                  <a:gd name="GluePoint337X" fmla="*/ 376879 w 1782150"/>
                  <a:gd name="GluePoint337Y" fmla="*/ 1059272 h 2062941"/>
                  <a:gd name="GluePoint338X" fmla="*/ 141453 w 1782150"/>
                  <a:gd name="GluePoint338Y" fmla="*/ 1116977 h 2062941"/>
                  <a:gd name="GluePoint339X" fmla="*/ 221565 w 1782150"/>
                  <a:gd name="GluePoint339Y" fmla="*/ 1070331 h 2062941"/>
                  <a:gd name="GluePoint340X" fmla="*/ 215651 w 1782150"/>
                  <a:gd name="GluePoint340Y" fmla="*/ 1060028 h 2062941"/>
                  <a:gd name="GluePoint341X" fmla="*/ 25752 w 1782150"/>
                  <a:gd name="GluePoint341Y" fmla="*/ 1096640 h 2062941"/>
                  <a:gd name="GluePoint342X" fmla="*/ 25541 w 1782150"/>
                  <a:gd name="GluePoint342Y" fmla="*/ 1095870 h 2062941"/>
                  <a:gd name="GluePoint343X" fmla="*/ 83297 w 1782150"/>
                  <a:gd name="GluePoint343Y" fmla="*/ 1052479 h 2062941"/>
                  <a:gd name="GluePoint344X" fmla="*/ 164086 w 1782150"/>
                  <a:gd name="GluePoint344Y" fmla="*/ 1030260 h 2062941"/>
                  <a:gd name="GluePoint345X" fmla="*/ 165416 w 1782150"/>
                  <a:gd name="GluePoint345Y" fmla="*/ 1020066 h 2062941"/>
                  <a:gd name="GluePoint346X" fmla="*/ 143596 w 1782150"/>
                  <a:gd name="GluePoint346Y" fmla="*/ 1006632 h 2062941"/>
                  <a:gd name="GluePoint347X" fmla="*/ 176598 w 1782150"/>
                  <a:gd name="GluePoint347Y" fmla="*/ 995028 h 2062941"/>
                  <a:gd name="GluePoint348X" fmla="*/ 231461 w 1782150"/>
                  <a:gd name="GluePoint348Y" fmla="*/ 973035 h 2062941"/>
                  <a:gd name="GluePoint349X" fmla="*/ 337208 w 1782150"/>
                  <a:gd name="GluePoint349Y" fmla="*/ 1014413 h 2062941"/>
                  <a:gd name="GluePoint350X" fmla="*/ 344416 w 1782150"/>
                  <a:gd name="GluePoint350Y" fmla="*/ 1007206 h 2062941"/>
                  <a:gd name="GluePoint351X" fmla="*/ 272448 w 1782150"/>
                  <a:gd name="GluePoint351Y" fmla="*/ 946841 h 2062941"/>
                  <a:gd name="GluePoint352X" fmla="*/ 339315 w 1782150"/>
                  <a:gd name="GluePoint352Y" fmla="*/ 949806 h 2062941"/>
                  <a:gd name="GluePoint353X" fmla="*/ 379873 w 1782150"/>
                  <a:gd name="GluePoint353Y" fmla="*/ 940963 h 2062941"/>
                  <a:gd name="GluePoint354X" fmla="*/ 415279 w 1782150"/>
                  <a:gd name="GluePoint354Y" fmla="*/ 942278 h 2062941"/>
                  <a:gd name="GluePoint355X" fmla="*/ 441450 w 1782150"/>
                  <a:gd name="GluePoint355Y" fmla="*/ 986658 h 2062941"/>
                  <a:gd name="GluePoint356X" fmla="*/ 478172 w 1782150"/>
                  <a:gd name="GluePoint356Y" fmla="*/ 982676 h 2062941"/>
                  <a:gd name="GluePoint357X" fmla="*/ 448280 w 1782150"/>
                  <a:gd name="GluePoint357Y" fmla="*/ 912169 h 2062941"/>
                  <a:gd name="GluePoint358X" fmla="*/ 441865 w 1782150"/>
                  <a:gd name="GluePoint358Y" fmla="*/ 894789 h 2062941"/>
                  <a:gd name="GluePoint359X" fmla="*/ 474459 w 1782150"/>
                  <a:gd name="GluePoint359Y" fmla="*/ 899476 h 2062941"/>
                  <a:gd name="GluePoint360X" fmla="*/ 513251 w 1782150"/>
                  <a:gd name="GluePoint360Y" fmla="*/ 898822 h 2062941"/>
                  <a:gd name="GluePoint361X" fmla="*/ 570499 w 1782150"/>
                  <a:gd name="GluePoint361Y" fmla="*/ 1010395 h 2062941"/>
                  <a:gd name="GluePoint362X" fmla="*/ 579748 w 1782150"/>
                  <a:gd name="GluePoint362Y" fmla="*/ 1011587 h 2062941"/>
                  <a:gd name="GluePoint363X" fmla="*/ 584216 w 1782150"/>
                  <a:gd name="GluePoint363Y" fmla="*/ 894157 h 2062941"/>
                  <a:gd name="GluePoint364X" fmla="*/ 678701 w 1782150"/>
                  <a:gd name="GluePoint364Y" fmla="*/ 965413 h 2062941"/>
                  <a:gd name="GluePoint365X" fmla="*/ 670156 w 1782150"/>
                  <a:gd name="GluePoint365Y" fmla="*/ 1009422 h 2062941"/>
                  <a:gd name="GluePoint366X" fmla="*/ 681302 w 1782150"/>
                  <a:gd name="GluePoint366Y" fmla="*/ 1015816 h 2062941"/>
                  <a:gd name="GluePoint367X" fmla="*/ 761916 w 1782150"/>
                  <a:gd name="GluePoint367Y" fmla="*/ 989288 h 2062941"/>
                  <a:gd name="GluePoint368X" fmla="*/ 721402 w 1782150"/>
                  <a:gd name="GluePoint368Y" fmla="*/ 1110315 h 2062941"/>
                  <a:gd name="GluePoint369X" fmla="*/ 698863 w 1782150"/>
                  <a:gd name="GluePoint369Y" fmla="*/ 1114565 h 2062941"/>
                  <a:gd name="GluePoint370X" fmla="*/ 697454 w 1782150"/>
                  <a:gd name="GluePoint370Y" fmla="*/ 1125122 h 2062941"/>
                  <a:gd name="GluePoint371X" fmla="*/ 713511 w 1782150"/>
                  <a:gd name="GluePoint371Y" fmla="*/ 1123945 h 2062941"/>
                  <a:gd name="GluePoint372X" fmla="*/ 661256 w 1782150"/>
                  <a:gd name="GluePoint372Y" fmla="*/ 1170766 h 2062941"/>
                  <a:gd name="GluePoint373X" fmla="*/ 294325 w 1782150"/>
                  <a:gd name="GluePoint373Y" fmla="*/ 974292 h 2062941"/>
                  <a:gd name="GluePoint374X" fmla="*/ 326171 w 1782150"/>
                  <a:gd name="GluePoint374Y" fmla="*/ 996220 h 2062941"/>
                  <a:gd name="GluePoint375X" fmla="*/ 325626 w 1782150"/>
                  <a:gd name="GluePoint375Y" fmla="*/ 996874 h 2062941"/>
                  <a:gd name="GluePoint376X" fmla="*/ 294027 w 1782150"/>
                  <a:gd name="GluePoint376Y" fmla="*/ 974786 h 2062941"/>
                  <a:gd name="GluePoint377X" fmla="*/ 294325 w 1782150"/>
                  <a:gd name="GluePoint377Y" fmla="*/ 974292 h 2062941"/>
                  <a:gd name="GluePoint378X" fmla="*/ 1074498 w 1782150"/>
                  <a:gd name="GluePoint378Y" fmla="*/ 762719 h 2062941"/>
                  <a:gd name="GluePoint379X" fmla="*/ 1071694 w 1782150"/>
                  <a:gd name="GluePoint379Y" fmla="*/ 766293 h 2062941"/>
                  <a:gd name="GluePoint380X" fmla="*/ 1039077 w 1782150"/>
                  <a:gd name="GluePoint380Y" fmla="*/ 783513 h 2062941"/>
                  <a:gd name="GluePoint381X" fmla="*/ 943728 w 1782150"/>
                  <a:gd name="GluePoint381Y" fmla="*/ 748892 h 2062941"/>
                  <a:gd name="GluePoint382X" fmla="*/ 954917 w 1782150"/>
                  <a:gd name="GluePoint382Y" fmla="*/ 578959 h 2062941"/>
                  <a:gd name="GluePoint383X" fmla="*/ 1044272 w 1782150"/>
                  <a:gd name="GluePoint383Y" fmla="*/ 586283 h 2062941"/>
                  <a:gd name="GluePoint384X" fmla="*/ 1059530 w 1782150"/>
                  <a:gd name="GluePoint384Y" fmla="*/ 558368 h 2062941"/>
                  <a:gd name="GluePoint385X" fmla="*/ 1020368 w 1782150"/>
                  <a:gd name="GluePoint385Y" fmla="*/ 475698 h 2062941"/>
                  <a:gd name="GluePoint386X" fmla="*/ 1154226 w 1782150"/>
                  <a:gd name="GluePoint386Y" fmla="*/ 473809 h 2062941"/>
                  <a:gd name="GluePoint387X" fmla="*/ 1177985 w 1782150"/>
                  <a:gd name="GluePoint387Y" fmla="*/ 486124 h 2062941"/>
                  <a:gd name="GluePoint388X" fmla="*/ 1150738 w 1782150"/>
                  <a:gd name="GluePoint388Y" fmla="*/ 541163 h 2062941"/>
                  <a:gd name="GluePoint389X" fmla="*/ 1153063 w 1782150"/>
                  <a:gd name="GluePoint389Y" fmla="*/ 576409 h 2062941"/>
                  <a:gd name="GluePoint390X" fmla="*/ 1247518 w 1782150"/>
                  <a:gd name="GluePoint390Y" fmla="*/ 532989 h 2062941"/>
                  <a:gd name="GluePoint391X" fmla="*/ 1268734 w 1782150"/>
                  <a:gd name="GluePoint391Y" fmla="*/ 525737 h 2062941"/>
                  <a:gd name="GluePoint392X" fmla="*/ 1278399 w 1782150"/>
                  <a:gd name="GluePoint392Y" fmla="*/ 551763 h 2062941"/>
                  <a:gd name="GluePoint393X" fmla="*/ 1248609 w 1782150"/>
                  <a:gd name="GluePoint393Y" fmla="*/ 573445 h 2062941"/>
                  <a:gd name="GluePoint394X" fmla="*/ 1152191 w 1782150"/>
                  <a:gd name="GluePoint394Y" fmla="*/ 638110 h 2062941"/>
                  <a:gd name="GluePoint395X" fmla="*/ 1164107 w 1782150"/>
                  <a:gd name="GluePoint395Y" fmla="*/ 647192 h 2062941"/>
                  <a:gd name="GluePoint396X" fmla="*/ 1297652 w 1782150"/>
                  <a:gd name="GluePoint396Y" fmla="*/ 621522 h 2062941"/>
                  <a:gd name="GluePoint397X" fmla="*/ 1329476 w 1782150"/>
                  <a:gd name="GluePoint397Y" fmla="*/ 635269 h 2062941"/>
                  <a:gd name="GluePoint398X" fmla="*/ 1322066 w 1782150"/>
                  <a:gd name="GluePoint398Y" fmla="*/ 663373 h 2062941"/>
                  <a:gd name="GluePoint399X" fmla="*/ 1338051 w 1782150"/>
                  <a:gd name="GluePoint399Y" fmla="*/ 707906 h 2062941"/>
                  <a:gd name="GluePoint400X" fmla="*/ 1307171 w 1782150"/>
                  <a:gd name="GluePoint400Y" fmla="*/ 756383 h 2062941"/>
                  <a:gd name="GluePoint401X" fmla="*/ 1261251 w 1782150"/>
                  <a:gd name="GluePoint401Y" fmla="*/ 793533 h 2062941"/>
                  <a:gd name="GluePoint402X" fmla="*/ 1201018 w 1782150"/>
                  <a:gd name="GluePoint402Y" fmla="*/ 778253 h 2062941"/>
                  <a:gd name="GluePoint403X" fmla="*/ 1118986 w 1782150"/>
                  <a:gd name="GluePoint403Y" fmla="*/ 820744 h 2062941"/>
                  <a:gd name="GluePoint404X" fmla="*/ 1081495 w 1782150"/>
                  <a:gd name="GluePoint404Y" fmla="*/ 769185 h 2062941"/>
                  <a:gd name="GluePoint405X" fmla="*/ 1074498 w 1782150"/>
                  <a:gd name="GluePoint405Y" fmla="*/ 762719 h 2062941"/>
                  <a:gd name="GluePoint406X" fmla="*/ 1066026 w 1782150"/>
                  <a:gd name="GluePoint406Y" fmla="*/ 827232 h 2062941"/>
                  <a:gd name="GluePoint407X" fmla="*/ 1080042 w 1782150"/>
                  <a:gd name="GluePoint407Y" fmla="*/ 793540 h 2062941"/>
                  <a:gd name="GluePoint408X" fmla="*/ 1115063 w 1782150"/>
                  <a:gd name="GluePoint408Y" fmla="*/ 828314 h 2062941"/>
                  <a:gd name="GluePoint409X" fmla="*/ 1106344 w 1782150"/>
                  <a:gd name="GluePoint409Y" fmla="*/ 848760 h 2062941"/>
                  <a:gd name="GluePoint410X" fmla="*/ 1051771 w 1782150"/>
                  <a:gd name="GluePoint410Y" fmla="*/ 891599 h 2062941"/>
                  <a:gd name="GluePoint411X" fmla="*/ 1039092 w 1782150"/>
                  <a:gd name="GluePoint411Y" fmla="*/ 900122 h 2062941"/>
                  <a:gd name="GluePoint412X" fmla="*/ 1066026 w 1782150"/>
                  <a:gd name="GluePoint412Y" fmla="*/ 827232 h 2062941"/>
                  <a:gd name="GluePoint413X" fmla="*/ 841302 w 1782150"/>
                  <a:gd name="GluePoint413Y" fmla="*/ 1111928 h 2062941"/>
                  <a:gd name="GluePoint414X" fmla="*/ 905343 w 1782150"/>
                  <a:gd name="GluePoint414Y" fmla="*/ 1233681 h 2062941"/>
                  <a:gd name="GluePoint415X" fmla="*/ 863594 w 1782150"/>
                  <a:gd name="GluePoint415Y" fmla="*/ 1320086 h 2062941"/>
                  <a:gd name="GluePoint416X" fmla="*/ 841302 w 1782150"/>
                  <a:gd name="GluePoint416Y" fmla="*/ 1111928 h 2062941"/>
                  <a:gd name="GluePoint417X" fmla="*/ 840256 w 1782150"/>
                  <a:gd name="GluePoint417Y" fmla="*/ 1680368 h 2062941"/>
                  <a:gd name="GluePoint418X" fmla="*/ 840764 w 1782150"/>
                  <a:gd name="GluePoint418Y" fmla="*/ 1681930 h 2062941"/>
                  <a:gd name="GluePoint419X" fmla="*/ 739784 w 1782150"/>
                  <a:gd name="GluePoint419Y" fmla="*/ 1664724 h 2062941"/>
                  <a:gd name="GluePoint420X" fmla="*/ 788749 w 1782150"/>
                  <a:gd name="GluePoint420Y" fmla="*/ 1649292 h 2062941"/>
                  <a:gd name="GluePoint421X" fmla="*/ 838061 w 1782150"/>
                  <a:gd name="GluePoint421Y" fmla="*/ 1638567 h 2062941"/>
                  <a:gd name="GluePoint422X" fmla="*/ 840256 w 1782150"/>
                  <a:gd name="GluePoint422Y" fmla="*/ 1680368 h 2062941"/>
                  <a:gd name="GluePoint423X" fmla="*/ 673978 w 1782150"/>
                  <a:gd name="GluePoint423Y" fmla="*/ 1625642 h 2062941"/>
                  <a:gd name="GluePoint424X" fmla="*/ 689905 w 1782150"/>
                  <a:gd name="GluePoint424Y" fmla="*/ 1621340 h 2062941"/>
                  <a:gd name="GluePoint425X" fmla="*/ 836856 w 1782150"/>
                  <a:gd name="GluePoint425Y" fmla="*/ 1585295 h 2062941"/>
                  <a:gd name="GluePoint426X" fmla="*/ 837967 w 1782150"/>
                  <a:gd name="GluePoint426Y" fmla="*/ 1634833 h 2062941"/>
                  <a:gd name="GluePoint427X" fmla="*/ 738745 w 1782150"/>
                  <a:gd name="GluePoint427Y" fmla="*/ 1652917 h 2062941"/>
                  <a:gd name="GluePoint428X" fmla="*/ 717544 w 1782150"/>
                  <a:gd name="GluePoint428Y" fmla="*/ 1656550 h 2062941"/>
                  <a:gd name="GluePoint429X" fmla="*/ 677240 w 1782150"/>
                  <a:gd name="GluePoint429Y" fmla="*/ 1633075 h 2062941"/>
                  <a:gd name="GluePoint430X" fmla="*/ 673978 w 1782150"/>
                  <a:gd name="GluePoint430Y" fmla="*/ 1625642 h 2062941"/>
                  <a:gd name="GluePoint431X" fmla="*/ 1068380 w 1782150"/>
                  <a:gd name="GluePoint431Y" fmla="*/ 1928335 h 2062941"/>
                  <a:gd name="GluePoint432X" fmla="*/ 891952 w 1782150"/>
                  <a:gd name="GluePoint432Y" fmla="*/ 2035658 h 2062941"/>
                  <a:gd name="GluePoint433X" fmla="*/ 786947 w 1782150"/>
                  <a:gd name="GluePoint433Y" fmla="*/ 2017232 h 2062941"/>
                  <a:gd name="GluePoint434X" fmla="*/ 703666 w 1782150"/>
                  <a:gd name="GluePoint434Y" fmla="*/ 1811821 h 2062941"/>
                  <a:gd name="GluePoint435X" fmla="*/ 1086654 w 1782150"/>
                  <a:gd name="GluePoint435Y" fmla="*/ 1811588 h 2062941"/>
                  <a:gd name="GluePoint436X" fmla="*/ 1068380 w 1782150"/>
                  <a:gd name="GluePoint436Y" fmla="*/ 1928335 h 2062941"/>
                  <a:gd name="GluePoint437X" fmla="*/ 1089051 w 1782150"/>
                  <a:gd name="GluePoint437Y" fmla="*/ 1793831 h 2062941"/>
                  <a:gd name="GluePoint438X" fmla="*/ 700462 w 1782150"/>
                  <a:gd name="GluePoint438Y" fmla="*/ 1786041 h 2062941"/>
                  <a:gd name="GluePoint439X" fmla="*/ 682494 w 1782150"/>
                  <a:gd name="GluePoint439Y" fmla="*/ 1660699 h 2062941"/>
                  <a:gd name="GluePoint440X" fmla="*/ 1112012 w 1782150"/>
                  <a:gd name="GluePoint440Y" fmla="*/ 1654058 h 2062941"/>
                  <a:gd name="GluePoint441X" fmla="*/ 1089051 w 1782150"/>
                  <a:gd name="GluePoint441Y" fmla="*/ 1793831 h 2062941"/>
                  <a:gd name="GluePoint442X" fmla="*/ 1047985 w 1782150"/>
                  <a:gd name="GluePoint442Y" fmla="*/ 1603772 h 2062941"/>
                  <a:gd name="GluePoint443X" fmla="*/ 1114845 w 1782150"/>
                  <a:gd name="GluePoint443Y" fmla="*/ 1636337 h 2062941"/>
                  <a:gd name="GluePoint444X" fmla="*/ 856764 w 1782150"/>
                  <a:gd name="GluePoint444Y" fmla="*/ 1682518 h 2062941"/>
                  <a:gd name="GluePoint445X" fmla="*/ 857912 w 1782150"/>
                  <a:gd name="GluePoint445Y" fmla="*/ 1635865 h 2062941"/>
                  <a:gd name="GluePoint446X" fmla="*/ 938017 w 1782150"/>
                  <a:gd name="GluePoint446Y" fmla="*/ 1631433 h 2062941"/>
                  <a:gd name="GluePoint447X" fmla="*/ 960120 w 1782150"/>
                  <a:gd name="GluePoint447Y" fmla="*/ 1632311 h 2062941"/>
                  <a:gd name="GluePoint448X" fmla="*/ 1063701 w 1782150"/>
                  <a:gd name="GluePoint448Y" fmla="*/ 1653048 h 2062941"/>
                  <a:gd name="GluePoint449X" fmla="*/ 1065743 w 1782150"/>
                  <a:gd name="GluePoint449Y" fmla="*/ 1645637 h 2062941"/>
                  <a:gd name="GluePoint450X" fmla="*/ 962154 w 1782150"/>
                  <a:gd name="GluePoint450Y" fmla="*/ 1622329 h 2062941"/>
                  <a:gd name="GluePoint451X" fmla="*/ 968076 w 1782150"/>
                  <a:gd name="GluePoint451Y" fmla="*/ 1587191 h 2062941"/>
                  <a:gd name="GluePoint452X" fmla="*/ 1047985 w 1782150"/>
                  <a:gd name="GluePoint452Y" fmla="*/ 1603772 h 2062941"/>
                  <a:gd name="GluePoint453X" fmla="*/ 857222 w 1782150"/>
                  <a:gd name="GluePoint453Y" fmla="*/ 1583449 h 2062941"/>
                  <a:gd name="GluePoint454X" fmla="*/ 947441 w 1782150"/>
                  <a:gd name="GluePoint454Y" fmla="*/ 1584772 h 2062941"/>
                  <a:gd name="GluePoint455X" fmla="*/ 942631 w 1782150"/>
                  <a:gd name="GluePoint455Y" fmla="*/ 1613660 h 2062941"/>
                  <a:gd name="GluePoint456X" fmla="*/ 940517 w 1782150"/>
                  <a:gd name="GluePoint456Y" fmla="*/ 1621747 h 2062941"/>
                  <a:gd name="GluePoint457X" fmla="*/ 857825 w 1782150"/>
                  <a:gd name="GluePoint457Y" fmla="*/ 1630953 h 2062941"/>
                  <a:gd name="GluePoint458X" fmla="*/ 857222 w 1782150"/>
                  <a:gd name="GluePoint458Y" fmla="*/ 1583449 h 2062941"/>
                  <a:gd name="GluePoint459X" fmla="*/ 968940 w 1782150"/>
                  <a:gd name="GluePoint459Y" fmla="*/ 1340750 h 2062941"/>
                  <a:gd name="GluePoint460X" fmla="*/ 949337 w 1782150"/>
                  <a:gd name="GluePoint460Y" fmla="*/ 1569492 h 2062941"/>
                  <a:gd name="GluePoint461X" fmla="*/ 857163 w 1782150"/>
                  <a:gd name="GluePoint461Y" fmla="*/ 1568467 h 2062941"/>
                  <a:gd name="GluePoint462X" fmla="*/ 912158 w 1782150"/>
                  <a:gd name="GluePoint462Y" fmla="*/ 1244921 h 2062941"/>
                  <a:gd name="GluePoint463X" fmla="*/ 973787 w 1782150"/>
                  <a:gd name="GluePoint463Y" fmla="*/ 1321851 h 2062941"/>
                  <a:gd name="GluePoint464X" fmla="*/ 968940 w 1782150"/>
                  <a:gd name="GluePoint464Y" fmla="*/ 1340750 h 2062941"/>
                  <a:gd name="GluePoint465X" fmla="*/ 1377213 w 1782150"/>
                  <a:gd name="GluePoint465Y" fmla="*/ 1254047 h 2062941"/>
                  <a:gd name="GluePoint466X" fmla="*/ 1330639 w 1782150"/>
                  <a:gd name="GluePoint466Y" fmla="*/ 1415878 h 2062941"/>
                  <a:gd name="GluePoint467X" fmla="*/ 1227174 w 1782150"/>
                  <a:gd name="GluePoint467Y" fmla="*/ 1322941 h 2062941"/>
                  <a:gd name="GluePoint468X" fmla="*/ 1213151 w 1782150"/>
                  <a:gd name="GluePoint468Y" fmla="*/ 1266769 h 2062941"/>
                  <a:gd name="GluePoint469X" fmla="*/ 1183652 w 1782150"/>
                  <a:gd name="GluePoint469Y" fmla="*/ 1210583 h 2062941"/>
                  <a:gd name="GluePoint470X" fmla="*/ 1169048 w 1782150"/>
                  <a:gd name="GluePoint470Y" fmla="*/ 1212465 h 2062941"/>
                  <a:gd name="GluePoint471X" fmla="*/ 1186995 w 1782150"/>
                  <a:gd name="GluePoint471Y" fmla="*/ 1359539 h 2062941"/>
                  <a:gd name="GluePoint472X" fmla="*/ 1111067 w 1782150"/>
                  <a:gd name="GluePoint472Y" fmla="*/ 1287528 h 2062941"/>
                  <a:gd name="GluePoint473X" fmla="*/ 1068809 w 1782150"/>
                  <a:gd name="GluePoint473Y" fmla="*/ 1147574 h 2062941"/>
                  <a:gd name="GluePoint474X" fmla="*/ 1047077 w 1782150"/>
                  <a:gd name="GluePoint474Y" fmla="*/ 1182457 h 2062941"/>
                  <a:gd name="GluePoint475X" fmla="*/ 1037203 w 1782150"/>
                  <a:gd name="GluePoint475Y" fmla="*/ 1273606 h 2062941"/>
                  <a:gd name="GluePoint476X" fmla="*/ 1025984 w 1782150"/>
                  <a:gd name="GluePoint476Y" fmla="*/ 1313590 h 2062941"/>
                  <a:gd name="GluePoint477X" fmla="*/ 908220 w 1782150"/>
                  <a:gd name="GluePoint477Y" fmla="*/ 1205075 h 2062941"/>
                  <a:gd name="GluePoint478X" fmla="*/ 835489 w 1782150"/>
                  <a:gd name="GluePoint478Y" fmla="*/ 1020408 h 2062941"/>
                  <a:gd name="GluePoint479X" fmla="*/ 914200 w 1782150"/>
                  <a:gd name="GluePoint479Y" fmla="*/ 932528 h 2062941"/>
                  <a:gd name="GluePoint480X" fmla="*/ 1006570 w 1782150"/>
                  <a:gd name="GluePoint480Y" fmla="*/ 972250 h 2062941"/>
                  <a:gd name="GluePoint481X" fmla="*/ 1053115 w 1782150"/>
                  <a:gd name="GluePoint481Y" fmla="*/ 913084 h 2062941"/>
                  <a:gd name="GluePoint482X" fmla="*/ 1138168 w 1782150"/>
                  <a:gd name="GluePoint482Y" fmla="*/ 926039 h 2062941"/>
                  <a:gd name="GluePoint483X" fmla="*/ 1166432 w 1782150"/>
                  <a:gd name="GluePoint483Y" fmla="*/ 909604 h 2062941"/>
                  <a:gd name="GluePoint484X" fmla="*/ 1147105 w 1782150"/>
                  <a:gd name="GluePoint484Y" fmla="*/ 947968 h 2062941"/>
                  <a:gd name="GluePoint485X" fmla="*/ 1191281 w 1782150"/>
                  <a:gd name="GluePoint485Y" fmla="*/ 1025886 h 2062941"/>
                  <a:gd name="GluePoint486X" fmla="*/ 1255511 w 1782150"/>
                  <a:gd name="GluePoint486Y" fmla="*/ 996445 h 2062941"/>
                  <a:gd name="GluePoint487X" fmla="*/ 1280432 w 1782150"/>
                  <a:gd name="GluePoint487Y" fmla="*/ 976391 h 2062941"/>
                  <a:gd name="GluePoint488X" fmla="*/ 1273676 w 1782150"/>
                  <a:gd name="GluePoint488Y" fmla="*/ 1069939 h 2062941"/>
                  <a:gd name="GluePoint489X" fmla="*/ 1355125 w 1782150"/>
                  <a:gd name="GluePoint489Y" fmla="*/ 1164009 h 2062941"/>
                  <a:gd name="GluePoint490X" fmla="*/ 1377213 w 1782150"/>
                  <a:gd name="GluePoint490Y" fmla="*/ 1254047 h 206294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  <a:cxn ang="0">
                    <a:pos x="GluePoint68X" y="GluePoint68Y"/>
                  </a:cxn>
                  <a:cxn ang="0">
                    <a:pos x="GluePoint69X" y="GluePoint69Y"/>
                  </a:cxn>
                  <a:cxn ang="0">
                    <a:pos x="GluePoint70X" y="GluePoint70Y"/>
                  </a:cxn>
                  <a:cxn ang="0">
                    <a:pos x="GluePoint71X" y="GluePoint71Y"/>
                  </a:cxn>
                  <a:cxn ang="0">
                    <a:pos x="GluePoint72X" y="GluePoint72Y"/>
                  </a:cxn>
                  <a:cxn ang="0">
                    <a:pos x="GluePoint73X" y="GluePoint73Y"/>
                  </a:cxn>
                  <a:cxn ang="0">
                    <a:pos x="GluePoint74X" y="GluePoint74Y"/>
                  </a:cxn>
                  <a:cxn ang="0">
                    <a:pos x="GluePoint75X" y="GluePoint75Y"/>
                  </a:cxn>
                  <a:cxn ang="0">
                    <a:pos x="GluePoint76X" y="GluePoint76Y"/>
                  </a:cxn>
                  <a:cxn ang="0">
                    <a:pos x="GluePoint77X" y="GluePoint77Y"/>
                  </a:cxn>
                  <a:cxn ang="0">
                    <a:pos x="GluePoint78X" y="GluePoint78Y"/>
                  </a:cxn>
                  <a:cxn ang="0">
                    <a:pos x="GluePoint79X" y="GluePoint79Y"/>
                  </a:cxn>
                  <a:cxn ang="0">
                    <a:pos x="GluePoint80X" y="GluePoint80Y"/>
                  </a:cxn>
                  <a:cxn ang="0">
                    <a:pos x="GluePoint81X" y="GluePoint81Y"/>
                  </a:cxn>
                  <a:cxn ang="0">
                    <a:pos x="GluePoint82X" y="GluePoint82Y"/>
                  </a:cxn>
                  <a:cxn ang="0">
                    <a:pos x="GluePoint83X" y="GluePoint83Y"/>
                  </a:cxn>
                  <a:cxn ang="0">
                    <a:pos x="GluePoint84X" y="GluePoint84Y"/>
                  </a:cxn>
                  <a:cxn ang="0">
                    <a:pos x="GluePoint85X" y="GluePoint85Y"/>
                  </a:cxn>
                  <a:cxn ang="0">
                    <a:pos x="GluePoint86X" y="GluePoint86Y"/>
                  </a:cxn>
                  <a:cxn ang="0">
                    <a:pos x="GluePoint87X" y="GluePoint87Y"/>
                  </a:cxn>
                  <a:cxn ang="0">
                    <a:pos x="GluePoint88X" y="GluePoint88Y"/>
                  </a:cxn>
                  <a:cxn ang="0">
                    <a:pos x="GluePoint89X" y="GluePoint89Y"/>
                  </a:cxn>
                  <a:cxn ang="0">
                    <a:pos x="GluePoint90X" y="GluePoint90Y"/>
                  </a:cxn>
                  <a:cxn ang="0">
                    <a:pos x="GluePoint91X" y="GluePoint91Y"/>
                  </a:cxn>
                  <a:cxn ang="0">
                    <a:pos x="GluePoint92X" y="GluePoint92Y"/>
                  </a:cxn>
                  <a:cxn ang="0">
                    <a:pos x="GluePoint93X" y="GluePoint93Y"/>
                  </a:cxn>
                  <a:cxn ang="0">
                    <a:pos x="GluePoint94X" y="GluePoint94Y"/>
                  </a:cxn>
                  <a:cxn ang="0">
                    <a:pos x="GluePoint95X" y="GluePoint95Y"/>
                  </a:cxn>
                  <a:cxn ang="0">
                    <a:pos x="GluePoint96X" y="GluePoint96Y"/>
                  </a:cxn>
                  <a:cxn ang="0">
                    <a:pos x="GluePoint97X" y="GluePoint97Y"/>
                  </a:cxn>
                  <a:cxn ang="0">
                    <a:pos x="GluePoint98X" y="GluePoint98Y"/>
                  </a:cxn>
                  <a:cxn ang="0">
                    <a:pos x="GluePoint99X" y="GluePoint99Y"/>
                  </a:cxn>
                  <a:cxn ang="0">
                    <a:pos x="GluePoint100X" y="GluePoint100Y"/>
                  </a:cxn>
                  <a:cxn ang="0">
                    <a:pos x="GluePoint101X" y="GluePoint101Y"/>
                  </a:cxn>
                  <a:cxn ang="0">
                    <a:pos x="GluePoint102X" y="GluePoint102Y"/>
                  </a:cxn>
                  <a:cxn ang="0">
                    <a:pos x="GluePoint103X" y="GluePoint103Y"/>
                  </a:cxn>
                  <a:cxn ang="0">
                    <a:pos x="GluePoint104X" y="GluePoint104Y"/>
                  </a:cxn>
                  <a:cxn ang="0">
                    <a:pos x="GluePoint105X" y="GluePoint105Y"/>
                  </a:cxn>
                  <a:cxn ang="0">
                    <a:pos x="GluePoint106X" y="GluePoint106Y"/>
                  </a:cxn>
                  <a:cxn ang="0">
                    <a:pos x="GluePoint107X" y="GluePoint107Y"/>
                  </a:cxn>
                  <a:cxn ang="0">
                    <a:pos x="GluePoint108X" y="GluePoint108Y"/>
                  </a:cxn>
                  <a:cxn ang="0">
                    <a:pos x="GluePoint109X" y="GluePoint109Y"/>
                  </a:cxn>
                  <a:cxn ang="0">
                    <a:pos x="GluePoint110X" y="GluePoint110Y"/>
                  </a:cxn>
                  <a:cxn ang="0">
                    <a:pos x="GluePoint111X" y="GluePoint111Y"/>
                  </a:cxn>
                  <a:cxn ang="0">
                    <a:pos x="GluePoint112X" y="GluePoint112Y"/>
                  </a:cxn>
                  <a:cxn ang="0">
                    <a:pos x="GluePoint113X" y="GluePoint113Y"/>
                  </a:cxn>
                  <a:cxn ang="0">
                    <a:pos x="GluePoint114X" y="GluePoint114Y"/>
                  </a:cxn>
                  <a:cxn ang="0">
                    <a:pos x="GluePoint115X" y="GluePoint115Y"/>
                  </a:cxn>
                  <a:cxn ang="0">
                    <a:pos x="GluePoint116X" y="GluePoint116Y"/>
                  </a:cxn>
                  <a:cxn ang="0">
                    <a:pos x="GluePoint117X" y="GluePoint117Y"/>
                  </a:cxn>
                  <a:cxn ang="0">
                    <a:pos x="GluePoint118X" y="GluePoint118Y"/>
                  </a:cxn>
                  <a:cxn ang="0">
                    <a:pos x="GluePoint119X" y="GluePoint119Y"/>
                  </a:cxn>
                  <a:cxn ang="0">
                    <a:pos x="GluePoint120X" y="GluePoint120Y"/>
                  </a:cxn>
                  <a:cxn ang="0">
                    <a:pos x="GluePoint121X" y="GluePoint121Y"/>
                  </a:cxn>
                  <a:cxn ang="0">
                    <a:pos x="GluePoint122X" y="GluePoint122Y"/>
                  </a:cxn>
                  <a:cxn ang="0">
                    <a:pos x="GluePoint123X" y="GluePoint123Y"/>
                  </a:cxn>
                  <a:cxn ang="0">
                    <a:pos x="GluePoint124X" y="GluePoint124Y"/>
                  </a:cxn>
                  <a:cxn ang="0">
                    <a:pos x="GluePoint125X" y="GluePoint125Y"/>
                  </a:cxn>
                  <a:cxn ang="0">
                    <a:pos x="GluePoint126X" y="GluePoint126Y"/>
                  </a:cxn>
                  <a:cxn ang="0">
                    <a:pos x="GluePoint127X" y="GluePoint127Y"/>
                  </a:cxn>
                  <a:cxn ang="0">
                    <a:pos x="GluePoint128X" y="GluePoint128Y"/>
                  </a:cxn>
                  <a:cxn ang="0">
                    <a:pos x="GluePoint129X" y="GluePoint129Y"/>
                  </a:cxn>
                  <a:cxn ang="0">
                    <a:pos x="GluePoint130X" y="GluePoint130Y"/>
                  </a:cxn>
                  <a:cxn ang="0">
                    <a:pos x="GluePoint131X" y="GluePoint131Y"/>
                  </a:cxn>
                  <a:cxn ang="0">
                    <a:pos x="GluePoint132X" y="GluePoint132Y"/>
                  </a:cxn>
                  <a:cxn ang="0">
                    <a:pos x="GluePoint133X" y="GluePoint133Y"/>
                  </a:cxn>
                  <a:cxn ang="0">
                    <a:pos x="GluePoint134X" y="GluePoint134Y"/>
                  </a:cxn>
                  <a:cxn ang="0">
                    <a:pos x="GluePoint135X" y="GluePoint135Y"/>
                  </a:cxn>
                  <a:cxn ang="0">
                    <a:pos x="GluePoint136X" y="GluePoint136Y"/>
                  </a:cxn>
                  <a:cxn ang="0">
                    <a:pos x="GluePoint137X" y="GluePoint137Y"/>
                  </a:cxn>
                  <a:cxn ang="0">
                    <a:pos x="GluePoint138X" y="GluePoint138Y"/>
                  </a:cxn>
                  <a:cxn ang="0">
                    <a:pos x="GluePoint139X" y="GluePoint139Y"/>
                  </a:cxn>
                  <a:cxn ang="0">
                    <a:pos x="GluePoint140X" y="GluePoint140Y"/>
                  </a:cxn>
                  <a:cxn ang="0">
                    <a:pos x="GluePoint141X" y="GluePoint141Y"/>
                  </a:cxn>
                  <a:cxn ang="0">
                    <a:pos x="GluePoint142X" y="GluePoint142Y"/>
                  </a:cxn>
                  <a:cxn ang="0">
                    <a:pos x="GluePoint143X" y="GluePoint143Y"/>
                  </a:cxn>
                  <a:cxn ang="0">
                    <a:pos x="GluePoint144X" y="GluePoint144Y"/>
                  </a:cxn>
                  <a:cxn ang="0">
                    <a:pos x="GluePoint145X" y="GluePoint145Y"/>
                  </a:cxn>
                  <a:cxn ang="0">
                    <a:pos x="GluePoint146X" y="GluePoint146Y"/>
                  </a:cxn>
                  <a:cxn ang="0">
                    <a:pos x="GluePoint147X" y="GluePoint147Y"/>
                  </a:cxn>
                  <a:cxn ang="0">
                    <a:pos x="GluePoint148X" y="GluePoint148Y"/>
                  </a:cxn>
                  <a:cxn ang="0">
                    <a:pos x="GluePoint149X" y="GluePoint149Y"/>
                  </a:cxn>
                  <a:cxn ang="0">
                    <a:pos x="GluePoint150X" y="GluePoint150Y"/>
                  </a:cxn>
                  <a:cxn ang="0">
                    <a:pos x="GluePoint151X" y="GluePoint151Y"/>
                  </a:cxn>
                  <a:cxn ang="0">
                    <a:pos x="GluePoint152X" y="GluePoint152Y"/>
                  </a:cxn>
                  <a:cxn ang="0">
                    <a:pos x="GluePoint153X" y="GluePoint153Y"/>
                  </a:cxn>
                  <a:cxn ang="0">
                    <a:pos x="GluePoint154X" y="GluePoint154Y"/>
                  </a:cxn>
                  <a:cxn ang="0">
                    <a:pos x="GluePoint155X" y="GluePoint155Y"/>
                  </a:cxn>
                  <a:cxn ang="0">
                    <a:pos x="GluePoint156X" y="GluePoint156Y"/>
                  </a:cxn>
                  <a:cxn ang="0">
                    <a:pos x="GluePoint157X" y="GluePoint157Y"/>
                  </a:cxn>
                  <a:cxn ang="0">
                    <a:pos x="GluePoint158X" y="GluePoint158Y"/>
                  </a:cxn>
                  <a:cxn ang="0">
                    <a:pos x="GluePoint159X" y="GluePoint159Y"/>
                  </a:cxn>
                  <a:cxn ang="0">
                    <a:pos x="GluePoint160X" y="GluePoint160Y"/>
                  </a:cxn>
                  <a:cxn ang="0">
                    <a:pos x="GluePoint161X" y="GluePoint161Y"/>
                  </a:cxn>
                  <a:cxn ang="0">
                    <a:pos x="GluePoint162X" y="GluePoint162Y"/>
                  </a:cxn>
                  <a:cxn ang="0">
                    <a:pos x="GluePoint163X" y="GluePoint163Y"/>
                  </a:cxn>
                  <a:cxn ang="0">
                    <a:pos x="GluePoint164X" y="GluePoint164Y"/>
                  </a:cxn>
                  <a:cxn ang="0">
                    <a:pos x="GluePoint165X" y="GluePoint165Y"/>
                  </a:cxn>
                  <a:cxn ang="0">
                    <a:pos x="GluePoint166X" y="GluePoint166Y"/>
                  </a:cxn>
                  <a:cxn ang="0">
                    <a:pos x="GluePoint167X" y="GluePoint167Y"/>
                  </a:cxn>
                  <a:cxn ang="0">
                    <a:pos x="GluePoint168X" y="GluePoint168Y"/>
                  </a:cxn>
                  <a:cxn ang="0">
                    <a:pos x="GluePoint169X" y="GluePoint169Y"/>
                  </a:cxn>
                  <a:cxn ang="0">
                    <a:pos x="GluePoint170X" y="GluePoint170Y"/>
                  </a:cxn>
                  <a:cxn ang="0">
                    <a:pos x="GluePoint171X" y="GluePoint171Y"/>
                  </a:cxn>
                  <a:cxn ang="0">
                    <a:pos x="GluePoint172X" y="GluePoint172Y"/>
                  </a:cxn>
                  <a:cxn ang="0">
                    <a:pos x="GluePoint173X" y="GluePoint173Y"/>
                  </a:cxn>
                  <a:cxn ang="0">
                    <a:pos x="GluePoint174X" y="GluePoint174Y"/>
                  </a:cxn>
                  <a:cxn ang="0">
                    <a:pos x="GluePoint175X" y="GluePoint175Y"/>
                  </a:cxn>
                  <a:cxn ang="0">
                    <a:pos x="GluePoint176X" y="GluePoint176Y"/>
                  </a:cxn>
                  <a:cxn ang="0">
                    <a:pos x="GluePoint177X" y="GluePoint177Y"/>
                  </a:cxn>
                  <a:cxn ang="0">
                    <a:pos x="GluePoint178X" y="GluePoint178Y"/>
                  </a:cxn>
                  <a:cxn ang="0">
                    <a:pos x="GluePoint179X" y="GluePoint179Y"/>
                  </a:cxn>
                  <a:cxn ang="0">
                    <a:pos x="GluePoint180X" y="GluePoint180Y"/>
                  </a:cxn>
                  <a:cxn ang="0">
                    <a:pos x="GluePoint181X" y="GluePoint181Y"/>
                  </a:cxn>
                  <a:cxn ang="0">
                    <a:pos x="GluePoint182X" y="GluePoint182Y"/>
                  </a:cxn>
                  <a:cxn ang="0">
                    <a:pos x="GluePoint183X" y="GluePoint183Y"/>
                  </a:cxn>
                  <a:cxn ang="0">
                    <a:pos x="GluePoint184X" y="GluePoint184Y"/>
                  </a:cxn>
                  <a:cxn ang="0">
                    <a:pos x="GluePoint185X" y="GluePoint185Y"/>
                  </a:cxn>
                  <a:cxn ang="0">
                    <a:pos x="GluePoint186X" y="GluePoint186Y"/>
                  </a:cxn>
                  <a:cxn ang="0">
                    <a:pos x="GluePoint187X" y="GluePoint187Y"/>
                  </a:cxn>
                  <a:cxn ang="0">
                    <a:pos x="GluePoint188X" y="GluePoint188Y"/>
                  </a:cxn>
                  <a:cxn ang="0">
                    <a:pos x="GluePoint189X" y="GluePoint189Y"/>
                  </a:cxn>
                  <a:cxn ang="0">
                    <a:pos x="GluePoint190X" y="GluePoint190Y"/>
                  </a:cxn>
                  <a:cxn ang="0">
                    <a:pos x="GluePoint191X" y="GluePoint191Y"/>
                  </a:cxn>
                  <a:cxn ang="0">
                    <a:pos x="GluePoint192X" y="GluePoint192Y"/>
                  </a:cxn>
                  <a:cxn ang="0">
                    <a:pos x="GluePoint193X" y="GluePoint193Y"/>
                  </a:cxn>
                  <a:cxn ang="0">
                    <a:pos x="GluePoint194X" y="GluePoint194Y"/>
                  </a:cxn>
                  <a:cxn ang="0">
                    <a:pos x="GluePoint195X" y="GluePoint195Y"/>
                  </a:cxn>
                  <a:cxn ang="0">
                    <a:pos x="GluePoint196X" y="GluePoint196Y"/>
                  </a:cxn>
                  <a:cxn ang="0">
                    <a:pos x="GluePoint197X" y="GluePoint197Y"/>
                  </a:cxn>
                  <a:cxn ang="0">
                    <a:pos x="GluePoint198X" y="GluePoint198Y"/>
                  </a:cxn>
                  <a:cxn ang="0">
                    <a:pos x="GluePoint199X" y="GluePoint199Y"/>
                  </a:cxn>
                  <a:cxn ang="0">
                    <a:pos x="GluePoint200X" y="GluePoint200Y"/>
                  </a:cxn>
                  <a:cxn ang="0">
                    <a:pos x="GluePoint201X" y="GluePoint201Y"/>
                  </a:cxn>
                  <a:cxn ang="0">
                    <a:pos x="GluePoint202X" y="GluePoint202Y"/>
                  </a:cxn>
                  <a:cxn ang="0">
                    <a:pos x="GluePoint203X" y="GluePoint203Y"/>
                  </a:cxn>
                  <a:cxn ang="0">
                    <a:pos x="GluePoint204X" y="GluePoint204Y"/>
                  </a:cxn>
                  <a:cxn ang="0">
                    <a:pos x="GluePoint205X" y="GluePoint205Y"/>
                  </a:cxn>
                  <a:cxn ang="0">
                    <a:pos x="GluePoint206X" y="GluePoint206Y"/>
                  </a:cxn>
                  <a:cxn ang="0">
                    <a:pos x="GluePoint207X" y="GluePoint207Y"/>
                  </a:cxn>
                  <a:cxn ang="0">
                    <a:pos x="GluePoint208X" y="GluePoint208Y"/>
                  </a:cxn>
                  <a:cxn ang="0">
                    <a:pos x="GluePoint209X" y="GluePoint209Y"/>
                  </a:cxn>
                  <a:cxn ang="0">
                    <a:pos x="GluePoint210X" y="GluePoint210Y"/>
                  </a:cxn>
                  <a:cxn ang="0">
                    <a:pos x="GluePoint211X" y="GluePoint211Y"/>
                  </a:cxn>
                  <a:cxn ang="0">
                    <a:pos x="GluePoint212X" y="GluePoint212Y"/>
                  </a:cxn>
                  <a:cxn ang="0">
                    <a:pos x="GluePoint213X" y="GluePoint213Y"/>
                  </a:cxn>
                  <a:cxn ang="0">
                    <a:pos x="GluePoint214X" y="GluePoint214Y"/>
                  </a:cxn>
                  <a:cxn ang="0">
                    <a:pos x="GluePoint215X" y="GluePoint215Y"/>
                  </a:cxn>
                  <a:cxn ang="0">
                    <a:pos x="GluePoint216X" y="GluePoint216Y"/>
                  </a:cxn>
                  <a:cxn ang="0">
                    <a:pos x="GluePoint217X" y="GluePoint217Y"/>
                  </a:cxn>
                  <a:cxn ang="0">
                    <a:pos x="GluePoint218X" y="GluePoint218Y"/>
                  </a:cxn>
                  <a:cxn ang="0">
                    <a:pos x="GluePoint219X" y="GluePoint219Y"/>
                  </a:cxn>
                  <a:cxn ang="0">
                    <a:pos x="GluePoint220X" y="GluePoint220Y"/>
                  </a:cxn>
                  <a:cxn ang="0">
                    <a:pos x="GluePoint221X" y="GluePoint221Y"/>
                  </a:cxn>
                  <a:cxn ang="0">
                    <a:pos x="GluePoint222X" y="GluePoint222Y"/>
                  </a:cxn>
                  <a:cxn ang="0">
                    <a:pos x="GluePoint223X" y="GluePoint223Y"/>
                  </a:cxn>
                  <a:cxn ang="0">
                    <a:pos x="GluePoint224X" y="GluePoint224Y"/>
                  </a:cxn>
                  <a:cxn ang="0">
                    <a:pos x="GluePoint225X" y="GluePoint225Y"/>
                  </a:cxn>
                  <a:cxn ang="0">
                    <a:pos x="GluePoint226X" y="GluePoint226Y"/>
                  </a:cxn>
                  <a:cxn ang="0">
                    <a:pos x="GluePoint227X" y="GluePoint227Y"/>
                  </a:cxn>
                  <a:cxn ang="0">
                    <a:pos x="GluePoint228X" y="GluePoint228Y"/>
                  </a:cxn>
                  <a:cxn ang="0">
                    <a:pos x="GluePoint229X" y="GluePoint229Y"/>
                  </a:cxn>
                  <a:cxn ang="0">
                    <a:pos x="GluePoint230X" y="GluePoint230Y"/>
                  </a:cxn>
                  <a:cxn ang="0">
                    <a:pos x="GluePoint231X" y="GluePoint231Y"/>
                  </a:cxn>
                  <a:cxn ang="0">
                    <a:pos x="GluePoint232X" y="GluePoint232Y"/>
                  </a:cxn>
                  <a:cxn ang="0">
                    <a:pos x="GluePoint233X" y="GluePoint233Y"/>
                  </a:cxn>
                  <a:cxn ang="0">
                    <a:pos x="GluePoint234X" y="GluePoint234Y"/>
                  </a:cxn>
                  <a:cxn ang="0">
                    <a:pos x="GluePoint235X" y="GluePoint235Y"/>
                  </a:cxn>
                  <a:cxn ang="0">
                    <a:pos x="GluePoint236X" y="GluePoint236Y"/>
                  </a:cxn>
                  <a:cxn ang="0">
                    <a:pos x="GluePoint237X" y="GluePoint237Y"/>
                  </a:cxn>
                  <a:cxn ang="0">
                    <a:pos x="GluePoint238X" y="GluePoint238Y"/>
                  </a:cxn>
                  <a:cxn ang="0">
                    <a:pos x="GluePoint239X" y="GluePoint239Y"/>
                  </a:cxn>
                  <a:cxn ang="0">
                    <a:pos x="GluePoint240X" y="GluePoint240Y"/>
                  </a:cxn>
                  <a:cxn ang="0">
                    <a:pos x="GluePoint241X" y="GluePoint241Y"/>
                  </a:cxn>
                  <a:cxn ang="0">
                    <a:pos x="GluePoint242X" y="GluePoint242Y"/>
                  </a:cxn>
                  <a:cxn ang="0">
                    <a:pos x="GluePoint243X" y="GluePoint243Y"/>
                  </a:cxn>
                  <a:cxn ang="0">
                    <a:pos x="GluePoint244X" y="GluePoint244Y"/>
                  </a:cxn>
                  <a:cxn ang="0">
                    <a:pos x="GluePoint245X" y="GluePoint245Y"/>
                  </a:cxn>
                  <a:cxn ang="0">
                    <a:pos x="GluePoint246X" y="GluePoint246Y"/>
                  </a:cxn>
                  <a:cxn ang="0">
                    <a:pos x="GluePoint247X" y="GluePoint247Y"/>
                  </a:cxn>
                  <a:cxn ang="0">
                    <a:pos x="GluePoint248X" y="GluePoint248Y"/>
                  </a:cxn>
                  <a:cxn ang="0">
                    <a:pos x="GluePoint249X" y="GluePoint249Y"/>
                  </a:cxn>
                  <a:cxn ang="0">
                    <a:pos x="GluePoint250X" y="GluePoint250Y"/>
                  </a:cxn>
                  <a:cxn ang="0">
                    <a:pos x="GluePoint251X" y="GluePoint251Y"/>
                  </a:cxn>
                  <a:cxn ang="0">
                    <a:pos x="GluePoint252X" y="GluePoint252Y"/>
                  </a:cxn>
                  <a:cxn ang="0">
                    <a:pos x="GluePoint253X" y="GluePoint253Y"/>
                  </a:cxn>
                  <a:cxn ang="0">
                    <a:pos x="GluePoint254X" y="GluePoint254Y"/>
                  </a:cxn>
                  <a:cxn ang="0">
                    <a:pos x="GluePoint255X" y="GluePoint255Y"/>
                  </a:cxn>
                  <a:cxn ang="0">
                    <a:pos x="GluePoint256X" y="GluePoint256Y"/>
                  </a:cxn>
                  <a:cxn ang="0">
                    <a:pos x="GluePoint257X" y="GluePoint257Y"/>
                  </a:cxn>
                  <a:cxn ang="0">
                    <a:pos x="GluePoint258X" y="GluePoint258Y"/>
                  </a:cxn>
                  <a:cxn ang="0">
                    <a:pos x="GluePoint259X" y="GluePoint259Y"/>
                  </a:cxn>
                  <a:cxn ang="0">
                    <a:pos x="GluePoint260X" y="GluePoint260Y"/>
                  </a:cxn>
                  <a:cxn ang="0">
                    <a:pos x="GluePoint261X" y="GluePoint261Y"/>
                  </a:cxn>
                  <a:cxn ang="0">
                    <a:pos x="GluePoint262X" y="GluePoint262Y"/>
                  </a:cxn>
                  <a:cxn ang="0">
                    <a:pos x="GluePoint263X" y="GluePoint263Y"/>
                  </a:cxn>
                  <a:cxn ang="0">
                    <a:pos x="GluePoint264X" y="GluePoint264Y"/>
                  </a:cxn>
                  <a:cxn ang="0">
                    <a:pos x="GluePoint265X" y="GluePoint265Y"/>
                  </a:cxn>
                  <a:cxn ang="0">
                    <a:pos x="GluePoint266X" y="GluePoint266Y"/>
                  </a:cxn>
                  <a:cxn ang="0">
                    <a:pos x="GluePoint267X" y="GluePoint267Y"/>
                  </a:cxn>
                  <a:cxn ang="0">
                    <a:pos x="GluePoint268X" y="GluePoint268Y"/>
                  </a:cxn>
                  <a:cxn ang="0">
                    <a:pos x="GluePoint269X" y="GluePoint269Y"/>
                  </a:cxn>
                  <a:cxn ang="0">
                    <a:pos x="GluePoint270X" y="GluePoint270Y"/>
                  </a:cxn>
                  <a:cxn ang="0">
                    <a:pos x="GluePoint271X" y="GluePoint271Y"/>
                  </a:cxn>
                  <a:cxn ang="0">
                    <a:pos x="GluePoint272X" y="GluePoint272Y"/>
                  </a:cxn>
                  <a:cxn ang="0">
                    <a:pos x="GluePoint273X" y="GluePoint273Y"/>
                  </a:cxn>
                  <a:cxn ang="0">
                    <a:pos x="GluePoint274X" y="GluePoint274Y"/>
                  </a:cxn>
                  <a:cxn ang="0">
                    <a:pos x="GluePoint275X" y="GluePoint275Y"/>
                  </a:cxn>
                  <a:cxn ang="0">
                    <a:pos x="GluePoint276X" y="GluePoint276Y"/>
                  </a:cxn>
                  <a:cxn ang="0">
                    <a:pos x="GluePoint277X" y="GluePoint277Y"/>
                  </a:cxn>
                  <a:cxn ang="0">
                    <a:pos x="GluePoint278X" y="GluePoint278Y"/>
                  </a:cxn>
                  <a:cxn ang="0">
                    <a:pos x="GluePoint279X" y="GluePoint279Y"/>
                  </a:cxn>
                  <a:cxn ang="0">
                    <a:pos x="GluePoint280X" y="GluePoint280Y"/>
                  </a:cxn>
                  <a:cxn ang="0">
                    <a:pos x="GluePoint281X" y="GluePoint281Y"/>
                  </a:cxn>
                  <a:cxn ang="0">
                    <a:pos x="GluePoint282X" y="GluePoint282Y"/>
                  </a:cxn>
                  <a:cxn ang="0">
                    <a:pos x="GluePoint283X" y="GluePoint283Y"/>
                  </a:cxn>
                  <a:cxn ang="0">
                    <a:pos x="GluePoint284X" y="GluePoint284Y"/>
                  </a:cxn>
                  <a:cxn ang="0">
                    <a:pos x="GluePoint285X" y="GluePoint285Y"/>
                  </a:cxn>
                  <a:cxn ang="0">
                    <a:pos x="GluePoint286X" y="GluePoint286Y"/>
                  </a:cxn>
                  <a:cxn ang="0">
                    <a:pos x="GluePoint287X" y="GluePoint287Y"/>
                  </a:cxn>
                  <a:cxn ang="0">
                    <a:pos x="GluePoint288X" y="GluePoint288Y"/>
                  </a:cxn>
                  <a:cxn ang="0">
                    <a:pos x="GluePoint289X" y="GluePoint289Y"/>
                  </a:cxn>
                  <a:cxn ang="0">
                    <a:pos x="GluePoint290X" y="GluePoint290Y"/>
                  </a:cxn>
                  <a:cxn ang="0">
                    <a:pos x="GluePoint291X" y="GluePoint291Y"/>
                  </a:cxn>
                  <a:cxn ang="0">
                    <a:pos x="GluePoint292X" y="GluePoint292Y"/>
                  </a:cxn>
                  <a:cxn ang="0">
                    <a:pos x="GluePoint293X" y="GluePoint293Y"/>
                  </a:cxn>
                  <a:cxn ang="0">
                    <a:pos x="GluePoint294X" y="GluePoint294Y"/>
                  </a:cxn>
                  <a:cxn ang="0">
                    <a:pos x="GluePoint295X" y="GluePoint295Y"/>
                  </a:cxn>
                  <a:cxn ang="0">
                    <a:pos x="GluePoint296X" y="GluePoint296Y"/>
                  </a:cxn>
                  <a:cxn ang="0">
                    <a:pos x="GluePoint297X" y="GluePoint297Y"/>
                  </a:cxn>
                  <a:cxn ang="0">
                    <a:pos x="GluePoint298X" y="GluePoint298Y"/>
                  </a:cxn>
                  <a:cxn ang="0">
                    <a:pos x="GluePoint299X" y="GluePoint299Y"/>
                  </a:cxn>
                  <a:cxn ang="0">
                    <a:pos x="GluePoint300X" y="GluePoint300Y"/>
                  </a:cxn>
                  <a:cxn ang="0">
                    <a:pos x="GluePoint301X" y="GluePoint301Y"/>
                  </a:cxn>
                  <a:cxn ang="0">
                    <a:pos x="GluePoint302X" y="GluePoint302Y"/>
                  </a:cxn>
                  <a:cxn ang="0">
                    <a:pos x="GluePoint303X" y="GluePoint303Y"/>
                  </a:cxn>
                  <a:cxn ang="0">
                    <a:pos x="GluePoint304X" y="GluePoint304Y"/>
                  </a:cxn>
                  <a:cxn ang="0">
                    <a:pos x="GluePoint305X" y="GluePoint305Y"/>
                  </a:cxn>
                  <a:cxn ang="0">
                    <a:pos x="GluePoint306X" y="GluePoint306Y"/>
                  </a:cxn>
                  <a:cxn ang="0">
                    <a:pos x="GluePoint307X" y="GluePoint307Y"/>
                  </a:cxn>
                  <a:cxn ang="0">
                    <a:pos x="GluePoint308X" y="GluePoint308Y"/>
                  </a:cxn>
                  <a:cxn ang="0">
                    <a:pos x="GluePoint309X" y="GluePoint309Y"/>
                  </a:cxn>
                  <a:cxn ang="0">
                    <a:pos x="GluePoint310X" y="GluePoint310Y"/>
                  </a:cxn>
                  <a:cxn ang="0">
                    <a:pos x="GluePoint311X" y="GluePoint311Y"/>
                  </a:cxn>
                  <a:cxn ang="0">
                    <a:pos x="GluePoint312X" y="GluePoint312Y"/>
                  </a:cxn>
                  <a:cxn ang="0">
                    <a:pos x="GluePoint313X" y="GluePoint313Y"/>
                  </a:cxn>
                  <a:cxn ang="0">
                    <a:pos x="GluePoint314X" y="GluePoint314Y"/>
                  </a:cxn>
                  <a:cxn ang="0">
                    <a:pos x="GluePoint315X" y="GluePoint315Y"/>
                  </a:cxn>
                  <a:cxn ang="0">
                    <a:pos x="GluePoint316X" y="GluePoint316Y"/>
                  </a:cxn>
                  <a:cxn ang="0">
                    <a:pos x="GluePoint317X" y="GluePoint317Y"/>
                  </a:cxn>
                  <a:cxn ang="0">
                    <a:pos x="GluePoint318X" y="GluePoint318Y"/>
                  </a:cxn>
                  <a:cxn ang="0">
                    <a:pos x="GluePoint319X" y="GluePoint319Y"/>
                  </a:cxn>
                  <a:cxn ang="0">
                    <a:pos x="GluePoint320X" y="GluePoint320Y"/>
                  </a:cxn>
                  <a:cxn ang="0">
                    <a:pos x="GluePoint321X" y="GluePoint321Y"/>
                  </a:cxn>
                  <a:cxn ang="0">
                    <a:pos x="GluePoint322X" y="GluePoint322Y"/>
                  </a:cxn>
                  <a:cxn ang="0">
                    <a:pos x="GluePoint323X" y="GluePoint323Y"/>
                  </a:cxn>
                  <a:cxn ang="0">
                    <a:pos x="GluePoint324X" y="GluePoint324Y"/>
                  </a:cxn>
                  <a:cxn ang="0">
                    <a:pos x="GluePoint325X" y="GluePoint325Y"/>
                  </a:cxn>
                  <a:cxn ang="0">
                    <a:pos x="GluePoint326X" y="GluePoint326Y"/>
                  </a:cxn>
                  <a:cxn ang="0">
                    <a:pos x="GluePoint327X" y="GluePoint327Y"/>
                  </a:cxn>
                  <a:cxn ang="0">
                    <a:pos x="GluePoint328X" y="GluePoint328Y"/>
                  </a:cxn>
                  <a:cxn ang="0">
                    <a:pos x="GluePoint329X" y="GluePoint329Y"/>
                  </a:cxn>
                  <a:cxn ang="0">
                    <a:pos x="GluePoint330X" y="GluePoint330Y"/>
                  </a:cxn>
                  <a:cxn ang="0">
                    <a:pos x="GluePoint331X" y="GluePoint331Y"/>
                  </a:cxn>
                  <a:cxn ang="0">
                    <a:pos x="GluePoint332X" y="GluePoint332Y"/>
                  </a:cxn>
                  <a:cxn ang="0">
                    <a:pos x="GluePoint333X" y="GluePoint333Y"/>
                  </a:cxn>
                  <a:cxn ang="0">
                    <a:pos x="GluePoint334X" y="GluePoint334Y"/>
                  </a:cxn>
                  <a:cxn ang="0">
                    <a:pos x="GluePoint335X" y="GluePoint335Y"/>
                  </a:cxn>
                  <a:cxn ang="0">
                    <a:pos x="GluePoint336X" y="GluePoint336Y"/>
                  </a:cxn>
                  <a:cxn ang="0">
                    <a:pos x="GluePoint337X" y="GluePoint337Y"/>
                  </a:cxn>
                  <a:cxn ang="0">
                    <a:pos x="GluePoint338X" y="GluePoint338Y"/>
                  </a:cxn>
                  <a:cxn ang="0">
                    <a:pos x="GluePoint339X" y="GluePoint339Y"/>
                  </a:cxn>
                  <a:cxn ang="0">
                    <a:pos x="GluePoint340X" y="GluePoint340Y"/>
                  </a:cxn>
                  <a:cxn ang="0">
                    <a:pos x="GluePoint341X" y="GluePoint341Y"/>
                  </a:cxn>
                  <a:cxn ang="0">
                    <a:pos x="GluePoint342X" y="GluePoint342Y"/>
                  </a:cxn>
                  <a:cxn ang="0">
                    <a:pos x="GluePoint343X" y="GluePoint343Y"/>
                  </a:cxn>
                  <a:cxn ang="0">
                    <a:pos x="GluePoint344X" y="GluePoint344Y"/>
                  </a:cxn>
                  <a:cxn ang="0">
                    <a:pos x="GluePoint345X" y="GluePoint345Y"/>
                  </a:cxn>
                  <a:cxn ang="0">
                    <a:pos x="GluePoint346X" y="GluePoint346Y"/>
                  </a:cxn>
                  <a:cxn ang="0">
                    <a:pos x="GluePoint347X" y="GluePoint347Y"/>
                  </a:cxn>
                  <a:cxn ang="0">
                    <a:pos x="GluePoint348X" y="GluePoint348Y"/>
                  </a:cxn>
                  <a:cxn ang="0">
                    <a:pos x="GluePoint349X" y="GluePoint349Y"/>
                  </a:cxn>
                  <a:cxn ang="0">
                    <a:pos x="GluePoint350X" y="GluePoint350Y"/>
                  </a:cxn>
                  <a:cxn ang="0">
                    <a:pos x="GluePoint351X" y="GluePoint351Y"/>
                  </a:cxn>
                  <a:cxn ang="0">
                    <a:pos x="GluePoint352X" y="GluePoint352Y"/>
                  </a:cxn>
                  <a:cxn ang="0">
                    <a:pos x="GluePoint353X" y="GluePoint353Y"/>
                  </a:cxn>
                  <a:cxn ang="0">
                    <a:pos x="GluePoint354X" y="GluePoint354Y"/>
                  </a:cxn>
                  <a:cxn ang="0">
                    <a:pos x="GluePoint355X" y="GluePoint355Y"/>
                  </a:cxn>
                  <a:cxn ang="0">
                    <a:pos x="GluePoint356X" y="GluePoint356Y"/>
                  </a:cxn>
                  <a:cxn ang="0">
                    <a:pos x="GluePoint357X" y="GluePoint357Y"/>
                  </a:cxn>
                  <a:cxn ang="0">
                    <a:pos x="GluePoint358X" y="GluePoint358Y"/>
                  </a:cxn>
                  <a:cxn ang="0">
                    <a:pos x="GluePoint359X" y="GluePoint359Y"/>
                  </a:cxn>
                  <a:cxn ang="0">
                    <a:pos x="GluePoint360X" y="GluePoint360Y"/>
                  </a:cxn>
                  <a:cxn ang="0">
                    <a:pos x="GluePoint361X" y="GluePoint361Y"/>
                  </a:cxn>
                  <a:cxn ang="0">
                    <a:pos x="GluePoint362X" y="GluePoint362Y"/>
                  </a:cxn>
                  <a:cxn ang="0">
                    <a:pos x="GluePoint363X" y="GluePoint363Y"/>
                  </a:cxn>
                  <a:cxn ang="0">
                    <a:pos x="GluePoint364X" y="GluePoint364Y"/>
                  </a:cxn>
                  <a:cxn ang="0">
                    <a:pos x="GluePoint365X" y="GluePoint365Y"/>
                  </a:cxn>
                  <a:cxn ang="0">
                    <a:pos x="GluePoint366X" y="GluePoint366Y"/>
                  </a:cxn>
                  <a:cxn ang="0">
                    <a:pos x="GluePoint367X" y="GluePoint367Y"/>
                  </a:cxn>
                  <a:cxn ang="0">
                    <a:pos x="GluePoint368X" y="GluePoint368Y"/>
                  </a:cxn>
                  <a:cxn ang="0">
                    <a:pos x="GluePoint369X" y="GluePoint369Y"/>
                  </a:cxn>
                  <a:cxn ang="0">
                    <a:pos x="GluePoint370X" y="GluePoint370Y"/>
                  </a:cxn>
                  <a:cxn ang="0">
                    <a:pos x="GluePoint371X" y="GluePoint371Y"/>
                  </a:cxn>
                  <a:cxn ang="0">
                    <a:pos x="GluePoint372X" y="GluePoint372Y"/>
                  </a:cxn>
                  <a:cxn ang="0">
                    <a:pos x="GluePoint373X" y="GluePoint373Y"/>
                  </a:cxn>
                  <a:cxn ang="0">
                    <a:pos x="GluePoint374X" y="GluePoint374Y"/>
                  </a:cxn>
                  <a:cxn ang="0">
                    <a:pos x="GluePoint375X" y="GluePoint375Y"/>
                  </a:cxn>
                  <a:cxn ang="0">
                    <a:pos x="GluePoint376X" y="GluePoint376Y"/>
                  </a:cxn>
                  <a:cxn ang="0">
                    <a:pos x="GluePoint377X" y="GluePoint377Y"/>
                  </a:cxn>
                  <a:cxn ang="0">
                    <a:pos x="GluePoint378X" y="GluePoint378Y"/>
                  </a:cxn>
                  <a:cxn ang="0">
                    <a:pos x="GluePoint379X" y="GluePoint379Y"/>
                  </a:cxn>
                  <a:cxn ang="0">
                    <a:pos x="GluePoint380X" y="GluePoint380Y"/>
                  </a:cxn>
                  <a:cxn ang="0">
                    <a:pos x="GluePoint381X" y="GluePoint381Y"/>
                  </a:cxn>
                  <a:cxn ang="0">
                    <a:pos x="GluePoint382X" y="GluePoint382Y"/>
                  </a:cxn>
                  <a:cxn ang="0">
                    <a:pos x="GluePoint383X" y="GluePoint383Y"/>
                  </a:cxn>
                  <a:cxn ang="0">
                    <a:pos x="GluePoint384X" y="GluePoint384Y"/>
                  </a:cxn>
                  <a:cxn ang="0">
                    <a:pos x="GluePoint385X" y="GluePoint385Y"/>
                  </a:cxn>
                  <a:cxn ang="0">
                    <a:pos x="GluePoint386X" y="GluePoint386Y"/>
                  </a:cxn>
                  <a:cxn ang="0">
                    <a:pos x="GluePoint387X" y="GluePoint387Y"/>
                  </a:cxn>
                  <a:cxn ang="0">
                    <a:pos x="GluePoint388X" y="GluePoint388Y"/>
                  </a:cxn>
                  <a:cxn ang="0">
                    <a:pos x="GluePoint389X" y="GluePoint389Y"/>
                  </a:cxn>
                  <a:cxn ang="0">
                    <a:pos x="GluePoint390X" y="GluePoint390Y"/>
                  </a:cxn>
                  <a:cxn ang="0">
                    <a:pos x="GluePoint391X" y="GluePoint391Y"/>
                  </a:cxn>
                  <a:cxn ang="0">
                    <a:pos x="GluePoint392X" y="GluePoint392Y"/>
                  </a:cxn>
                  <a:cxn ang="0">
                    <a:pos x="GluePoint393X" y="GluePoint393Y"/>
                  </a:cxn>
                  <a:cxn ang="0">
                    <a:pos x="GluePoint394X" y="GluePoint394Y"/>
                  </a:cxn>
                  <a:cxn ang="0">
                    <a:pos x="GluePoint395X" y="GluePoint395Y"/>
                  </a:cxn>
                  <a:cxn ang="0">
                    <a:pos x="GluePoint396X" y="GluePoint396Y"/>
                  </a:cxn>
                  <a:cxn ang="0">
                    <a:pos x="GluePoint397X" y="GluePoint397Y"/>
                  </a:cxn>
                  <a:cxn ang="0">
                    <a:pos x="GluePoint398X" y="GluePoint398Y"/>
                  </a:cxn>
                  <a:cxn ang="0">
                    <a:pos x="GluePoint399X" y="GluePoint399Y"/>
                  </a:cxn>
                  <a:cxn ang="0">
                    <a:pos x="GluePoint400X" y="GluePoint400Y"/>
                  </a:cxn>
                  <a:cxn ang="0">
                    <a:pos x="GluePoint401X" y="GluePoint401Y"/>
                  </a:cxn>
                  <a:cxn ang="0">
                    <a:pos x="GluePoint402X" y="GluePoint402Y"/>
                  </a:cxn>
                  <a:cxn ang="0">
                    <a:pos x="GluePoint403X" y="GluePoint403Y"/>
                  </a:cxn>
                  <a:cxn ang="0">
                    <a:pos x="GluePoint404X" y="GluePoint404Y"/>
                  </a:cxn>
                  <a:cxn ang="0">
                    <a:pos x="GluePoint405X" y="GluePoint405Y"/>
                  </a:cxn>
                  <a:cxn ang="0">
                    <a:pos x="GluePoint406X" y="GluePoint406Y"/>
                  </a:cxn>
                  <a:cxn ang="0">
                    <a:pos x="GluePoint407X" y="GluePoint407Y"/>
                  </a:cxn>
                  <a:cxn ang="0">
                    <a:pos x="GluePoint408X" y="GluePoint408Y"/>
                  </a:cxn>
                  <a:cxn ang="0">
                    <a:pos x="GluePoint409X" y="GluePoint409Y"/>
                  </a:cxn>
                  <a:cxn ang="0">
                    <a:pos x="GluePoint410X" y="GluePoint410Y"/>
                  </a:cxn>
                  <a:cxn ang="0">
                    <a:pos x="GluePoint411X" y="GluePoint411Y"/>
                  </a:cxn>
                  <a:cxn ang="0">
                    <a:pos x="GluePoint412X" y="GluePoint412Y"/>
                  </a:cxn>
                  <a:cxn ang="0">
                    <a:pos x="GluePoint413X" y="GluePoint413Y"/>
                  </a:cxn>
                  <a:cxn ang="0">
                    <a:pos x="GluePoint414X" y="GluePoint414Y"/>
                  </a:cxn>
                  <a:cxn ang="0">
                    <a:pos x="GluePoint415X" y="GluePoint415Y"/>
                  </a:cxn>
                  <a:cxn ang="0">
                    <a:pos x="GluePoint416X" y="GluePoint416Y"/>
                  </a:cxn>
                  <a:cxn ang="0">
                    <a:pos x="GluePoint417X" y="GluePoint417Y"/>
                  </a:cxn>
                  <a:cxn ang="0">
                    <a:pos x="GluePoint418X" y="GluePoint418Y"/>
                  </a:cxn>
                  <a:cxn ang="0">
                    <a:pos x="GluePoint419X" y="GluePoint419Y"/>
                  </a:cxn>
                  <a:cxn ang="0">
                    <a:pos x="GluePoint420X" y="GluePoint420Y"/>
                  </a:cxn>
                  <a:cxn ang="0">
                    <a:pos x="GluePoint421X" y="GluePoint421Y"/>
                  </a:cxn>
                  <a:cxn ang="0">
                    <a:pos x="GluePoint422X" y="GluePoint422Y"/>
                  </a:cxn>
                  <a:cxn ang="0">
                    <a:pos x="GluePoint423X" y="GluePoint423Y"/>
                  </a:cxn>
                  <a:cxn ang="0">
                    <a:pos x="GluePoint424X" y="GluePoint424Y"/>
                  </a:cxn>
                  <a:cxn ang="0">
                    <a:pos x="GluePoint425X" y="GluePoint425Y"/>
                  </a:cxn>
                  <a:cxn ang="0">
                    <a:pos x="GluePoint426X" y="GluePoint426Y"/>
                  </a:cxn>
                  <a:cxn ang="0">
                    <a:pos x="GluePoint427X" y="GluePoint427Y"/>
                  </a:cxn>
                  <a:cxn ang="0">
                    <a:pos x="GluePoint428X" y="GluePoint428Y"/>
                  </a:cxn>
                  <a:cxn ang="0">
                    <a:pos x="GluePoint429X" y="GluePoint429Y"/>
                  </a:cxn>
                  <a:cxn ang="0">
                    <a:pos x="GluePoint430X" y="GluePoint430Y"/>
                  </a:cxn>
                  <a:cxn ang="0">
                    <a:pos x="GluePoint431X" y="GluePoint431Y"/>
                  </a:cxn>
                  <a:cxn ang="0">
                    <a:pos x="GluePoint432X" y="GluePoint432Y"/>
                  </a:cxn>
                  <a:cxn ang="0">
                    <a:pos x="GluePoint433X" y="GluePoint433Y"/>
                  </a:cxn>
                  <a:cxn ang="0">
                    <a:pos x="GluePoint434X" y="GluePoint434Y"/>
                  </a:cxn>
                  <a:cxn ang="0">
                    <a:pos x="GluePoint435X" y="GluePoint435Y"/>
                  </a:cxn>
                  <a:cxn ang="0">
                    <a:pos x="GluePoint436X" y="GluePoint436Y"/>
                  </a:cxn>
                  <a:cxn ang="0">
                    <a:pos x="GluePoint437X" y="GluePoint437Y"/>
                  </a:cxn>
                  <a:cxn ang="0">
                    <a:pos x="GluePoint438X" y="GluePoint438Y"/>
                  </a:cxn>
                  <a:cxn ang="0">
                    <a:pos x="GluePoint439X" y="GluePoint439Y"/>
                  </a:cxn>
                  <a:cxn ang="0">
                    <a:pos x="GluePoint440X" y="GluePoint440Y"/>
                  </a:cxn>
                  <a:cxn ang="0">
                    <a:pos x="GluePoint441X" y="GluePoint441Y"/>
                  </a:cxn>
                  <a:cxn ang="0">
                    <a:pos x="GluePoint442X" y="GluePoint442Y"/>
                  </a:cxn>
                  <a:cxn ang="0">
                    <a:pos x="GluePoint443X" y="GluePoint443Y"/>
                  </a:cxn>
                  <a:cxn ang="0">
                    <a:pos x="GluePoint444X" y="GluePoint444Y"/>
                  </a:cxn>
                  <a:cxn ang="0">
                    <a:pos x="GluePoint445X" y="GluePoint445Y"/>
                  </a:cxn>
                  <a:cxn ang="0">
                    <a:pos x="GluePoint446X" y="GluePoint446Y"/>
                  </a:cxn>
                  <a:cxn ang="0">
                    <a:pos x="GluePoint447X" y="GluePoint447Y"/>
                  </a:cxn>
                  <a:cxn ang="0">
                    <a:pos x="GluePoint448X" y="GluePoint448Y"/>
                  </a:cxn>
                  <a:cxn ang="0">
                    <a:pos x="GluePoint449X" y="GluePoint449Y"/>
                  </a:cxn>
                  <a:cxn ang="0">
                    <a:pos x="GluePoint450X" y="GluePoint450Y"/>
                  </a:cxn>
                  <a:cxn ang="0">
                    <a:pos x="GluePoint451X" y="GluePoint451Y"/>
                  </a:cxn>
                  <a:cxn ang="0">
                    <a:pos x="GluePoint452X" y="GluePoint452Y"/>
                  </a:cxn>
                  <a:cxn ang="0">
                    <a:pos x="GluePoint453X" y="GluePoint453Y"/>
                  </a:cxn>
                  <a:cxn ang="0">
                    <a:pos x="GluePoint454X" y="GluePoint454Y"/>
                  </a:cxn>
                  <a:cxn ang="0">
                    <a:pos x="GluePoint455X" y="GluePoint455Y"/>
                  </a:cxn>
                  <a:cxn ang="0">
                    <a:pos x="GluePoint456X" y="GluePoint456Y"/>
                  </a:cxn>
                  <a:cxn ang="0">
                    <a:pos x="GluePoint457X" y="GluePoint457Y"/>
                  </a:cxn>
                  <a:cxn ang="0">
                    <a:pos x="GluePoint458X" y="GluePoint458Y"/>
                  </a:cxn>
                  <a:cxn ang="0">
                    <a:pos x="GluePoint459X" y="GluePoint459Y"/>
                  </a:cxn>
                  <a:cxn ang="0">
                    <a:pos x="GluePoint460X" y="GluePoint460Y"/>
                  </a:cxn>
                  <a:cxn ang="0">
                    <a:pos x="GluePoint461X" y="GluePoint461Y"/>
                  </a:cxn>
                  <a:cxn ang="0">
                    <a:pos x="GluePoint462X" y="GluePoint462Y"/>
                  </a:cxn>
                  <a:cxn ang="0">
                    <a:pos x="GluePoint463X" y="GluePoint463Y"/>
                  </a:cxn>
                  <a:cxn ang="0">
                    <a:pos x="GluePoint464X" y="GluePoint464Y"/>
                  </a:cxn>
                  <a:cxn ang="0">
                    <a:pos x="GluePoint465X" y="GluePoint465Y"/>
                  </a:cxn>
                  <a:cxn ang="0">
                    <a:pos x="GluePoint466X" y="GluePoint466Y"/>
                  </a:cxn>
                  <a:cxn ang="0">
                    <a:pos x="GluePoint467X" y="GluePoint467Y"/>
                  </a:cxn>
                  <a:cxn ang="0">
                    <a:pos x="GluePoint468X" y="GluePoint468Y"/>
                  </a:cxn>
                  <a:cxn ang="0">
                    <a:pos x="GluePoint469X" y="GluePoint469Y"/>
                  </a:cxn>
                  <a:cxn ang="0">
                    <a:pos x="GluePoint470X" y="GluePoint470Y"/>
                  </a:cxn>
                  <a:cxn ang="0">
                    <a:pos x="GluePoint471X" y="GluePoint471Y"/>
                  </a:cxn>
                  <a:cxn ang="0">
                    <a:pos x="GluePoint472X" y="GluePoint472Y"/>
                  </a:cxn>
                  <a:cxn ang="0">
                    <a:pos x="GluePoint473X" y="GluePoint473Y"/>
                  </a:cxn>
                  <a:cxn ang="0">
                    <a:pos x="GluePoint474X" y="GluePoint474Y"/>
                  </a:cxn>
                  <a:cxn ang="0">
                    <a:pos x="GluePoint475X" y="GluePoint475Y"/>
                  </a:cxn>
                  <a:cxn ang="0">
                    <a:pos x="GluePoint476X" y="GluePoint476Y"/>
                  </a:cxn>
                  <a:cxn ang="0">
                    <a:pos x="GluePoint477X" y="GluePoint477Y"/>
                  </a:cxn>
                  <a:cxn ang="0">
                    <a:pos x="GluePoint478X" y="GluePoint478Y"/>
                  </a:cxn>
                  <a:cxn ang="0">
                    <a:pos x="GluePoint479X" y="GluePoint479Y"/>
                  </a:cxn>
                  <a:cxn ang="0">
                    <a:pos x="GluePoint480X" y="GluePoint480Y"/>
                  </a:cxn>
                  <a:cxn ang="0">
                    <a:pos x="GluePoint481X" y="GluePoint481Y"/>
                  </a:cxn>
                  <a:cxn ang="0">
                    <a:pos x="GluePoint482X" y="GluePoint482Y"/>
                  </a:cxn>
                  <a:cxn ang="0">
                    <a:pos x="GluePoint483X" y="GluePoint483Y"/>
                  </a:cxn>
                  <a:cxn ang="0">
                    <a:pos x="GluePoint484X" y="GluePoint484Y"/>
                  </a:cxn>
                  <a:cxn ang="0">
                    <a:pos x="GluePoint485X" y="GluePoint485Y"/>
                  </a:cxn>
                  <a:cxn ang="0">
                    <a:pos x="GluePoint486X" y="GluePoint486Y"/>
                  </a:cxn>
                  <a:cxn ang="0">
                    <a:pos x="GluePoint487X" y="GluePoint487Y"/>
                  </a:cxn>
                  <a:cxn ang="0">
                    <a:pos x="GluePoint488X" y="GluePoint488Y"/>
                  </a:cxn>
                  <a:cxn ang="0">
                    <a:pos x="GluePoint489X" y="GluePoint489Y"/>
                  </a:cxn>
                  <a:cxn ang="0">
                    <a:pos x="GluePoint490X" y="GluePoint490Y"/>
                  </a:cxn>
                </a:cxnLst>
                <a:rect l="textAreaLeft" t="textAreaTop" r="textAreaRight" b="textAreaBottom"/>
                <a:pathLst>
                  <a:path w="1782150" h="2062941">
                    <a:moveTo>
                      <a:pt x="1769785" y="1061387"/>
                    </a:moveTo>
                    <a:cubicBezTo>
                      <a:pt x="1731567" y="971436"/>
                      <a:pt x="1613933" y="982168"/>
                      <a:pt x="1532556" y="978673"/>
                    </a:cubicBezTo>
                    <a:cubicBezTo>
                      <a:pt x="1509088" y="978433"/>
                      <a:pt x="1485618" y="976849"/>
                      <a:pt x="1462223" y="976849"/>
                    </a:cubicBezTo>
                    <a:cubicBezTo>
                      <a:pt x="1451615" y="976849"/>
                      <a:pt x="1451542" y="993342"/>
                      <a:pt x="1462223" y="993342"/>
                    </a:cubicBezTo>
                    <a:cubicBezTo>
                      <a:pt x="1542219" y="1000412"/>
                      <a:pt x="1709478" y="976348"/>
                      <a:pt x="1750748" y="1059185"/>
                    </a:cubicBezTo>
                    <a:cubicBezTo>
                      <a:pt x="1758377" y="1076572"/>
                      <a:pt x="1771964" y="1101262"/>
                      <a:pt x="1762228" y="1119891"/>
                    </a:cubicBezTo>
                    <a:cubicBezTo>
                      <a:pt x="1754236" y="1128007"/>
                      <a:pt x="1742174" y="1114500"/>
                      <a:pt x="1735417" y="1110264"/>
                    </a:cubicBezTo>
                    <a:cubicBezTo>
                      <a:pt x="1719141" y="1098261"/>
                      <a:pt x="1704465" y="1083497"/>
                      <a:pt x="1687100" y="1072976"/>
                    </a:cubicBezTo>
                    <a:cubicBezTo>
                      <a:pt x="1653967" y="1052486"/>
                      <a:pt x="1569393" y="1048577"/>
                      <a:pt x="1552683" y="1091540"/>
                    </a:cubicBezTo>
                    <a:cubicBezTo>
                      <a:pt x="1544036" y="1090385"/>
                      <a:pt x="1541202" y="1103441"/>
                      <a:pt x="1550575" y="1103921"/>
                    </a:cubicBezTo>
                    <a:cubicBezTo>
                      <a:pt x="1609501" y="1103797"/>
                      <a:pt x="1691241" y="1110162"/>
                      <a:pt x="1713619" y="1175293"/>
                    </a:cubicBezTo>
                    <a:cubicBezTo>
                      <a:pt x="1725027" y="1216948"/>
                      <a:pt x="1707953" y="1259496"/>
                      <a:pt x="1708170" y="1301514"/>
                    </a:cubicBezTo>
                    <a:cubicBezTo>
                      <a:pt x="1668935" y="1285493"/>
                      <a:pt x="1614805" y="1252928"/>
                      <a:pt x="1590029" y="1218241"/>
                    </a:cubicBezTo>
                    <a:cubicBezTo>
                      <a:pt x="1579638" y="1202692"/>
                      <a:pt x="1571210" y="1185959"/>
                      <a:pt x="1561110" y="1170272"/>
                    </a:cubicBezTo>
                    <a:cubicBezTo>
                      <a:pt x="1555444" y="1159570"/>
                      <a:pt x="1520349" y="1115197"/>
                      <a:pt x="1508506" y="1131444"/>
                    </a:cubicBezTo>
                    <a:cubicBezTo>
                      <a:pt x="1499860" y="1149746"/>
                      <a:pt x="1501386" y="1167613"/>
                      <a:pt x="1511922" y="1184753"/>
                    </a:cubicBezTo>
                    <a:cubicBezTo>
                      <a:pt x="1519405" y="1196945"/>
                      <a:pt x="1529941" y="1207771"/>
                      <a:pt x="1535680" y="1220915"/>
                    </a:cubicBezTo>
                    <a:cubicBezTo>
                      <a:pt x="1498552" y="1215051"/>
                      <a:pt x="1448563" y="1165041"/>
                      <a:pt x="1432724" y="1131865"/>
                    </a:cubicBezTo>
                    <a:cubicBezTo>
                      <a:pt x="1417683" y="1096183"/>
                      <a:pt x="1419791" y="1050619"/>
                      <a:pt x="1388112" y="1023844"/>
                    </a:cubicBezTo>
                    <a:cubicBezTo>
                      <a:pt x="1384625" y="1021040"/>
                      <a:pt x="1378231" y="1020459"/>
                      <a:pt x="1375978" y="1025407"/>
                    </a:cubicBezTo>
                    <a:cubicBezTo>
                      <a:pt x="1361228" y="1062251"/>
                      <a:pt x="1377649" y="1105534"/>
                      <a:pt x="1365733" y="1142618"/>
                    </a:cubicBezTo>
                    <a:cubicBezTo>
                      <a:pt x="1365370" y="1143963"/>
                      <a:pt x="1364062" y="1146251"/>
                      <a:pt x="1363190" y="1146978"/>
                    </a:cubicBezTo>
                    <a:cubicBezTo>
                      <a:pt x="1362245" y="1147850"/>
                      <a:pt x="1360139" y="1148525"/>
                      <a:pt x="1358612" y="1148177"/>
                    </a:cubicBezTo>
                    <a:cubicBezTo>
                      <a:pt x="1331511" y="1140025"/>
                      <a:pt x="1298380" y="1101581"/>
                      <a:pt x="1291840" y="1074058"/>
                    </a:cubicBezTo>
                    <a:cubicBezTo>
                      <a:pt x="1282831" y="1040105"/>
                      <a:pt x="1293584" y="1003478"/>
                      <a:pt x="1298089" y="969620"/>
                    </a:cubicBezTo>
                    <a:cubicBezTo>
                      <a:pt x="1298524" y="966139"/>
                      <a:pt x="1295182" y="962456"/>
                      <a:pt x="1291986" y="961635"/>
                    </a:cubicBezTo>
                    <a:cubicBezTo>
                      <a:pt x="1237783" y="949406"/>
                      <a:pt x="1242360" y="1010025"/>
                      <a:pt x="1222670" y="1023321"/>
                    </a:cubicBezTo>
                    <a:cubicBezTo>
                      <a:pt x="1212352" y="1023496"/>
                      <a:pt x="1202834" y="1013396"/>
                      <a:pt x="1194841" y="1006261"/>
                    </a:cubicBezTo>
                    <a:cubicBezTo>
                      <a:pt x="1180019" y="992318"/>
                      <a:pt x="1162291" y="972831"/>
                      <a:pt x="1163381" y="951419"/>
                    </a:cubicBezTo>
                    <a:cubicBezTo>
                      <a:pt x="1167522" y="936858"/>
                      <a:pt x="1179656" y="925531"/>
                      <a:pt x="1184451" y="911210"/>
                    </a:cubicBezTo>
                    <a:cubicBezTo>
                      <a:pt x="1189174" y="896177"/>
                      <a:pt x="1170864" y="888744"/>
                      <a:pt x="1159167" y="894985"/>
                    </a:cubicBezTo>
                    <a:cubicBezTo>
                      <a:pt x="1135407" y="904271"/>
                      <a:pt x="1116589" y="926853"/>
                      <a:pt x="1090723" y="930660"/>
                    </a:cubicBezTo>
                    <a:cubicBezTo>
                      <a:pt x="1078276" y="931808"/>
                      <a:pt x="1073350" y="920314"/>
                      <a:pt x="1069913" y="909975"/>
                    </a:cubicBezTo>
                    <a:cubicBezTo>
                      <a:pt x="1066382" y="898829"/>
                      <a:pt x="1066055" y="887422"/>
                      <a:pt x="1074244" y="878238"/>
                    </a:cubicBezTo>
                    <a:cubicBezTo>
                      <a:pt x="1088979" y="861759"/>
                      <a:pt x="1119277" y="860051"/>
                      <a:pt x="1137805" y="870253"/>
                    </a:cubicBezTo>
                    <a:cubicBezTo>
                      <a:pt x="1146597" y="875092"/>
                      <a:pt x="1154444" y="861643"/>
                      <a:pt x="1145652" y="856804"/>
                    </a:cubicBezTo>
                    <a:cubicBezTo>
                      <a:pt x="1139767" y="853570"/>
                      <a:pt x="1133445" y="851347"/>
                      <a:pt x="1126834" y="850010"/>
                    </a:cubicBezTo>
                    <a:cubicBezTo>
                      <a:pt x="1146887" y="797696"/>
                      <a:pt x="1169992" y="792182"/>
                      <a:pt x="1222742" y="797406"/>
                    </a:cubicBezTo>
                    <a:cubicBezTo>
                      <a:pt x="1232478" y="798575"/>
                      <a:pt x="1245775" y="795546"/>
                      <a:pt x="1252895" y="803618"/>
                    </a:cubicBezTo>
                    <a:cubicBezTo>
                      <a:pt x="1238218" y="813122"/>
                      <a:pt x="1231389" y="833895"/>
                      <a:pt x="1234803" y="850424"/>
                    </a:cubicBezTo>
                    <a:cubicBezTo>
                      <a:pt x="1235603" y="853992"/>
                      <a:pt x="1239672" y="857203"/>
                      <a:pt x="1243377" y="856942"/>
                    </a:cubicBezTo>
                    <a:cubicBezTo>
                      <a:pt x="1277454" y="854558"/>
                      <a:pt x="1291114" y="821063"/>
                      <a:pt x="1314146" y="801315"/>
                    </a:cubicBezTo>
                    <a:cubicBezTo>
                      <a:pt x="1339359" y="778239"/>
                      <a:pt x="1363626" y="797239"/>
                      <a:pt x="1390509" y="805405"/>
                    </a:cubicBezTo>
                    <a:cubicBezTo>
                      <a:pt x="1378666" y="810593"/>
                      <a:pt x="1367767" y="817437"/>
                      <a:pt x="1357523" y="825444"/>
                    </a:cubicBezTo>
                    <a:cubicBezTo>
                      <a:pt x="1345171" y="836285"/>
                      <a:pt x="1330276" y="846392"/>
                      <a:pt x="1323664" y="861904"/>
                    </a:cubicBezTo>
                    <a:cubicBezTo>
                      <a:pt x="1321702" y="867477"/>
                      <a:pt x="1328315" y="870747"/>
                      <a:pt x="1332674" y="868807"/>
                    </a:cubicBezTo>
                    <a:cubicBezTo>
                      <a:pt x="1344808" y="862427"/>
                      <a:pt x="1352509" y="850235"/>
                      <a:pt x="1363263" y="841872"/>
                    </a:cubicBezTo>
                    <a:cubicBezTo>
                      <a:pt x="1373217" y="833103"/>
                      <a:pt x="1384261" y="825444"/>
                      <a:pt x="1396322" y="819792"/>
                    </a:cubicBezTo>
                    <a:cubicBezTo>
                      <a:pt x="1456919" y="791971"/>
                      <a:pt x="1473993" y="830966"/>
                      <a:pt x="1526380" y="845687"/>
                    </a:cubicBezTo>
                    <a:cubicBezTo>
                      <a:pt x="1563581" y="857102"/>
                      <a:pt x="1611826" y="864113"/>
                      <a:pt x="1627447" y="905325"/>
                    </a:cubicBezTo>
                    <a:cubicBezTo>
                      <a:pt x="1581673" y="885976"/>
                      <a:pt x="1530158" y="884166"/>
                      <a:pt x="1483294" y="900515"/>
                    </a:cubicBezTo>
                    <a:cubicBezTo>
                      <a:pt x="1462949" y="892377"/>
                      <a:pt x="1440135" y="888897"/>
                      <a:pt x="1418338" y="885307"/>
                    </a:cubicBezTo>
                    <a:cubicBezTo>
                      <a:pt x="1398212" y="882525"/>
                      <a:pt x="1369584" y="878136"/>
                      <a:pt x="1352364" y="892326"/>
                    </a:cubicBezTo>
                    <a:cubicBezTo>
                      <a:pt x="1346261" y="897361"/>
                      <a:pt x="1339431" y="910905"/>
                      <a:pt x="1344808" y="918396"/>
                    </a:cubicBezTo>
                    <a:cubicBezTo>
                      <a:pt x="1341320" y="932506"/>
                      <a:pt x="1366096" y="937047"/>
                      <a:pt x="1376269" y="937774"/>
                    </a:cubicBezTo>
                    <a:cubicBezTo>
                      <a:pt x="1430326" y="942228"/>
                      <a:pt x="1479443" y="913201"/>
                      <a:pt x="1531539" y="904453"/>
                    </a:cubicBezTo>
                    <a:cubicBezTo>
                      <a:pt x="1573390" y="900072"/>
                      <a:pt x="1616912" y="910570"/>
                      <a:pt x="1652805" y="932353"/>
                    </a:cubicBezTo>
                    <a:cubicBezTo>
                      <a:pt x="1680197" y="949152"/>
                      <a:pt x="1703375" y="973558"/>
                      <a:pt x="1719869" y="1001102"/>
                    </a:cubicBezTo>
                    <a:cubicBezTo>
                      <a:pt x="1720450" y="1002120"/>
                      <a:pt x="1722193" y="1001458"/>
                      <a:pt x="1721830" y="1000281"/>
                    </a:cubicBezTo>
                    <a:cubicBezTo>
                      <a:pt x="1708897" y="958416"/>
                      <a:pt x="1675910" y="927899"/>
                      <a:pt x="1637111" y="909590"/>
                    </a:cubicBezTo>
                    <a:cubicBezTo>
                      <a:pt x="1626430" y="848659"/>
                      <a:pt x="1553191" y="846115"/>
                      <a:pt x="1507416" y="824914"/>
                    </a:cubicBezTo>
                    <a:cubicBezTo>
                      <a:pt x="1478281" y="808072"/>
                      <a:pt x="1457064" y="790721"/>
                      <a:pt x="1421316" y="796519"/>
                    </a:cubicBezTo>
                    <a:cubicBezTo>
                      <a:pt x="1381427" y="795306"/>
                      <a:pt x="1348077" y="755838"/>
                      <a:pt x="1308769" y="784378"/>
                    </a:cubicBezTo>
                    <a:cubicBezTo>
                      <a:pt x="1286682" y="798641"/>
                      <a:pt x="1275565" y="826055"/>
                      <a:pt x="1251515" y="837295"/>
                    </a:cubicBezTo>
                    <a:cubicBezTo>
                      <a:pt x="1252823" y="825641"/>
                      <a:pt x="1262268" y="817190"/>
                      <a:pt x="1267136" y="806132"/>
                    </a:cubicBezTo>
                    <a:cubicBezTo>
                      <a:pt x="1267644" y="804962"/>
                      <a:pt x="1267717" y="803698"/>
                      <a:pt x="1267427" y="802579"/>
                    </a:cubicBezTo>
                    <a:cubicBezTo>
                      <a:pt x="1295473" y="783361"/>
                      <a:pt x="1360574" y="749931"/>
                      <a:pt x="1356869" y="710848"/>
                    </a:cubicBezTo>
                    <a:cubicBezTo>
                      <a:pt x="1354253" y="695299"/>
                      <a:pt x="1344226" y="681872"/>
                      <a:pt x="1340666" y="666592"/>
                    </a:cubicBezTo>
                    <a:cubicBezTo>
                      <a:pt x="1340012" y="663243"/>
                      <a:pt x="1342192" y="658462"/>
                      <a:pt x="1343718" y="654502"/>
                    </a:cubicBezTo>
                    <a:cubicBezTo>
                      <a:pt x="1348586" y="641409"/>
                      <a:pt x="1349603" y="628439"/>
                      <a:pt x="1343427" y="615506"/>
                    </a:cubicBezTo>
                    <a:cubicBezTo>
                      <a:pt x="1329404" y="586203"/>
                      <a:pt x="1297652" y="601818"/>
                      <a:pt x="1275056" y="610362"/>
                    </a:cubicBezTo>
                    <a:cubicBezTo>
                      <a:pt x="1243813" y="622169"/>
                      <a:pt x="1209228" y="622038"/>
                      <a:pt x="1176096" y="626325"/>
                    </a:cubicBezTo>
                    <a:cubicBezTo>
                      <a:pt x="1203706" y="590803"/>
                      <a:pt x="1293875" y="602936"/>
                      <a:pt x="1297508" y="549300"/>
                    </a:cubicBezTo>
                    <a:cubicBezTo>
                      <a:pt x="1297289" y="523768"/>
                      <a:pt x="1279851" y="496747"/>
                      <a:pt x="1251515" y="509077"/>
                    </a:cubicBezTo>
                    <a:cubicBezTo>
                      <a:pt x="1235966" y="515434"/>
                      <a:pt x="1223832" y="528164"/>
                      <a:pt x="1209228" y="536360"/>
                    </a:cubicBezTo>
                    <a:cubicBezTo>
                      <a:pt x="1195205" y="544229"/>
                      <a:pt x="1180237" y="550034"/>
                      <a:pt x="1164761" y="554314"/>
                    </a:cubicBezTo>
                    <a:cubicBezTo>
                      <a:pt x="1170428" y="542732"/>
                      <a:pt x="1179075" y="532364"/>
                      <a:pt x="1186122" y="521828"/>
                    </a:cubicBezTo>
                    <a:cubicBezTo>
                      <a:pt x="1236475" y="447506"/>
                      <a:pt x="1113174" y="448073"/>
                      <a:pt x="1068206" y="450638"/>
                    </a:cubicBezTo>
                    <a:cubicBezTo>
                      <a:pt x="1040538" y="450144"/>
                      <a:pt x="987635" y="451888"/>
                      <a:pt x="1002966" y="493412"/>
                    </a:cubicBezTo>
                    <a:cubicBezTo>
                      <a:pt x="1009593" y="515115"/>
                      <a:pt x="1045994" y="548501"/>
                      <a:pt x="1041642" y="568482"/>
                    </a:cubicBezTo>
                    <a:cubicBezTo>
                      <a:pt x="1035771" y="570240"/>
                      <a:pt x="1028244" y="567116"/>
                      <a:pt x="1021283" y="565460"/>
                    </a:cubicBezTo>
                    <a:cubicBezTo>
                      <a:pt x="994683" y="557053"/>
                      <a:pt x="954881" y="541940"/>
                      <a:pt x="937727" y="573394"/>
                    </a:cubicBezTo>
                    <a:cubicBezTo>
                      <a:pt x="927634" y="595838"/>
                      <a:pt x="922090" y="620600"/>
                      <a:pt x="917099" y="644635"/>
                    </a:cubicBezTo>
                    <a:cubicBezTo>
                      <a:pt x="907421" y="698387"/>
                      <a:pt x="912870" y="766010"/>
                      <a:pt x="969812" y="790852"/>
                    </a:cubicBezTo>
                    <a:cubicBezTo>
                      <a:pt x="1001128" y="804512"/>
                      <a:pt x="1047564" y="803938"/>
                      <a:pt x="1073677" y="778863"/>
                    </a:cubicBezTo>
                    <a:cubicBezTo>
                      <a:pt x="1074287" y="780505"/>
                      <a:pt x="1074970" y="782126"/>
                      <a:pt x="1075668" y="783731"/>
                    </a:cubicBezTo>
                    <a:cubicBezTo>
                      <a:pt x="1041751" y="807069"/>
                      <a:pt x="1025686" y="905630"/>
                      <a:pt x="993383" y="944843"/>
                    </a:cubicBezTo>
                    <a:cubicBezTo>
                      <a:pt x="978793" y="936560"/>
                      <a:pt x="965060" y="926628"/>
                      <a:pt x="949461" y="920248"/>
                    </a:cubicBezTo>
                    <a:cubicBezTo>
                      <a:pt x="911737" y="904758"/>
                      <a:pt x="865701" y="918490"/>
                      <a:pt x="839536" y="948948"/>
                    </a:cubicBezTo>
                    <a:cubicBezTo>
                      <a:pt x="830687" y="711887"/>
                      <a:pt x="795985" y="462728"/>
                      <a:pt x="664089" y="260252"/>
                    </a:cubicBezTo>
                    <a:cubicBezTo>
                      <a:pt x="730477" y="262708"/>
                      <a:pt x="815683" y="242589"/>
                      <a:pt x="839464" y="172380"/>
                    </a:cubicBezTo>
                    <a:cubicBezTo>
                      <a:pt x="850246" y="131989"/>
                      <a:pt x="808235" y="114558"/>
                      <a:pt x="775183" y="126525"/>
                    </a:cubicBezTo>
                    <a:cubicBezTo>
                      <a:pt x="764009" y="129657"/>
                      <a:pt x="752550" y="133994"/>
                      <a:pt x="741681" y="131284"/>
                    </a:cubicBezTo>
                    <a:cubicBezTo>
                      <a:pt x="772023" y="106733"/>
                      <a:pt x="800948" y="93633"/>
                      <a:pt x="768753" y="52487"/>
                    </a:cubicBezTo>
                    <a:cubicBezTo>
                      <a:pt x="730753" y="10890"/>
                      <a:pt x="692876" y="52174"/>
                      <a:pt x="678962" y="91780"/>
                    </a:cubicBezTo>
                    <a:cubicBezTo>
                      <a:pt x="670795" y="109618"/>
                      <a:pt x="659824" y="136661"/>
                      <a:pt x="638695" y="141108"/>
                    </a:cubicBezTo>
                    <a:cubicBezTo>
                      <a:pt x="633515" y="139967"/>
                      <a:pt x="635070" y="128523"/>
                      <a:pt x="635680" y="124818"/>
                    </a:cubicBezTo>
                    <a:cubicBezTo>
                      <a:pt x="637337" y="114813"/>
                      <a:pt x="641028" y="105062"/>
                      <a:pt x="648148" y="97745"/>
                    </a:cubicBezTo>
                    <a:cubicBezTo>
                      <a:pt x="660130" y="85437"/>
                      <a:pt x="677655" y="75984"/>
                      <a:pt x="684368" y="59418"/>
                    </a:cubicBezTo>
                    <a:cubicBezTo>
                      <a:pt x="692470" y="39423"/>
                      <a:pt x="674523" y="19987"/>
                      <a:pt x="656155" y="14530"/>
                    </a:cubicBezTo>
                    <a:cubicBezTo>
                      <a:pt x="634844" y="8201"/>
                      <a:pt x="612691" y="20226"/>
                      <a:pt x="597629" y="34613"/>
                    </a:cubicBezTo>
                    <a:cubicBezTo>
                      <a:pt x="580395" y="50409"/>
                      <a:pt x="573172" y="77445"/>
                      <a:pt x="551811" y="88547"/>
                    </a:cubicBezTo>
                    <a:cubicBezTo>
                      <a:pt x="551680" y="88518"/>
                      <a:pt x="551571" y="88496"/>
                      <a:pt x="551440" y="88467"/>
                    </a:cubicBezTo>
                    <a:cubicBezTo>
                      <a:pt x="542627" y="77699"/>
                      <a:pt x="557006" y="64068"/>
                      <a:pt x="563603" y="55851"/>
                    </a:cubicBezTo>
                    <a:cubicBezTo>
                      <a:pt x="571559" y="45868"/>
                      <a:pt x="581993" y="32302"/>
                      <a:pt x="573419" y="19471"/>
                    </a:cubicBezTo>
                    <a:cubicBezTo>
                      <a:pt x="568486" y="12089"/>
                      <a:pt x="558939" y="7540"/>
                      <a:pt x="550263" y="7010"/>
                    </a:cubicBezTo>
                    <a:cubicBezTo>
                      <a:pt x="531052" y="4678"/>
                      <a:pt x="512234" y="27994"/>
                      <a:pt x="494963" y="16804"/>
                    </a:cubicBezTo>
                    <a:cubicBezTo>
                      <a:pt x="478179" y="6843"/>
                      <a:pt x="448891" y="-15630"/>
                      <a:pt x="442897" y="17197"/>
                    </a:cubicBezTo>
                    <a:cubicBezTo>
                      <a:pt x="440550" y="30333"/>
                      <a:pt x="442708" y="44138"/>
                      <a:pt x="439605" y="57108"/>
                    </a:cubicBezTo>
                    <a:cubicBezTo>
                      <a:pt x="439038" y="59491"/>
                      <a:pt x="438334" y="60755"/>
                      <a:pt x="437847" y="61889"/>
                    </a:cubicBezTo>
                    <a:cubicBezTo>
                      <a:pt x="437781" y="62041"/>
                      <a:pt x="437752" y="61794"/>
                      <a:pt x="437621" y="61751"/>
                    </a:cubicBezTo>
                    <a:cubicBezTo>
                      <a:pt x="432172" y="59890"/>
                      <a:pt x="428946" y="58001"/>
                      <a:pt x="427239" y="52312"/>
                    </a:cubicBezTo>
                    <a:cubicBezTo>
                      <a:pt x="424747" y="39357"/>
                      <a:pt x="421971" y="25203"/>
                      <a:pt x="407846" y="20292"/>
                    </a:cubicBezTo>
                    <a:cubicBezTo>
                      <a:pt x="384182" y="12670"/>
                      <a:pt x="358177" y="16775"/>
                      <a:pt x="333989" y="19849"/>
                    </a:cubicBezTo>
                    <a:cubicBezTo>
                      <a:pt x="320388" y="21810"/>
                      <a:pt x="306771" y="23641"/>
                      <a:pt x="293003" y="23700"/>
                    </a:cubicBezTo>
                    <a:cubicBezTo>
                      <a:pt x="288375" y="23721"/>
                      <a:pt x="284015" y="27717"/>
                      <a:pt x="284197" y="32506"/>
                    </a:cubicBezTo>
                    <a:cubicBezTo>
                      <a:pt x="284880" y="50583"/>
                      <a:pt x="298917" y="58684"/>
                      <a:pt x="311262" y="68668"/>
                    </a:cubicBezTo>
                    <a:cubicBezTo>
                      <a:pt x="283841" y="69002"/>
                      <a:pt x="259239" y="57435"/>
                      <a:pt x="233700" y="49682"/>
                    </a:cubicBezTo>
                    <a:cubicBezTo>
                      <a:pt x="192590" y="36269"/>
                      <a:pt x="147970" y="35303"/>
                      <a:pt x="107093" y="50089"/>
                    </a:cubicBezTo>
                    <a:cubicBezTo>
                      <a:pt x="101048" y="52276"/>
                      <a:pt x="97327" y="60653"/>
                      <a:pt x="103002" y="65587"/>
                    </a:cubicBezTo>
                    <a:cubicBezTo>
                      <a:pt x="133446" y="90726"/>
                      <a:pt x="175319" y="88634"/>
                      <a:pt x="209926" y="105222"/>
                    </a:cubicBezTo>
                    <a:cubicBezTo>
                      <a:pt x="194355" y="124120"/>
                      <a:pt x="211074" y="138979"/>
                      <a:pt x="230575" y="142045"/>
                    </a:cubicBezTo>
                    <a:cubicBezTo>
                      <a:pt x="284255" y="151389"/>
                      <a:pt x="336794" y="133922"/>
                      <a:pt x="390408" y="135171"/>
                    </a:cubicBezTo>
                    <a:cubicBezTo>
                      <a:pt x="388359" y="146448"/>
                      <a:pt x="366249" y="145576"/>
                      <a:pt x="356985" y="147465"/>
                    </a:cubicBezTo>
                    <a:cubicBezTo>
                      <a:pt x="339540" y="149674"/>
                      <a:pt x="317271" y="155007"/>
                      <a:pt x="317918" y="177357"/>
                    </a:cubicBezTo>
                    <a:cubicBezTo>
                      <a:pt x="318535" y="198725"/>
                      <a:pt x="345382" y="207415"/>
                      <a:pt x="362340" y="211361"/>
                    </a:cubicBezTo>
                    <a:cubicBezTo>
                      <a:pt x="447481" y="233252"/>
                      <a:pt x="503748" y="175155"/>
                      <a:pt x="529301" y="194678"/>
                    </a:cubicBezTo>
                    <a:cubicBezTo>
                      <a:pt x="508478" y="202416"/>
                      <a:pt x="477147" y="215103"/>
                      <a:pt x="491868" y="242756"/>
                    </a:cubicBezTo>
                    <a:cubicBezTo>
                      <a:pt x="509698" y="270141"/>
                      <a:pt x="561111" y="253807"/>
                      <a:pt x="589157" y="254723"/>
                    </a:cubicBezTo>
                    <a:cubicBezTo>
                      <a:pt x="604836" y="254040"/>
                      <a:pt x="620632" y="253589"/>
                      <a:pt x="636407" y="253866"/>
                    </a:cubicBezTo>
                    <a:cubicBezTo>
                      <a:pt x="635694" y="256910"/>
                      <a:pt x="636341" y="260289"/>
                      <a:pt x="639131" y="263238"/>
                    </a:cubicBezTo>
                    <a:cubicBezTo>
                      <a:pt x="648555" y="273200"/>
                      <a:pt x="654528" y="285624"/>
                      <a:pt x="661524" y="297286"/>
                    </a:cubicBezTo>
                    <a:cubicBezTo>
                      <a:pt x="680379" y="326880"/>
                      <a:pt x="696625" y="358064"/>
                      <a:pt x="710605" y="390252"/>
                    </a:cubicBezTo>
                    <a:cubicBezTo>
                      <a:pt x="789708" y="580042"/>
                      <a:pt x="819345" y="789900"/>
                      <a:pt x="819846" y="994076"/>
                    </a:cubicBezTo>
                    <a:cubicBezTo>
                      <a:pt x="781105" y="824231"/>
                      <a:pt x="695674" y="669150"/>
                      <a:pt x="590981" y="531368"/>
                    </a:cubicBezTo>
                    <a:cubicBezTo>
                      <a:pt x="607111" y="524241"/>
                      <a:pt x="623589" y="530010"/>
                      <a:pt x="638666" y="536600"/>
                    </a:cubicBezTo>
                    <a:cubicBezTo>
                      <a:pt x="686947" y="558223"/>
                      <a:pt x="707066" y="517905"/>
                      <a:pt x="680234" y="479069"/>
                    </a:cubicBezTo>
                    <a:cubicBezTo>
                      <a:pt x="657528" y="447790"/>
                      <a:pt x="613243" y="448473"/>
                      <a:pt x="578317" y="450863"/>
                    </a:cubicBezTo>
                    <a:cubicBezTo>
                      <a:pt x="572228" y="451401"/>
                      <a:pt x="565819" y="451662"/>
                      <a:pt x="559825" y="452861"/>
                    </a:cubicBezTo>
                    <a:cubicBezTo>
                      <a:pt x="553853" y="454053"/>
                      <a:pt x="547851" y="456727"/>
                      <a:pt x="542053" y="458710"/>
                    </a:cubicBezTo>
                    <a:cubicBezTo>
                      <a:pt x="539117" y="459713"/>
                      <a:pt x="539772" y="463680"/>
                      <a:pt x="542765" y="463964"/>
                    </a:cubicBezTo>
                    <a:cubicBezTo>
                      <a:pt x="581346" y="469507"/>
                      <a:pt x="629206" y="453632"/>
                      <a:pt x="662004" y="481169"/>
                    </a:cubicBezTo>
                    <a:cubicBezTo>
                      <a:pt x="670439" y="489459"/>
                      <a:pt x="682327" y="510835"/>
                      <a:pt x="674385" y="522497"/>
                    </a:cubicBezTo>
                    <a:cubicBezTo>
                      <a:pt x="664373" y="535176"/>
                      <a:pt x="641790" y="519307"/>
                      <a:pt x="629555" y="516226"/>
                    </a:cubicBezTo>
                    <a:cubicBezTo>
                      <a:pt x="610722" y="509658"/>
                      <a:pt x="593102" y="512114"/>
                      <a:pt x="575127" y="520361"/>
                    </a:cubicBezTo>
                    <a:cubicBezTo>
                      <a:pt x="555916" y="531964"/>
                      <a:pt x="544560" y="530329"/>
                      <a:pt x="528095" y="515187"/>
                    </a:cubicBezTo>
                    <a:cubicBezTo>
                      <a:pt x="506988" y="490970"/>
                      <a:pt x="499693" y="478045"/>
                      <a:pt x="467992" y="499319"/>
                    </a:cubicBezTo>
                    <a:cubicBezTo>
                      <a:pt x="452153" y="508837"/>
                      <a:pt x="439954" y="523311"/>
                      <a:pt x="423889" y="532407"/>
                    </a:cubicBezTo>
                    <a:cubicBezTo>
                      <a:pt x="400849" y="543248"/>
                      <a:pt x="353643" y="540254"/>
                      <a:pt x="329513" y="532313"/>
                    </a:cubicBezTo>
                    <a:cubicBezTo>
                      <a:pt x="353425" y="514991"/>
                      <a:pt x="405267" y="489793"/>
                      <a:pt x="409510" y="458819"/>
                    </a:cubicBezTo>
                    <a:cubicBezTo>
                      <a:pt x="410832" y="410378"/>
                      <a:pt x="349058" y="423900"/>
                      <a:pt x="319654" y="433513"/>
                    </a:cubicBezTo>
                    <a:cubicBezTo>
                      <a:pt x="285904" y="443968"/>
                      <a:pt x="264899" y="441846"/>
                      <a:pt x="235116" y="422519"/>
                    </a:cubicBezTo>
                    <a:cubicBezTo>
                      <a:pt x="190984" y="391727"/>
                      <a:pt x="149184" y="408337"/>
                      <a:pt x="100561" y="406077"/>
                    </a:cubicBezTo>
                    <a:cubicBezTo>
                      <a:pt x="117505" y="346664"/>
                      <a:pt x="58696" y="295259"/>
                      <a:pt x="165815" y="298587"/>
                    </a:cubicBezTo>
                    <a:cubicBezTo>
                      <a:pt x="194878" y="301529"/>
                      <a:pt x="219749" y="291248"/>
                      <a:pt x="242455" y="273759"/>
                    </a:cubicBezTo>
                    <a:cubicBezTo>
                      <a:pt x="251457" y="267257"/>
                      <a:pt x="260576" y="260993"/>
                      <a:pt x="271409" y="258007"/>
                    </a:cubicBezTo>
                    <a:cubicBezTo>
                      <a:pt x="315723" y="246600"/>
                      <a:pt x="351486" y="271274"/>
                      <a:pt x="390234" y="287383"/>
                    </a:cubicBezTo>
                    <a:cubicBezTo>
                      <a:pt x="415003" y="296189"/>
                      <a:pt x="441465" y="293740"/>
                      <a:pt x="466953" y="298681"/>
                    </a:cubicBezTo>
                    <a:cubicBezTo>
                      <a:pt x="509240" y="307385"/>
                      <a:pt x="552690" y="327802"/>
                      <a:pt x="578070" y="363899"/>
                    </a:cubicBezTo>
                    <a:cubicBezTo>
                      <a:pt x="607692" y="407603"/>
                      <a:pt x="569576" y="430744"/>
                      <a:pt x="531735" y="444484"/>
                    </a:cubicBezTo>
                    <a:cubicBezTo>
                      <a:pt x="522035" y="448407"/>
                      <a:pt x="526235" y="464341"/>
                      <a:pt x="536124" y="460389"/>
                    </a:cubicBezTo>
                    <a:cubicBezTo>
                      <a:pt x="654658" y="421183"/>
                      <a:pt x="602083" y="331181"/>
                      <a:pt x="514334" y="294888"/>
                    </a:cubicBezTo>
                    <a:cubicBezTo>
                      <a:pt x="500558" y="289126"/>
                      <a:pt x="486259" y="284709"/>
                      <a:pt x="471597" y="281861"/>
                    </a:cubicBezTo>
                    <a:cubicBezTo>
                      <a:pt x="444902" y="276593"/>
                      <a:pt x="416776" y="279674"/>
                      <a:pt x="391200" y="269131"/>
                    </a:cubicBezTo>
                    <a:cubicBezTo>
                      <a:pt x="363961" y="257012"/>
                      <a:pt x="338211" y="240170"/>
                      <a:pt x="307491" y="238913"/>
                    </a:cubicBezTo>
                    <a:cubicBezTo>
                      <a:pt x="247875" y="230978"/>
                      <a:pt x="239221" y="267533"/>
                      <a:pt x="192691" y="281723"/>
                    </a:cubicBezTo>
                    <a:cubicBezTo>
                      <a:pt x="175617" y="285479"/>
                      <a:pt x="157787" y="281744"/>
                      <a:pt x="140516" y="283757"/>
                    </a:cubicBezTo>
                    <a:cubicBezTo>
                      <a:pt x="104121" y="287049"/>
                      <a:pt x="80732" y="305743"/>
                      <a:pt x="86458" y="344608"/>
                    </a:cubicBezTo>
                    <a:cubicBezTo>
                      <a:pt x="88623" y="366042"/>
                      <a:pt x="93433" y="388610"/>
                      <a:pt x="82927" y="408700"/>
                    </a:cubicBezTo>
                    <a:cubicBezTo>
                      <a:pt x="80790" y="412791"/>
                      <a:pt x="82375" y="419264"/>
                      <a:pt x="87606" y="420202"/>
                    </a:cubicBezTo>
                    <a:cubicBezTo>
                      <a:pt x="128142" y="427438"/>
                      <a:pt x="173008" y="409172"/>
                      <a:pt x="211248" y="428150"/>
                    </a:cubicBezTo>
                    <a:cubicBezTo>
                      <a:pt x="243421" y="445966"/>
                      <a:pt x="267420" y="462823"/>
                      <a:pt x="306212" y="453566"/>
                    </a:cubicBezTo>
                    <a:cubicBezTo>
                      <a:pt x="326222" y="450718"/>
                      <a:pt x="379720" y="427707"/>
                      <a:pt x="392014" y="450115"/>
                    </a:cubicBezTo>
                    <a:cubicBezTo>
                      <a:pt x="399759" y="479084"/>
                      <a:pt x="325139" y="509150"/>
                      <a:pt x="306815" y="528113"/>
                    </a:cubicBezTo>
                    <a:cubicBezTo>
                      <a:pt x="302507" y="531753"/>
                      <a:pt x="304091" y="539034"/>
                      <a:pt x="308559" y="541657"/>
                    </a:cubicBezTo>
                    <a:cubicBezTo>
                      <a:pt x="339620" y="559582"/>
                      <a:pt x="411908" y="563738"/>
                      <a:pt x="441342" y="541759"/>
                    </a:cubicBezTo>
                    <a:cubicBezTo>
                      <a:pt x="457719" y="530024"/>
                      <a:pt x="471836" y="512848"/>
                      <a:pt x="491417" y="506316"/>
                    </a:cubicBezTo>
                    <a:cubicBezTo>
                      <a:pt x="497470" y="504528"/>
                      <a:pt x="499621" y="508408"/>
                      <a:pt x="503588" y="513247"/>
                    </a:cubicBezTo>
                    <a:cubicBezTo>
                      <a:pt x="510149" y="521247"/>
                      <a:pt x="516986" y="528535"/>
                      <a:pt x="525603" y="534391"/>
                    </a:cubicBezTo>
                    <a:cubicBezTo>
                      <a:pt x="539953" y="545261"/>
                      <a:pt x="558721" y="548399"/>
                      <a:pt x="574604" y="538787"/>
                    </a:cubicBezTo>
                    <a:cubicBezTo>
                      <a:pt x="656090" y="657851"/>
                      <a:pt x="734822" y="781683"/>
                      <a:pt x="776920" y="921498"/>
                    </a:cubicBezTo>
                    <a:cubicBezTo>
                      <a:pt x="815785" y="1052639"/>
                      <a:pt x="833934" y="1189585"/>
                      <a:pt x="843707" y="1325753"/>
                    </a:cubicBezTo>
                    <a:cubicBezTo>
                      <a:pt x="821169" y="1264495"/>
                      <a:pt x="777487" y="1211782"/>
                      <a:pt x="723792" y="1175111"/>
                    </a:cubicBezTo>
                    <a:cubicBezTo>
                      <a:pt x="749339" y="1165099"/>
                      <a:pt x="764481" y="1138629"/>
                      <a:pt x="738411" y="1119441"/>
                    </a:cubicBezTo>
                    <a:cubicBezTo>
                      <a:pt x="738120" y="1119230"/>
                      <a:pt x="738201" y="1118779"/>
                      <a:pt x="738549" y="1118685"/>
                    </a:cubicBezTo>
                    <a:cubicBezTo>
                      <a:pt x="806237" y="1100150"/>
                      <a:pt x="823901" y="1040883"/>
                      <a:pt x="780306" y="987443"/>
                    </a:cubicBezTo>
                    <a:cubicBezTo>
                      <a:pt x="767700" y="971175"/>
                      <a:pt x="745895" y="952160"/>
                      <a:pt x="723378" y="958183"/>
                    </a:cubicBezTo>
                    <a:cubicBezTo>
                      <a:pt x="705831" y="963160"/>
                      <a:pt x="698624" y="982037"/>
                      <a:pt x="686351" y="993713"/>
                    </a:cubicBezTo>
                    <a:cubicBezTo>
                      <a:pt x="686054" y="993997"/>
                      <a:pt x="685538" y="993728"/>
                      <a:pt x="685610" y="993321"/>
                    </a:cubicBezTo>
                    <a:cubicBezTo>
                      <a:pt x="687376" y="982727"/>
                      <a:pt x="693312" y="972969"/>
                      <a:pt x="694366" y="962172"/>
                    </a:cubicBezTo>
                    <a:cubicBezTo>
                      <a:pt x="695834" y="929294"/>
                      <a:pt x="650488" y="908180"/>
                      <a:pt x="625740" y="894542"/>
                    </a:cubicBezTo>
                    <a:cubicBezTo>
                      <a:pt x="616433" y="890393"/>
                      <a:pt x="574836" y="868538"/>
                      <a:pt x="570869" y="883651"/>
                    </a:cubicBezTo>
                    <a:cubicBezTo>
                      <a:pt x="558096" y="918105"/>
                      <a:pt x="606588" y="967745"/>
                      <a:pt x="577474" y="994970"/>
                    </a:cubicBezTo>
                    <a:cubicBezTo>
                      <a:pt x="577285" y="995152"/>
                      <a:pt x="576965" y="995123"/>
                      <a:pt x="576798" y="994919"/>
                    </a:cubicBezTo>
                    <a:cubicBezTo>
                      <a:pt x="551360" y="961743"/>
                      <a:pt x="600768" y="901147"/>
                      <a:pt x="539888" y="887647"/>
                    </a:cubicBezTo>
                    <a:cubicBezTo>
                      <a:pt x="526889" y="884857"/>
                      <a:pt x="514174" y="884741"/>
                      <a:pt x="501124" y="887000"/>
                    </a:cubicBezTo>
                    <a:cubicBezTo>
                      <a:pt x="494672" y="888119"/>
                      <a:pt x="488351" y="888439"/>
                      <a:pt x="481892" y="887167"/>
                    </a:cubicBezTo>
                    <a:cubicBezTo>
                      <a:pt x="475171" y="885845"/>
                      <a:pt x="468937" y="882459"/>
                      <a:pt x="462427" y="880439"/>
                    </a:cubicBezTo>
                    <a:cubicBezTo>
                      <a:pt x="444088" y="874736"/>
                      <a:pt x="418229" y="884537"/>
                      <a:pt x="428423" y="907097"/>
                    </a:cubicBezTo>
                    <a:cubicBezTo>
                      <a:pt x="437055" y="924216"/>
                      <a:pt x="451579" y="937984"/>
                      <a:pt x="458227" y="956287"/>
                    </a:cubicBezTo>
                    <a:cubicBezTo>
                      <a:pt x="461286" y="963894"/>
                      <a:pt x="465006" y="973071"/>
                      <a:pt x="463241" y="981376"/>
                    </a:cubicBezTo>
                    <a:cubicBezTo>
                      <a:pt x="463234" y="981398"/>
                      <a:pt x="463197" y="981587"/>
                      <a:pt x="463103" y="981666"/>
                    </a:cubicBezTo>
                    <a:cubicBezTo>
                      <a:pt x="462994" y="981753"/>
                      <a:pt x="462826" y="981732"/>
                      <a:pt x="462819" y="981732"/>
                    </a:cubicBezTo>
                    <a:cubicBezTo>
                      <a:pt x="442569" y="979000"/>
                      <a:pt x="442337" y="946551"/>
                      <a:pt x="427660" y="934802"/>
                    </a:cubicBezTo>
                    <a:cubicBezTo>
                      <a:pt x="405485" y="914203"/>
                      <a:pt x="372730" y="929556"/>
                      <a:pt x="347555" y="934482"/>
                    </a:cubicBezTo>
                    <a:cubicBezTo>
                      <a:pt x="317111" y="940440"/>
                      <a:pt x="285715" y="925182"/>
                      <a:pt x="255744" y="936204"/>
                    </a:cubicBezTo>
                    <a:cubicBezTo>
                      <a:pt x="243247" y="942620"/>
                      <a:pt x="256500" y="953293"/>
                      <a:pt x="264535" y="958764"/>
                    </a:cubicBezTo>
                    <a:cubicBezTo>
                      <a:pt x="264935" y="959041"/>
                      <a:pt x="264644" y="959658"/>
                      <a:pt x="264179" y="959527"/>
                    </a:cubicBezTo>
                    <a:cubicBezTo>
                      <a:pt x="228047" y="949334"/>
                      <a:pt x="194195" y="973725"/>
                      <a:pt x="160620" y="984130"/>
                    </a:cubicBezTo>
                    <a:cubicBezTo>
                      <a:pt x="150673" y="987101"/>
                      <a:pt x="132095" y="988939"/>
                      <a:pt x="126631" y="999293"/>
                    </a:cubicBezTo>
                    <a:cubicBezTo>
                      <a:pt x="120585" y="1010744"/>
                      <a:pt x="134136" y="1018613"/>
                      <a:pt x="146197" y="1023932"/>
                    </a:cubicBezTo>
                    <a:cubicBezTo>
                      <a:pt x="122758" y="1029250"/>
                      <a:pt x="98098" y="1028822"/>
                      <a:pt x="76162" y="1040265"/>
                    </a:cubicBezTo>
                    <a:cubicBezTo>
                      <a:pt x="48988" y="1054448"/>
                      <a:pt x="25774" y="1075025"/>
                      <a:pt x="2342" y="1094490"/>
                    </a:cubicBezTo>
                    <a:cubicBezTo>
                      <a:pt x="-2214" y="1098275"/>
                      <a:pt x="380" y="1106340"/>
                      <a:pt x="5807" y="1107626"/>
                    </a:cubicBezTo>
                    <a:cubicBezTo>
                      <a:pt x="22998" y="1111702"/>
                      <a:pt x="37973" y="1106180"/>
                      <a:pt x="54837" y="1103964"/>
                    </a:cubicBezTo>
                    <a:cubicBezTo>
                      <a:pt x="104455" y="1096771"/>
                      <a:pt x="150891" y="1072104"/>
                      <a:pt x="201730" y="1072373"/>
                    </a:cubicBezTo>
                    <a:cubicBezTo>
                      <a:pt x="176634" y="1090893"/>
                      <a:pt x="142012" y="1089803"/>
                      <a:pt x="118725" y="1111419"/>
                    </a:cubicBezTo>
                    <a:cubicBezTo>
                      <a:pt x="114162" y="1115532"/>
                      <a:pt x="116073" y="1122347"/>
                      <a:pt x="120535" y="1125435"/>
                    </a:cubicBezTo>
                    <a:cubicBezTo>
                      <a:pt x="150317" y="1146055"/>
                      <a:pt x="185803" y="1140497"/>
                      <a:pt x="217627" y="1128021"/>
                    </a:cubicBezTo>
                    <a:cubicBezTo>
                      <a:pt x="266461" y="1110177"/>
                      <a:pt x="310993" y="1071733"/>
                      <a:pt x="365051" y="1073339"/>
                    </a:cubicBezTo>
                    <a:cubicBezTo>
                      <a:pt x="358788" y="1087020"/>
                      <a:pt x="339606" y="1093240"/>
                      <a:pt x="326941" y="1098355"/>
                    </a:cubicBezTo>
                    <a:cubicBezTo>
                      <a:pt x="309206" y="1105512"/>
                      <a:pt x="288513" y="1113061"/>
                      <a:pt x="279401" y="1131327"/>
                    </a:cubicBezTo>
                    <a:cubicBezTo>
                      <a:pt x="277636" y="1134866"/>
                      <a:pt x="278086" y="1140562"/>
                      <a:pt x="282300" y="1142386"/>
                    </a:cubicBezTo>
                    <a:cubicBezTo>
                      <a:pt x="305144" y="1152260"/>
                      <a:pt x="329492" y="1156474"/>
                      <a:pt x="354305" y="1157056"/>
                    </a:cubicBezTo>
                    <a:cubicBezTo>
                      <a:pt x="402963" y="1159802"/>
                      <a:pt x="428445" y="1150676"/>
                      <a:pt x="466685" y="1121170"/>
                    </a:cubicBezTo>
                    <a:cubicBezTo>
                      <a:pt x="479051" y="1112669"/>
                      <a:pt x="491832" y="1105265"/>
                      <a:pt x="506451" y="1103754"/>
                    </a:cubicBezTo>
                    <a:cubicBezTo>
                      <a:pt x="502149" y="1114028"/>
                      <a:pt x="490858" y="1121243"/>
                      <a:pt x="482052" y="1127244"/>
                    </a:cubicBezTo>
                    <a:cubicBezTo>
                      <a:pt x="472911" y="1133820"/>
                      <a:pt x="434809" y="1156394"/>
                      <a:pt x="450337" y="1168790"/>
                    </a:cubicBezTo>
                    <a:cubicBezTo>
                      <a:pt x="485764" y="1188080"/>
                      <a:pt x="565725" y="1206993"/>
                      <a:pt x="599925" y="1180321"/>
                    </a:cubicBezTo>
                    <a:cubicBezTo>
                      <a:pt x="609937" y="1168616"/>
                      <a:pt x="618547" y="1154803"/>
                      <a:pt x="623444" y="1140148"/>
                    </a:cubicBezTo>
                    <a:cubicBezTo>
                      <a:pt x="637191" y="1157383"/>
                      <a:pt x="622056" y="1163689"/>
                      <a:pt x="632222" y="1175503"/>
                    </a:cubicBezTo>
                    <a:cubicBezTo>
                      <a:pt x="651497" y="1192593"/>
                      <a:pt x="680786" y="1186576"/>
                      <a:pt x="703710" y="1181941"/>
                    </a:cubicBezTo>
                    <a:cubicBezTo>
                      <a:pt x="704182" y="1184237"/>
                      <a:pt x="705519" y="1186424"/>
                      <a:pt x="708004" y="1188044"/>
                    </a:cubicBezTo>
                    <a:cubicBezTo>
                      <a:pt x="745757" y="1212668"/>
                      <a:pt x="778148" y="1245728"/>
                      <a:pt x="801783" y="1284120"/>
                    </a:cubicBezTo>
                    <a:cubicBezTo>
                      <a:pt x="819766" y="1313031"/>
                      <a:pt x="831188" y="1345080"/>
                      <a:pt x="839246" y="1378009"/>
                    </a:cubicBezTo>
                    <a:cubicBezTo>
                      <a:pt x="842356" y="1389743"/>
                      <a:pt x="844158" y="1402182"/>
                      <a:pt x="844397" y="1414265"/>
                    </a:cubicBezTo>
                    <a:cubicBezTo>
                      <a:pt x="837604" y="1465925"/>
                      <a:pt x="836202" y="1518282"/>
                      <a:pt x="836674" y="1570363"/>
                    </a:cubicBezTo>
                    <a:cubicBezTo>
                      <a:pt x="792759" y="1574955"/>
                      <a:pt x="692695" y="1595278"/>
                      <a:pt x="660391" y="1622997"/>
                    </a:cubicBezTo>
                    <a:cubicBezTo>
                      <a:pt x="654629" y="1625090"/>
                      <a:pt x="650022" y="1630691"/>
                      <a:pt x="651752" y="1638364"/>
                    </a:cubicBezTo>
                    <a:cubicBezTo>
                      <a:pt x="657710" y="1664812"/>
                      <a:pt x="661277" y="1691869"/>
                      <a:pt x="665107" y="1718680"/>
                    </a:cubicBezTo>
                    <a:cubicBezTo>
                      <a:pt x="686177" y="1813702"/>
                      <a:pt x="668652" y="1961932"/>
                      <a:pt x="750800" y="2025551"/>
                    </a:cubicBezTo>
                    <a:cubicBezTo>
                      <a:pt x="813954" y="2070861"/>
                      <a:pt x="899392" y="2066879"/>
                      <a:pt x="972726" y="2055378"/>
                    </a:cubicBezTo>
                    <a:cubicBezTo>
                      <a:pt x="1070618" y="2033333"/>
                      <a:pt x="1095518" y="1959309"/>
                      <a:pt x="1104891" y="1869111"/>
                    </a:cubicBezTo>
                    <a:cubicBezTo>
                      <a:pt x="1113755" y="1805310"/>
                      <a:pt x="1122765" y="1736823"/>
                      <a:pt x="1134754" y="1672695"/>
                    </a:cubicBezTo>
                    <a:cubicBezTo>
                      <a:pt x="1135553" y="1664390"/>
                      <a:pt x="1141220" y="1654131"/>
                      <a:pt x="1136497" y="1646625"/>
                    </a:cubicBezTo>
                    <a:cubicBezTo>
                      <a:pt x="1137660" y="1644729"/>
                      <a:pt x="1138023" y="1642317"/>
                      <a:pt x="1136570" y="1640050"/>
                    </a:cubicBezTo>
                    <a:cubicBezTo>
                      <a:pt x="1100531" y="1589342"/>
                      <a:pt x="1026841" y="1582148"/>
                      <a:pt x="969870" y="1571846"/>
                    </a:cubicBezTo>
                    <a:cubicBezTo>
                      <a:pt x="978582" y="1491864"/>
                      <a:pt x="974208" y="1410799"/>
                      <a:pt x="987832" y="1331311"/>
                    </a:cubicBezTo>
                    <a:cubicBezTo>
                      <a:pt x="1056065" y="1363724"/>
                      <a:pt x="1055055" y="1274936"/>
                      <a:pt x="1057983" y="1231116"/>
                    </a:cubicBezTo>
                    <a:cubicBezTo>
                      <a:pt x="1058550" y="1208759"/>
                      <a:pt x="1059988" y="1184455"/>
                      <a:pt x="1073619" y="1165753"/>
                    </a:cubicBezTo>
                    <a:cubicBezTo>
                      <a:pt x="1085055" y="1199909"/>
                      <a:pt x="1080115" y="1237248"/>
                      <a:pt x="1088543" y="1272015"/>
                    </a:cubicBezTo>
                    <a:cubicBezTo>
                      <a:pt x="1100459" y="1325201"/>
                      <a:pt x="1142673" y="1365788"/>
                      <a:pt x="1194624" y="1380326"/>
                    </a:cubicBezTo>
                    <a:cubicBezTo>
                      <a:pt x="1224123" y="1383175"/>
                      <a:pt x="1187358" y="1308460"/>
                      <a:pt x="1182199" y="1295854"/>
                    </a:cubicBezTo>
                    <a:cubicBezTo>
                      <a:pt x="1173117" y="1276222"/>
                      <a:pt x="1168249" y="1252281"/>
                      <a:pt x="1178929" y="1232482"/>
                    </a:cubicBezTo>
                    <a:cubicBezTo>
                      <a:pt x="1200218" y="1261189"/>
                      <a:pt x="1195713" y="1300889"/>
                      <a:pt x="1210972" y="1332416"/>
                    </a:cubicBezTo>
                    <a:cubicBezTo>
                      <a:pt x="1233496" y="1373889"/>
                      <a:pt x="1296345" y="1423587"/>
                      <a:pt x="1340302" y="1440669"/>
                    </a:cubicBezTo>
                    <a:cubicBezTo>
                      <a:pt x="1347424" y="1443212"/>
                      <a:pt x="1353527" y="1435561"/>
                      <a:pt x="1351928" y="1429051"/>
                    </a:cubicBezTo>
                    <a:cubicBezTo>
                      <a:pt x="1346769" y="1407857"/>
                      <a:pt x="1347568" y="1387156"/>
                      <a:pt x="1355707" y="1366848"/>
                    </a:cubicBezTo>
                    <a:cubicBezTo>
                      <a:pt x="1368058" y="1332045"/>
                      <a:pt x="1407875" y="1293100"/>
                      <a:pt x="1397267" y="1254672"/>
                    </a:cubicBezTo>
                    <a:cubicBezTo>
                      <a:pt x="1391672" y="1238934"/>
                      <a:pt x="1377794" y="1227977"/>
                      <a:pt x="1371764" y="1212370"/>
                    </a:cubicBezTo>
                    <a:cubicBezTo>
                      <a:pt x="1366315" y="1196342"/>
                      <a:pt x="1370383" y="1178926"/>
                      <a:pt x="1369584" y="1162352"/>
                    </a:cubicBezTo>
                    <a:cubicBezTo>
                      <a:pt x="1398139" y="1145910"/>
                      <a:pt x="1380773" y="1074829"/>
                      <a:pt x="1386514" y="1044559"/>
                    </a:cubicBezTo>
                    <a:cubicBezTo>
                      <a:pt x="1406785" y="1073070"/>
                      <a:pt x="1405477" y="1111027"/>
                      <a:pt x="1420444" y="1142059"/>
                    </a:cubicBezTo>
                    <a:cubicBezTo>
                      <a:pt x="1437447" y="1173651"/>
                      <a:pt x="1464984" y="1199720"/>
                      <a:pt x="1494338" y="1219948"/>
                    </a:cubicBezTo>
                    <a:cubicBezTo>
                      <a:pt x="1510322" y="1230309"/>
                      <a:pt x="1528778" y="1238512"/>
                      <a:pt x="1548251" y="1235664"/>
                    </a:cubicBezTo>
                    <a:cubicBezTo>
                      <a:pt x="1552464" y="1235039"/>
                      <a:pt x="1554426" y="1229830"/>
                      <a:pt x="1553627" y="1226175"/>
                    </a:cubicBezTo>
                    <a:cubicBezTo>
                      <a:pt x="1548613" y="1197359"/>
                      <a:pt x="1512284" y="1177465"/>
                      <a:pt x="1519259" y="1146680"/>
                    </a:cubicBezTo>
                    <a:cubicBezTo>
                      <a:pt x="1546942" y="1166458"/>
                      <a:pt x="1558495" y="1200665"/>
                      <a:pt x="1577458" y="1227679"/>
                    </a:cubicBezTo>
                    <a:cubicBezTo>
                      <a:pt x="1603906" y="1264771"/>
                      <a:pt x="1670606" y="1306949"/>
                      <a:pt x="1714274" y="1319730"/>
                    </a:cubicBezTo>
                    <a:cubicBezTo>
                      <a:pt x="1718851" y="1320914"/>
                      <a:pt x="1724518" y="1317390"/>
                      <a:pt x="1724155" y="1312210"/>
                    </a:cubicBezTo>
                    <a:cubicBezTo>
                      <a:pt x="1720668" y="1265810"/>
                      <a:pt x="1741375" y="1219236"/>
                      <a:pt x="1728878" y="1173186"/>
                    </a:cubicBezTo>
                    <a:cubicBezTo>
                      <a:pt x="1709406" y="1107212"/>
                      <a:pt x="1631589" y="1089338"/>
                      <a:pt x="1570483" y="1090675"/>
                    </a:cubicBezTo>
                    <a:cubicBezTo>
                      <a:pt x="1569612" y="1090697"/>
                      <a:pt x="1569248" y="1089571"/>
                      <a:pt x="1569975" y="1089019"/>
                    </a:cubicBezTo>
                    <a:cubicBezTo>
                      <a:pt x="1598675" y="1066734"/>
                      <a:pt x="1656220" y="1071719"/>
                      <a:pt x="1684629" y="1091365"/>
                    </a:cubicBezTo>
                    <a:cubicBezTo>
                      <a:pt x="1702503" y="1104182"/>
                      <a:pt x="1718342" y="1119768"/>
                      <a:pt x="1737016" y="1131516"/>
                    </a:cubicBezTo>
                    <a:cubicBezTo>
                      <a:pt x="1753000" y="1143607"/>
                      <a:pt x="1772400" y="1141652"/>
                      <a:pt x="1779883" y="1121584"/>
                    </a:cubicBezTo>
                    <a:cubicBezTo>
                      <a:pt x="1786496" y="1102366"/>
                      <a:pt x="1777268" y="1079006"/>
                      <a:pt x="1769785" y="1061387"/>
                    </a:cubicBezTo>
                    <a:close/>
                    <a:moveTo>
                      <a:pt x="1388693" y="921702"/>
                    </a:moveTo>
                    <a:cubicBezTo>
                      <a:pt x="1379102" y="922080"/>
                      <a:pt x="1369438" y="920285"/>
                      <a:pt x="1360429" y="917335"/>
                    </a:cubicBezTo>
                    <a:cubicBezTo>
                      <a:pt x="1359340" y="916986"/>
                      <a:pt x="1358758" y="915867"/>
                      <a:pt x="1358976" y="914777"/>
                    </a:cubicBezTo>
                    <a:cubicBezTo>
                      <a:pt x="1360502" y="908006"/>
                      <a:pt x="1361156" y="904111"/>
                      <a:pt x="1369076" y="901859"/>
                    </a:cubicBezTo>
                    <a:cubicBezTo>
                      <a:pt x="1402644" y="893074"/>
                      <a:pt x="1437810" y="906908"/>
                      <a:pt x="1471814" y="903929"/>
                    </a:cubicBezTo>
                    <a:cubicBezTo>
                      <a:pt x="1444640" y="911842"/>
                      <a:pt x="1417248" y="921011"/>
                      <a:pt x="1388693" y="921702"/>
                    </a:cubicBezTo>
                    <a:close/>
                    <a:moveTo>
                      <a:pt x="616040" y="235781"/>
                    </a:moveTo>
                    <a:cubicBezTo>
                      <a:pt x="595769" y="236333"/>
                      <a:pt x="575265" y="237009"/>
                      <a:pt x="555109" y="239320"/>
                    </a:cubicBezTo>
                    <a:cubicBezTo>
                      <a:pt x="541777" y="240845"/>
                      <a:pt x="525204" y="244333"/>
                      <a:pt x="512263" y="239239"/>
                    </a:cubicBezTo>
                    <a:cubicBezTo>
                      <a:pt x="501902" y="235091"/>
                      <a:pt x="501495" y="224650"/>
                      <a:pt x="511478" y="219665"/>
                    </a:cubicBezTo>
                    <a:cubicBezTo>
                      <a:pt x="519827" y="212879"/>
                      <a:pt x="553591" y="206507"/>
                      <a:pt x="546950" y="192324"/>
                    </a:cubicBezTo>
                    <a:cubicBezTo>
                      <a:pt x="539016" y="181077"/>
                      <a:pt x="527863" y="174589"/>
                      <a:pt x="513861" y="175300"/>
                    </a:cubicBezTo>
                    <a:cubicBezTo>
                      <a:pt x="500826" y="175962"/>
                      <a:pt x="488765" y="181302"/>
                      <a:pt x="476719" y="185807"/>
                    </a:cubicBezTo>
                    <a:cubicBezTo>
                      <a:pt x="460945" y="191699"/>
                      <a:pt x="444422" y="196691"/>
                      <a:pt x="427784" y="199350"/>
                    </a:cubicBezTo>
                    <a:cubicBezTo>
                      <a:pt x="406160" y="203383"/>
                      <a:pt x="348252" y="196408"/>
                      <a:pt x="335529" y="178599"/>
                    </a:cubicBezTo>
                    <a:cubicBezTo>
                      <a:pt x="328475" y="157688"/>
                      <a:pt x="387015" y="165041"/>
                      <a:pt x="397660" y="151796"/>
                    </a:cubicBezTo>
                    <a:cubicBezTo>
                      <a:pt x="406764" y="146455"/>
                      <a:pt x="409939" y="120952"/>
                      <a:pt x="396897" y="120008"/>
                    </a:cubicBezTo>
                    <a:cubicBezTo>
                      <a:pt x="372970" y="120138"/>
                      <a:pt x="349211" y="122340"/>
                      <a:pt x="325481" y="125304"/>
                    </a:cubicBezTo>
                    <a:cubicBezTo>
                      <a:pt x="300327" y="129199"/>
                      <a:pt x="274918" y="131974"/>
                      <a:pt x="249517" y="128872"/>
                    </a:cubicBezTo>
                    <a:cubicBezTo>
                      <a:pt x="239628" y="127499"/>
                      <a:pt x="226891" y="127324"/>
                      <a:pt x="219495" y="120553"/>
                    </a:cubicBezTo>
                    <a:cubicBezTo>
                      <a:pt x="219466" y="120524"/>
                      <a:pt x="219139" y="120167"/>
                      <a:pt x="219160" y="119594"/>
                    </a:cubicBezTo>
                    <a:cubicBezTo>
                      <a:pt x="219182" y="119063"/>
                      <a:pt x="219553" y="118329"/>
                      <a:pt x="219568" y="118300"/>
                    </a:cubicBezTo>
                    <a:cubicBezTo>
                      <a:pt x="222670" y="110889"/>
                      <a:pt x="236569" y="104960"/>
                      <a:pt x="226092" y="96743"/>
                    </a:cubicBezTo>
                    <a:cubicBezTo>
                      <a:pt x="196520" y="79828"/>
                      <a:pt x="159509" y="79988"/>
                      <a:pt x="130365" y="62935"/>
                    </a:cubicBezTo>
                    <a:cubicBezTo>
                      <a:pt x="186007" y="48708"/>
                      <a:pt x="232849" y="69016"/>
                      <a:pt x="286130" y="81717"/>
                    </a:cubicBezTo>
                    <a:cubicBezTo>
                      <a:pt x="296302" y="84725"/>
                      <a:pt x="343849" y="87014"/>
                      <a:pt x="331533" y="66938"/>
                    </a:cubicBezTo>
                    <a:cubicBezTo>
                      <a:pt x="323250" y="57515"/>
                      <a:pt x="312127" y="51186"/>
                      <a:pt x="304774" y="40810"/>
                    </a:cubicBezTo>
                    <a:cubicBezTo>
                      <a:pt x="330901" y="40992"/>
                      <a:pt x="385475" y="22435"/>
                      <a:pt x="404983" y="33930"/>
                    </a:cubicBezTo>
                    <a:cubicBezTo>
                      <a:pt x="416660" y="43477"/>
                      <a:pt x="405579" y="70469"/>
                      <a:pt x="432681" y="77837"/>
                    </a:cubicBezTo>
                    <a:cubicBezTo>
                      <a:pt x="466692" y="82458"/>
                      <a:pt x="452887" y="34250"/>
                      <a:pt x="459782" y="16099"/>
                    </a:cubicBezTo>
                    <a:cubicBezTo>
                      <a:pt x="459840" y="15947"/>
                      <a:pt x="459891" y="15838"/>
                      <a:pt x="459935" y="15729"/>
                    </a:cubicBezTo>
                    <a:cubicBezTo>
                      <a:pt x="469424" y="18802"/>
                      <a:pt x="477634" y="25305"/>
                      <a:pt x="486310" y="30108"/>
                    </a:cubicBezTo>
                    <a:cubicBezTo>
                      <a:pt x="505099" y="42649"/>
                      <a:pt x="522580" y="30653"/>
                      <a:pt x="540760" y="24048"/>
                    </a:cubicBezTo>
                    <a:cubicBezTo>
                      <a:pt x="546979" y="21680"/>
                      <a:pt x="563429" y="22551"/>
                      <a:pt x="560247" y="32557"/>
                    </a:cubicBezTo>
                    <a:cubicBezTo>
                      <a:pt x="553031" y="47611"/>
                      <a:pt x="536923" y="58074"/>
                      <a:pt x="533072" y="74989"/>
                    </a:cubicBezTo>
                    <a:cubicBezTo>
                      <a:pt x="530028" y="88002"/>
                      <a:pt x="538209" y="106333"/>
                      <a:pt x="553671" y="104582"/>
                    </a:cubicBezTo>
                    <a:cubicBezTo>
                      <a:pt x="581426" y="98341"/>
                      <a:pt x="591794" y="60755"/>
                      <a:pt x="610758" y="44175"/>
                    </a:cubicBezTo>
                    <a:cubicBezTo>
                      <a:pt x="626264" y="30093"/>
                      <a:pt x="652675" y="19849"/>
                      <a:pt x="667693" y="40767"/>
                    </a:cubicBezTo>
                    <a:cubicBezTo>
                      <a:pt x="681374" y="61518"/>
                      <a:pt x="639509" y="78215"/>
                      <a:pt x="630739" y="94316"/>
                    </a:cubicBezTo>
                    <a:cubicBezTo>
                      <a:pt x="617777" y="111870"/>
                      <a:pt x="609799" y="159628"/>
                      <a:pt x="643331" y="156722"/>
                    </a:cubicBezTo>
                    <a:cubicBezTo>
                      <a:pt x="693131" y="145496"/>
                      <a:pt x="685567" y="78019"/>
                      <a:pt x="722325" y="53809"/>
                    </a:cubicBezTo>
                    <a:cubicBezTo>
                      <a:pt x="741216" y="42649"/>
                      <a:pt x="760056" y="59193"/>
                      <a:pt x="766588" y="77198"/>
                    </a:cubicBezTo>
                    <a:cubicBezTo>
                      <a:pt x="774399" y="98806"/>
                      <a:pt x="732925" y="111601"/>
                      <a:pt x="722601" y="128363"/>
                    </a:cubicBezTo>
                    <a:cubicBezTo>
                      <a:pt x="711128" y="143636"/>
                      <a:pt x="745226" y="151817"/>
                      <a:pt x="755827" y="149311"/>
                    </a:cubicBezTo>
                    <a:cubicBezTo>
                      <a:pt x="767976" y="147836"/>
                      <a:pt x="779390" y="143026"/>
                      <a:pt x="791481" y="141405"/>
                    </a:cubicBezTo>
                    <a:cubicBezTo>
                      <a:pt x="806448" y="139400"/>
                      <a:pt x="823842" y="146201"/>
                      <a:pt x="821575" y="163007"/>
                    </a:cubicBezTo>
                    <a:cubicBezTo>
                      <a:pt x="807196" y="218568"/>
                      <a:pt x="741673" y="236108"/>
                      <a:pt x="691300" y="241688"/>
                    </a:cubicBezTo>
                    <a:cubicBezTo>
                      <a:pt x="666741" y="235476"/>
                      <a:pt x="641267" y="235403"/>
                      <a:pt x="616040" y="235781"/>
                    </a:cubicBezTo>
                    <a:close/>
                    <a:moveTo>
                      <a:pt x="661256" y="1170766"/>
                    </a:moveTo>
                    <a:cubicBezTo>
                      <a:pt x="655545" y="1170694"/>
                      <a:pt x="650357" y="1167765"/>
                      <a:pt x="645285" y="1165389"/>
                    </a:cubicBezTo>
                    <a:cubicBezTo>
                      <a:pt x="644283" y="1164917"/>
                      <a:pt x="643840" y="1163776"/>
                      <a:pt x="644166" y="1162716"/>
                    </a:cubicBezTo>
                    <a:cubicBezTo>
                      <a:pt x="649550" y="1145118"/>
                      <a:pt x="624607" y="1100746"/>
                      <a:pt x="610736" y="1129402"/>
                    </a:cubicBezTo>
                    <a:cubicBezTo>
                      <a:pt x="607823" y="1140693"/>
                      <a:pt x="602432" y="1150901"/>
                      <a:pt x="595587" y="1160354"/>
                    </a:cubicBezTo>
                    <a:cubicBezTo>
                      <a:pt x="578513" y="1192331"/>
                      <a:pt x="493227" y="1172481"/>
                      <a:pt x="466343" y="1158967"/>
                    </a:cubicBezTo>
                    <a:cubicBezTo>
                      <a:pt x="486237" y="1138448"/>
                      <a:pt x="522973" y="1128908"/>
                      <a:pt x="524259" y="1095609"/>
                    </a:cubicBezTo>
                    <a:cubicBezTo>
                      <a:pt x="524382" y="1091017"/>
                      <a:pt x="520466" y="1087943"/>
                      <a:pt x="516237" y="1087587"/>
                    </a:cubicBezTo>
                    <a:cubicBezTo>
                      <a:pt x="478121" y="1084390"/>
                      <a:pt x="452705" y="1115786"/>
                      <a:pt x="421404" y="1131451"/>
                    </a:cubicBezTo>
                    <a:cubicBezTo>
                      <a:pt x="386368" y="1146687"/>
                      <a:pt x="334796" y="1142575"/>
                      <a:pt x="298867" y="1131494"/>
                    </a:cubicBezTo>
                    <a:cubicBezTo>
                      <a:pt x="324522" y="1106696"/>
                      <a:pt x="376908" y="1109704"/>
                      <a:pt x="382670" y="1066873"/>
                    </a:cubicBezTo>
                    <a:cubicBezTo>
                      <a:pt x="383099" y="1063654"/>
                      <a:pt x="379931" y="1059934"/>
                      <a:pt x="376879" y="1059272"/>
                    </a:cubicBezTo>
                    <a:cubicBezTo>
                      <a:pt x="294434" y="1041348"/>
                      <a:pt x="220824" y="1146549"/>
                      <a:pt x="141453" y="1116977"/>
                    </a:cubicBezTo>
                    <a:cubicBezTo>
                      <a:pt x="168380" y="1101501"/>
                      <a:pt x="206118" y="1100455"/>
                      <a:pt x="221565" y="1070331"/>
                    </a:cubicBezTo>
                    <a:cubicBezTo>
                      <a:pt x="224051" y="1065492"/>
                      <a:pt x="220926" y="1060450"/>
                      <a:pt x="215651" y="1060028"/>
                    </a:cubicBezTo>
                    <a:cubicBezTo>
                      <a:pt x="150542" y="1052675"/>
                      <a:pt x="80754" y="1105396"/>
                      <a:pt x="25752" y="1096640"/>
                    </a:cubicBezTo>
                    <a:cubicBezTo>
                      <a:pt x="25382" y="1096582"/>
                      <a:pt x="25258" y="1096103"/>
                      <a:pt x="25541" y="1095870"/>
                    </a:cubicBezTo>
                    <a:cubicBezTo>
                      <a:pt x="44156" y="1080539"/>
                      <a:pt x="62285" y="1064402"/>
                      <a:pt x="83297" y="1052479"/>
                    </a:cubicBezTo>
                    <a:cubicBezTo>
                      <a:pt x="108139" y="1038390"/>
                      <a:pt x="138089" y="1041159"/>
                      <a:pt x="164086" y="1030260"/>
                    </a:cubicBezTo>
                    <a:cubicBezTo>
                      <a:pt x="167944" y="1028640"/>
                      <a:pt x="170305" y="1022326"/>
                      <a:pt x="165416" y="1020066"/>
                    </a:cubicBezTo>
                    <a:cubicBezTo>
                      <a:pt x="157692" y="1016484"/>
                      <a:pt x="149976" y="1012386"/>
                      <a:pt x="143596" y="1006632"/>
                    </a:cubicBezTo>
                    <a:cubicBezTo>
                      <a:pt x="154320" y="1002112"/>
                      <a:pt x="165714" y="999206"/>
                      <a:pt x="176598" y="995028"/>
                    </a:cubicBezTo>
                    <a:cubicBezTo>
                      <a:pt x="194987" y="987973"/>
                      <a:pt x="212076" y="977336"/>
                      <a:pt x="231461" y="973035"/>
                    </a:cubicBezTo>
                    <a:cubicBezTo>
                      <a:pt x="276655" y="961351"/>
                      <a:pt x="297145" y="1009124"/>
                      <a:pt x="337208" y="1014413"/>
                    </a:cubicBezTo>
                    <a:cubicBezTo>
                      <a:pt x="340863" y="1014806"/>
                      <a:pt x="344721" y="1010781"/>
                      <a:pt x="344416" y="1007206"/>
                    </a:cubicBezTo>
                    <a:cubicBezTo>
                      <a:pt x="341161" y="969351"/>
                      <a:pt x="298423" y="965536"/>
                      <a:pt x="272448" y="946841"/>
                    </a:cubicBezTo>
                    <a:cubicBezTo>
                      <a:pt x="294420" y="943891"/>
                      <a:pt x="317212" y="951986"/>
                      <a:pt x="339315" y="949806"/>
                    </a:cubicBezTo>
                    <a:cubicBezTo>
                      <a:pt x="353157" y="948440"/>
                      <a:pt x="366387" y="944102"/>
                      <a:pt x="379873" y="940963"/>
                    </a:cubicBezTo>
                    <a:cubicBezTo>
                      <a:pt x="391128" y="938340"/>
                      <a:pt x="404896" y="935470"/>
                      <a:pt x="415279" y="942278"/>
                    </a:cubicBezTo>
                    <a:cubicBezTo>
                      <a:pt x="430152" y="952029"/>
                      <a:pt x="430232" y="973783"/>
                      <a:pt x="441450" y="986658"/>
                    </a:cubicBezTo>
                    <a:cubicBezTo>
                      <a:pt x="451608" y="998312"/>
                      <a:pt x="474917" y="1002112"/>
                      <a:pt x="478172" y="982676"/>
                    </a:cubicBezTo>
                    <a:cubicBezTo>
                      <a:pt x="480613" y="956330"/>
                      <a:pt x="462507" y="932702"/>
                      <a:pt x="448280" y="912169"/>
                    </a:cubicBezTo>
                    <a:cubicBezTo>
                      <a:pt x="445686" y="908529"/>
                      <a:pt x="436582" y="898466"/>
                      <a:pt x="441865" y="894789"/>
                    </a:cubicBezTo>
                    <a:cubicBezTo>
                      <a:pt x="451579" y="888017"/>
                      <a:pt x="464991" y="896591"/>
                      <a:pt x="474459" y="899476"/>
                    </a:cubicBezTo>
                    <a:cubicBezTo>
                      <a:pt x="487872" y="903559"/>
                      <a:pt x="499824" y="900042"/>
                      <a:pt x="513251" y="898822"/>
                    </a:cubicBezTo>
                    <a:cubicBezTo>
                      <a:pt x="603311" y="894586"/>
                      <a:pt x="524985" y="972301"/>
                      <a:pt x="570499" y="1010395"/>
                    </a:cubicBezTo>
                    <a:cubicBezTo>
                      <a:pt x="573230" y="1012764"/>
                      <a:pt x="576522" y="1013200"/>
                      <a:pt x="579748" y="1011587"/>
                    </a:cubicBezTo>
                    <a:cubicBezTo>
                      <a:pt x="626816" y="985539"/>
                      <a:pt x="584783" y="932622"/>
                      <a:pt x="584216" y="894157"/>
                    </a:cubicBezTo>
                    <a:cubicBezTo>
                      <a:pt x="606268" y="899062"/>
                      <a:pt x="688815" y="937352"/>
                      <a:pt x="678701" y="965413"/>
                    </a:cubicBezTo>
                    <a:cubicBezTo>
                      <a:pt x="674770" y="980584"/>
                      <a:pt x="668427" y="993168"/>
                      <a:pt x="670156" y="1009422"/>
                    </a:cubicBezTo>
                    <a:cubicBezTo>
                      <a:pt x="670759" y="1015060"/>
                      <a:pt x="675969" y="1018577"/>
                      <a:pt x="681302" y="1015816"/>
                    </a:cubicBezTo>
                    <a:cubicBezTo>
                      <a:pt x="714645" y="997622"/>
                      <a:pt x="718532" y="945737"/>
                      <a:pt x="761916" y="989288"/>
                    </a:cubicBezTo>
                    <a:cubicBezTo>
                      <a:pt x="811963" y="1044283"/>
                      <a:pt x="790463" y="1092586"/>
                      <a:pt x="721402" y="1110315"/>
                    </a:cubicBezTo>
                    <a:cubicBezTo>
                      <a:pt x="712777" y="1107074"/>
                      <a:pt x="698667" y="1099910"/>
                      <a:pt x="698863" y="1114565"/>
                    </a:cubicBezTo>
                    <a:cubicBezTo>
                      <a:pt x="691685" y="1114035"/>
                      <a:pt x="689672" y="1124992"/>
                      <a:pt x="697454" y="1125122"/>
                    </a:cubicBezTo>
                    <a:cubicBezTo>
                      <a:pt x="702591" y="1125035"/>
                      <a:pt x="707989" y="1124650"/>
                      <a:pt x="713511" y="1123945"/>
                    </a:cubicBezTo>
                    <a:cubicBezTo>
                      <a:pt x="776644" y="1149579"/>
                      <a:pt x="687601" y="1174392"/>
                      <a:pt x="661256" y="1170766"/>
                    </a:cubicBezTo>
                    <a:close/>
                    <a:moveTo>
                      <a:pt x="294325" y="974292"/>
                    </a:moveTo>
                    <a:cubicBezTo>
                      <a:pt x="305645" y="979705"/>
                      <a:pt x="319102" y="985503"/>
                      <a:pt x="326171" y="996220"/>
                    </a:cubicBezTo>
                    <a:cubicBezTo>
                      <a:pt x="326404" y="996576"/>
                      <a:pt x="326019" y="997041"/>
                      <a:pt x="325626" y="996874"/>
                    </a:cubicBezTo>
                    <a:cubicBezTo>
                      <a:pt x="314074" y="991969"/>
                      <a:pt x="304033" y="982531"/>
                      <a:pt x="294027" y="974786"/>
                    </a:cubicBezTo>
                    <a:cubicBezTo>
                      <a:pt x="293751" y="974575"/>
                      <a:pt x="294013" y="974146"/>
                      <a:pt x="294325" y="974292"/>
                    </a:cubicBezTo>
                    <a:close/>
                    <a:moveTo>
                      <a:pt x="1074498" y="762719"/>
                    </a:moveTo>
                    <a:cubicBezTo>
                      <a:pt x="1072791" y="763075"/>
                      <a:pt x="1071708" y="764571"/>
                      <a:pt x="1071694" y="766293"/>
                    </a:cubicBezTo>
                    <a:cubicBezTo>
                      <a:pt x="1064151" y="775674"/>
                      <a:pt x="1050935" y="780825"/>
                      <a:pt x="1039077" y="783513"/>
                    </a:cubicBezTo>
                    <a:cubicBezTo>
                      <a:pt x="1004172" y="791971"/>
                      <a:pt x="962924" y="781072"/>
                      <a:pt x="943728" y="748892"/>
                    </a:cubicBezTo>
                    <a:cubicBezTo>
                      <a:pt x="914941" y="698642"/>
                      <a:pt x="934152" y="629093"/>
                      <a:pt x="954917" y="578959"/>
                    </a:cubicBezTo>
                    <a:cubicBezTo>
                      <a:pt x="976366" y="556610"/>
                      <a:pt x="1017868" y="592299"/>
                      <a:pt x="1044272" y="586283"/>
                    </a:cubicBezTo>
                    <a:cubicBezTo>
                      <a:pt x="1057525" y="583559"/>
                      <a:pt x="1061637" y="570393"/>
                      <a:pt x="1059530" y="558368"/>
                    </a:cubicBezTo>
                    <a:cubicBezTo>
                      <a:pt x="1058935" y="536593"/>
                      <a:pt x="1007471" y="486415"/>
                      <a:pt x="1020368" y="475698"/>
                    </a:cubicBezTo>
                    <a:cubicBezTo>
                      <a:pt x="1038467" y="464363"/>
                      <a:pt x="1131484" y="466979"/>
                      <a:pt x="1154226" y="473809"/>
                    </a:cubicBezTo>
                    <a:cubicBezTo>
                      <a:pt x="1162073" y="475937"/>
                      <a:pt x="1172826" y="479280"/>
                      <a:pt x="1177985" y="486124"/>
                    </a:cubicBezTo>
                    <a:cubicBezTo>
                      <a:pt x="1186486" y="500525"/>
                      <a:pt x="1156987" y="527539"/>
                      <a:pt x="1150738" y="541163"/>
                    </a:cubicBezTo>
                    <a:cubicBezTo>
                      <a:pt x="1145216" y="550826"/>
                      <a:pt x="1131992" y="577855"/>
                      <a:pt x="1153063" y="576409"/>
                    </a:cubicBezTo>
                    <a:cubicBezTo>
                      <a:pt x="1187721" y="569913"/>
                      <a:pt x="1219763" y="554583"/>
                      <a:pt x="1247518" y="532989"/>
                    </a:cubicBezTo>
                    <a:cubicBezTo>
                      <a:pt x="1253259" y="528934"/>
                      <a:pt x="1263503" y="522613"/>
                      <a:pt x="1268734" y="525737"/>
                    </a:cubicBezTo>
                    <a:cubicBezTo>
                      <a:pt x="1276146" y="531296"/>
                      <a:pt x="1278471" y="543335"/>
                      <a:pt x="1278399" y="551763"/>
                    </a:cubicBezTo>
                    <a:cubicBezTo>
                      <a:pt x="1275638" y="564624"/>
                      <a:pt x="1259362" y="569165"/>
                      <a:pt x="1248609" y="573445"/>
                    </a:cubicBezTo>
                    <a:cubicBezTo>
                      <a:pt x="1212861" y="586654"/>
                      <a:pt x="1159167" y="592517"/>
                      <a:pt x="1152191" y="638110"/>
                    </a:cubicBezTo>
                    <a:cubicBezTo>
                      <a:pt x="1151319" y="644664"/>
                      <a:pt x="1158876" y="648217"/>
                      <a:pt x="1164107" y="647192"/>
                    </a:cubicBezTo>
                    <a:cubicBezTo>
                      <a:pt x="1208792" y="638895"/>
                      <a:pt x="1255657" y="640973"/>
                      <a:pt x="1297652" y="621522"/>
                    </a:cubicBezTo>
                    <a:cubicBezTo>
                      <a:pt x="1314728" y="614417"/>
                      <a:pt x="1328823" y="611401"/>
                      <a:pt x="1329476" y="635269"/>
                    </a:cubicBezTo>
                    <a:cubicBezTo>
                      <a:pt x="1329186" y="645136"/>
                      <a:pt x="1322792" y="653579"/>
                      <a:pt x="1322066" y="663373"/>
                    </a:cubicBezTo>
                    <a:cubicBezTo>
                      <a:pt x="1322574" y="679358"/>
                      <a:pt x="1333255" y="693018"/>
                      <a:pt x="1338051" y="707906"/>
                    </a:cubicBezTo>
                    <a:cubicBezTo>
                      <a:pt x="1346842" y="727022"/>
                      <a:pt x="1319305" y="745085"/>
                      <a:pt x="1307171" y="756383"/>
                    </a:cubicBezTo>
                    <a:cubicBezTo>
                      <a:pt x="1292131" y="769069"/>
                      <a:pt x="1276073" y="780607"/>
                      <a:pt x="1261251" y="793533"/>
                    </a:cubicBezTo>
                    <a:cubicBezTo>
                      <a:pt x="1246211" y="778427"/>
                      <a:pt x="1220780" y="780469"/>
                      <a:pt x="1201018" y="778253"/>
                    </a:cubicBezTo>
                    <a:cubicBezTo>
                      <a:pt x="1166796" y="774729"/>
                      <a:pt x="1134099" y="788723"/>
                      <a:pt x="1118986" y="820744"/>
                    </a:cubicBezTo>
                    <a:cubicBezTo>
                      <a:pt x="1097698" y="813064"/>
                      <a:pt x="1088179" y="789319"/>
                      <a:pt x="1081495" y="769185"/>
                    </a:cubicBezTo>
                    <a:cubicBezTo>
                      <a:pt x="1084910" y="764317"/>
                      <a:pt x="1078451" y="759340"/>
                      <a:pt x="1074498" y="762719"/>
                    </a:cubicBezTo>
                    <a:close/>
                    <a:moveTo>
                      <a:pt x="1066026" y="827232"/>
                    </a:moveTo>
                    <a:cubicBezTo>
                      <a:pt x="1070509" y="815563"/>
                      <a:pt x="1075399" y="805420"/>
                      <a:pt x="1080042" y="793540"/>
                    </a:cubicBezTo>
                    <a:cubicBezTo>
                      <a:pt x="1087308" y="808261"/>
                      <a:pt x="1098715" y="824100"/>
                      <a:pt x="1115063" y="828314"/>
                    </a:cubicBezTo>
                    <a:cubicBezTo>
                      <a:pt x="1111793" y="835021"/>
                      <a:pt x="1108960" y="841923"/>
                      <a:pt x="1106344" y="848760"/>
                    </a:cubicBezTo>
                    <a:cubicBezTo>
                      <a:pt x="1081568" y="849770"/>
                      <a:pt x="1054147" y="866394"/>
                      <a:pt x="1051771" y="891599"/>
                    </a:cubicBezTo>
                    <a:cubicBezTo>
                      <a:pt x="1047280" y="894143"/>
                      <a:pt x="1043037" y="896962"/>
                      <a:pt x="1039092" y="900122"/>
                    </a:cubicBezTo>
                    <a:cubicBezTo>
                      <a:pt x="1048705" y="875971"/>
                      <a:pt x="1056188" y="851245"/>
                      <a:pt x="1066026" y="827232"/>
                    </a:cubicBezTo>
                    <a:close/>
                    <a:moveTo>
                      <a:pt x="841302" y="1111928"/>
                    </a:moveTo>
                    <a:cubicBezTo>
                      <a:pt x="859568" y="1154011"/>
                      <a:pt x="882114" y="1194177"/>
                      <a:pt x="905343" y="1233681"/>
                    </a:cubicBezTo>
                    <a:cubicBezTo>
                      <a:pt x="883494" y="1257324"/>
                      <a:pt x="872952" y="1290310"/>
                      <a:pt x="863594" y="1320086"/>
                    </a:cubicBezTo>
                    <a:cubicBezTo>
                      <a:pt x="861334" y="1250269"/>
                      <a:pt x="851946" y="1180887"/>
                      <a:pt x="841302" y="1111928"/>
                    </a:cubicBezTo>
                    <a:close/>
                    <a:moveTo>
                      <a:pt x="840256" y="1680368"/>
                    </a:moveTo>
                    <a:cubicBezTo>
                      <a:pt x="840372" y="1680927"/>
                      <a:pt x="840547" y="1681443"/>
                      <a:pt x="840764" y="1681930"/>
                    </a:cubicBezTo>
                    <a:cubicBezTo>
                      <a:pt x="806426" y="1680121"/>
                      <a:pt x="772430" y="1674962"/>
                      <a:pt x="739784" y="1664724"/>
                    </a:cubicBezTo>
                    <a:cubicBezTo>
                      <a:pt x="755341" y="1657567"/>
                      <a:pt x="772066" y="1653099"/>
                      <a:pt x="788749" y="1649292"/>
                    </a:cubicBezTo>
                    <a:cubicBezTo>
                      <a:pt x="804908" y="1644337"/>
                      <a:pt x="821256" y="1641023"/>
                      <a:pt x="838061" y="1638567"/>
                    </a:cubicBezTo>
                    <a:cubicBezTo>
                      <a:pt x="838243" y="1652387"/>
                      <a:pt x="837509" y="1666948"/>
                      <a:pt x="840256" y="1680368"/>
                    </a:cubicBezTo>
                    <a:close/>
                    <a:moveTo>
                      <a:pt x="673978" y="1625642"/>
                    </a:moveTo>
                    <a:cubicBezTo>
                      <a:pt x="679326" y="1624414"/>
                      <a:pt x="684659" y="1623207"/>
                      <a:pt x="689905" y="1621340"/>
                    </a:cubicBezTo>
                    <a:cubicBezTo>
                      <a:pt x="737532" y="1604484"/>
                      <a:pt x="786503" y="1590708"/>
                      <a:pt x="836856" y="1585295"/>
                    </a:cubicBezTo>
                    <a:cubicBezTo>
                      <a:pt x="837110" y="1601810"/>
                      <a:pt x="837517" y="1618325"/>
                      <a:pt x="837967" y="1634833"/>
                    </a:cubicBezTo>
                    <a:cubicBezTo>
                      <a:pt x="805133" y="1642157"/>
                      <a:pt x="771754" y="1646851"/>
                      <a:pt x="738745" y="1652917"/>
                    </a:cubicBezTo>
                    <a:cubicBezTo>
                      <a:pt x="732439" y="1650963"/>
                      <a:pt x="722339" y="1650927"/>
                      <a:pt x="717544" y="1656550"/>
                    </a:cubicBezTo>
                    <a:cubicBezTo>
                      <a:pt x="703223" y="1650484"/>
                      <a:pt x="689440" y="1642709"/>
                      <a:pt x="677240" y="1633075"/>
                    </a:cubicBezTo>
                    <a:cubicBezTo>
                      <a:pt x="676804" y="1630328"/>
                      <a:pt x="675678" y="1627342"/>
                      <a:pt x="673978" y="1625642"/>
                    </a:cubicBezTo>
                    <a:close/>
                    <a:moveTo>
                      <a:pt x="1068380" y="1928335"/>
                    </a:moveTo>
                    <a:cubicBezTo>
                      <a:pt x="1049598" y="2018104"/>
                      <a:pt x="973387" y="2038419"/>
                      <a:pt x="891952" y="2035658"/>
                    </a:cubicBezTo>
                    <a:cubicBezTo>
                      <a:pt x="855710" y="2035658"/>
                      <a:pt x="820028" y="2033871"/>
                      <a:pt x="786947" y="2017232"/>
                    </a:cubicBezTo>
                    <a:cubicBezTo>
                      <a:pt x="710256" y="1980874"/>
                      <a:pt x="715117" y="1884028"/>
                      <a:pt x="703666" y="1811821"/>
                    </a:cubicBezTo>
                    <a:cubicBezTo>
                      <a:pt x="820398" y="1873696"/>
                      <a:pt x="970750" y="1876922"/>
                      <a:pt x="1086654" y="1811588"/>
                    </a:cubicBezTo>
                    <a:cubicBezTo>
                      <a:pt x="1080914" y="1850598"/>
                      <a:pt x="1077913" y="1890081"/>
                      <a:pt x="1068380" y="1928335"/>
                    </a:cubicBezTo>
                    <a:close/>
                    <a:moveTo>
                      <a:pt x="1089051" y="1793831"/>
                    </a:moveTo>
                    <a:cubicBezTo>
                      <a:pt x="967059" y="1854347"/>
                      <a:pt x="819890" y="1850823"/>
                      <a:pt x="700462" y="1786041"/>
                    </a:cubicBezTo>
                    <a:cubicBezTo>
                      <a:pt x="695245" y="1744154"/>
                      <a:pt x="689781" y="1702231"/>
                      <a:pt x="682494" y="1660699"/>
                    </a:cubicBezTo>
                    <a:cubicBezTo>
                      <a:pt x="796988" y="1725358"/>
                      <a:pt x="995489" y="1708653"/>
                      <a:pt x="1112012" y="1654058"/>
                    </a:cubicBezTo>
                    <a:cubicBezTo>
                      <a:pt x="1101912" y="1700051"/>
                      <a:pt x="1095373" y="1747031"/>
                      <a:pt x="1089051" y="1793831"/>
                    </a:cubicBezTo>
                    <a:close/>
                    <a:moveTo>
                      <a:pt x="1047985" y="1603772"/>
                    </a:moveTo>
                    <a:cubicBezTo>
                      <a:pt x="1072253" y="1610587"/>
                      <a:pt x="1096027" y="1619843"/>
                      <a:pt x="1114845" y="1636337"/>
                    </a:cubicBezTo>
                    <a:cubicBezTo>
                      <a:pt x="1032938" y="1668917"/>
                      <a:pt x="944971" y="1683783"/>
                      <a:pt x="856764" y="1682518"/>
                    </a:cubicBezTo>
                    <a:cubicBezTo>
                      <a:pt x="860651" y="1667551"/>
                      <a:pt x="857643" y="1651225"/>
                      <a:pt x="857912" y="1635865"/>
                    </a:cubicBezTo>
                    <a:cubicBezTo>
                      <a:pt x="884614" y="1632682"/>
                      <a:pt x="911228" y="1630946"/>
                      <a:pt x="938017" y="1631433"/>
                    </a:cubicBezTo>
                    <a:cubicBezTo>
                      <a:pt x="932800" y="1657749"/>
                      <a:pt x="957228" y="1655388"/>
                      <a:pt x="960120" y="1632311"/>
                    </a:cubicBezTo>
                    <a:cubicBezTo>
                      <a:pt x="995540" y="1634005"/>
                      <a:pt x="1029988" y="1642477"/>
                      <a:pt x="1063701" y="1653048"/>
                    </a:cubicBezTo>
                    <a:cubicBezTo>
                      <a:pt x="1068569" y="1654538"/>
                      <a:pt x="1070153" y="1647490"/>
                      <a:pt x="1065743" y="1645637"/>
                    </a:cubicBezTo>
                    <a:cubicBezTo>
                      <a:pt x="1033621" y="1632145"/>
                      <a:pt x="997844" y="1624421"/>
                      <a:pt x="962154" y="1622329"/>
                    </a:cubicBezTo>
                    <a:cubicBezTo>
                      <a:pt x="964712" y="1610718"/>
                      <a:pt x="966601" y="1598983"/>
                      <a:pt x="968076" y="1587191"/>
                    </a:cubicBezTo>
                    <a:cubicBezTo>
                      <a:pt x="995032" y="1590839"/>
                      <a:pt x="1021741" y="1596397"/>
                      <a:pt x="1047985" y="1603772"/>
                    </a:cubicBezTo>
                    <a:close/>
                    <a:moveTo>
                      <a:pt x="857222" y="1583449"/>
                    </a:moveTo>
                    <a:cubicBezTo>
                      <a:pt x="887331" y="1581335"/>
                      <a:pt x="917499" y="1581836"/>
                      <a:pt x="947441" y="1584772"/>
                    </a:cubicBezTo>
                    <a:cubicBezTo>
                      <a:pt x="946118" y="1594442"/>
                      <a:pt x="944527" y="1604091"/>
                      <a:pt x="942631" y="1613660"/>
                    </a:cubicBezTo>
                    <a:cubicBezTo>
                      <a:pt x="942129" y="1616175"/>
                      <a:pt x="941338" y="1618913"/>
                      <a:pt x="940517" y="1621747"/>
                    </a:cubicBezTo>
                    <a:cubicBezTo>
                      <a:pt x="912500" y="1621805"/>
                      <a:pt x="885289" y="1626063"/>
                      <a:pt x="857825" y="1630953"/>
                    </a:cubicBezTo>
                    <a:cubicBezTo>
                      <a:pt x="857541" y="1615121"/>
                      <a:pt x="857316" y="1599289"/>
                      <a:pt x="857222" y="1583449"/>
                    </a:cubicBezTo>
                    <a:close/>
                    <a:moveTo>
                      <a:pt x="968940" y="1340750"/>
                    </a:moveTo>
                    <a:cubicBezTo>
                      <a:pt x="956094" y="1416314"/>
                      <a:pt x="957650" y="1493433"/>
                      <a:pt x="949337" y="1569492"/>
                    </a:cubicBezTo>
                    <a:cubicBezTo>
                      <a:pt x="918654" y="1566549"/>
                      <a:pt x="887825" y="1566237"/>
                      <a:pt x="857163" y="1568467"/>
                    </a:cubicBezTo>
                    <a:cubicBezTo>
                      <a:pt x="857454" y="1458964"/>
                      <a:pt x="861436" y="1344397"/>
                      <a:pt x="912158" y="1244921"/>
                    </a:cubicBezTo>
                    <a:cubicBezTo>
                      <a:pt x="929633" y="1272756"/>
                      <a:pt x="948160" y="1300773"/>
                      <a:pt x="973787" y="1321851"/>
                    </a:cubicBezTo>
                    <a:cubicBezTo>
                      <a:pt x="971476" y="1327925"/>
                      <a:pt x="970190" y="1334443"/>
                      <a:pt x="968940" y="1340750"/>
                    </a:cubicBezTo>
                    <a:close/>
                    <a:moveTo>
                      <a:pt x="1377213" y="1254047"/>
                    </a:moveTo>
                    <a:cubicBezTo>
                      <a:pt x="1398212" y="1291248"/>
                      <a:pt x="1319160" y="1349098"/>
                      <a:pt x="1330639" y="1415878"/>
                    </a:cubicBezTo>
                    <a:cubicBezTo>
                      <a:pt x="1294674" y="1395367"/>
                      <a:pt x="1247083" y="1359568"/>
                      <a:pt x="1227174" y="1322941"/>
                    </a:cubicBezTo>
                    <a:cubicBezTo>
                      <a:pt x="1219182" y="1305547"/>
                      <a:pt x="1217366" y="1285253"/>
                      <a:pt x="1213151" y="1266769"/>
                    </a:cubicBezTo>
                    <a:cubicBezTo>
                      <a:pt x="1208356" y="1245916"/>
                      <a:pt x="1200799" y="1224511"/>
                      <a:pt x="1183652" y="1210583"/>
                    </a:cubicBezTo>
                    <a:cubicBezTo>
                      <a:pt x="1178857" y="1206659"/>
                      <a:pt x="1172681" y="1207117"/>
                      <a:pt x="1169048" y="1212465"/>
                    </a:cubicBezTo>
                    <a:cubicBezTo>
                      <a:pt x="1132646" y="1265418"/>
                      <a:pt x="1175079" y="1308330"/>
                      <a:pt x="1186995" y="1359539"/>
                    </a:cubicBezTo>
                    <a:cubicBezTo>
                      <a:pt x="1152700" y="1347100"/>
                      <a:pt x="1124436" y="1322374"/>
                      <a:pt x="1111067" y="1287528"/>
                    </a:cubicBezTo>
                    <a:cubicBezTo>
                      <a:pt x="1094719" y="1263667"/>
                      <a:pt x="1107579" y="1132468"/>
                      <a:pt x="1068809" y="1147574"/>
                    </a:cubicBezTo>
                    <a:cubicBezTo>
                      <a:pt x="1056675" y="1152812"/>
                      <a:pt x="1051008" y="1171260"/>
                      <a:pt x="1047077" y="1182457"/>
                    </a:cubicBezTo>
                    <a:cubicBezTo>
                      <a:pt x="1038648" y="1211912"/>
                      <a:pt x="1041809" y="1243468"/>
                      <a:pt x="1037203" y="1273606"/>
                    </a:cubicBezTo>
                    <a:cubicBezTo>
                      <a:pt x="1035560" y="1286837"/>
                      <a:pt x="1033591" y="1302255"/>
                      <a:pt x="1025984" y="1313590"/>
                    </a:cubicBezTo>
                    <a:cubicBezTo>
                      <a:pt x="989837" y="1350144"/>
                      <a:pt x="922890" y="1231719"/>
                      <a:pt x="908220" y="1205075"/>
                    </a:cubicBezTo>
                    <a:cubicBezTo>
                      <a:pt x="877217" y="1147167"/>
                      <a:pt x="838352" y="1087834"/>
                      <a:pt x="835489" y="1020408"/>
                    </a:cubicBezTo>
                    <a:cubicBezTo>
                      <a:pt x="832728" y="972090"/>
                      <a:pt x="864749" y="933211"/>
                      <a:pt x="914200" y="932528"/>
                    </a:cubicBezTo>
                    <a:cubicBezTo>
                      <a:pt x="949606" y="932382"/>
                      <a:pt x="974659" y="961213"/>
                      <a:pt x="1006570" y="972250"/>
                    </a:cubicBezTo>
                    <a:cubicBezTo>
                      <a:pt x="1022940" y="977859"/>
                      <a:pt x="1023942" y="933378"/>
                      <a:pt x="1053115" y="913084"/>
                    </a:cubicBezTo>
                    <a:cubicBezTo>
                      <a:pt x="1066455" y="962717"/>
                      <a:pt x="1106199" y="950118"/>
                      <a:pt x="1138168" y="926039"/>
                    </a:cubicBezTo>
                    <a:cubicBezTo>
                      <a:pt x="1147105" y="920307"/>
                      <a:pt x="1156405" y="912917"/>
                      <a:pt x="1166432" y="909604"/>
                    </a:cubicBezTo>
                    <a:cubicBezTo>
                      <a:pt x="1160402" y="923119"/>
                      <a:pt x="1150302" y="933559"/>
                      <a:pt x="1147105" y="947968"/>
                    </a:cubicBezTo>
                    <a:cubicBezTo>
                      <a:pt x="1143036" y="979763"/>
                      <a:pt x="1169411" y="1006435"/>
                      <a:pt x="1191281" y="1025886"/>
                    </a:cubicBezTo>
                    <a:cubicBezTo>
                      <a:pt x="1228918" y="1057412"/>
                      <a:pt x="1243522" y="1033079"/>
                      <a:pt x="1255511" y="996445"/>
                    </a:cubicBezTo>
                    <a:cubicBezTo>
                      <a:pt x="1261323" y="983497"/>
                      <a:pt x="1268081" y="975650"/>
                      <a:pt x="1280432" y="976391"/>
                    </a:cubicBezTo>
                    <a:cubicBezTo>
                      <a:pt x="1275419" y="1007249"/>
                      <a:pt x="1268299" y="1038819"/>
                      <a:pt x="1273676" y="1069939"/>
                    </a:cubicBezTo>
                    <a:cubicBezTo>
                      <a:pt x="1281304" y="1109944"/>
                      <a:pt x="1315817" y="1152079"/>
                      <a:pt x="1355125" y="1164009"/>
                    </a:cubicBezTo>
                    <a:cubicBezTo>
                      <a:pt x="1348876" y="1209100"/>
                      <a:pt x="1350984" y="1217623"/>
                      <a:pt x="1377213" y="12540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35" name="Freeform 133"/>
              <p:cNvSpPr/>
              <p:nvPr/>
            </p:nvSpPr>
            <p:spPr>
              <a:xfrm>
                <a:off x="10864800" y="4697640"/>
                <a:ext cx="67680" cy="47880"/>
              </a:xfrm>
              <a:custGeom>
                <a:avLst/>
                <a:gdLst>
                  <a:gd name="textAreaLeft" fmla="*/ 0 w 67680"/>
                  <a:gd name="textAreaRight" fmla="*/ 69480 w 67680"/>
                  <a:gd name="textAreaTop" fmla="*/ 0 h 47880"/>
                  <a:gd name="textAreaBottom" fmla="*/ 49680 h 47880"/>
                  <a:gd name="GluePoint1X" fmla="*/ 68126 w 69335"/>
                  <a:gd name="GluePoint1Y" fmla="*/ 19087 h 49738"/>
                  <a:gd name="GluePoint2X" fmla="*/ 46183 w 69335"/>
                  <a:gd name="GluePoint2Y" fmla="*/ 5594 h 49738"/>
                  <a:gd name="GluePoint3X" fmla="*/ 43277 w 69335"/>
                  <a:gd name="GluePoint3Y" fmla="*/ 28 h 49738"/>
                  <a:gd name="GluePoint4X" fmla="*/ 2298 w 69335"/>
                  <a:gd name="GluePoint4Y" fmla="*/ 18215 h 49738"/>
                  <a:gd name="GluePoint5X" fmla="*/ 9128 w 69335"/>
                  <a:gd name="GluePoint5Y" fmla="*/ 43093 h 49738"/>
                  <a:gd name="GluePoint6X" fmla="*/ 42696 w 69335"/>
                  <a:gd name="GluePoint6Y" fmla="*/ 48113 h 49738"/>
                  <a:gd name="GluePoint7X" fmla="*/ 68126 w 69335"/>
                  <a:gd name="GluePoint7Y" fmla="*/ 19087 h 49738"/>
                  <a:gd name="GluePoint8X" fmla="*/ 60424 w 69335"/>
                  <a:gd name="GluePoint8Y" fmla="*/ 26541 h 49738"/>
                  <a:gd name="GluePoint9X" fmla="*/ 24604 w 69335"/>
                  <a:gd name="GluePoint9Y" fmla="*/ 39395 h 49738"/>
                  <a:gd name="GluePoint10X" fmla="*/ 10145 w 69335"/>
                  <a:gd name="GluePoint10Y" fmla="*/ 25568 h 49738"/>
                  <a:gd name="GluePoint11X" fmla="*/ 32233 w 69335"/>
                  <a:gd name="GluePoint11Y" fmla="*/ 10658 h 49738"/>
                  <a:gd name="GluePoint12X" fmla="*/ 49671 w 69335"/>
                  <a:gd name="GluePoint12Y" fmla="*/ 13645 h 49738"/>
                  <a:gd name="GluePoint13X" fmla="*/ 60424 w 69335"/>
                  <a:gd name="GluePoint13Y" fmla="*/ 26541 h 497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69335" h="49738">
                    <a:moveTo>
                      <a:pt x="68126" y="19087"/>
                    </a:moveTo>
                    <a:cubicBezTo>
                      <a:pt x="64421" y="10746"/>
                      <a:pt x="55556" y="6524"/>
                      <a:pt x="46183" y="5594"/>
                    </a:cubicBezTo>
                    <a:cubicBezTo>
                      <a:pt x="47564" y="3400"/>
                      <a:pt x="46547" y="145"/>
                      <a:pt x="43277" y="28"/>
                    </a:cubicBezTo>
                    <a:cubicBezTo>
                      <a:pt x="29326" y="-451"/>
                      <a:pt x="9709" y="5107"/>
                      <a:pt x="2298" y="18215"/>
                    </a:cubicBezTo>
                    <a:cubicBezTo>
                      <a:pt x="-2861" y="27253"/>
                      <a:pt x="1208" y="37309"/>
                      <a:pt x="9128" y="43093"/>
                    </a:cubicBezTo>
                    <a:cubicBezTo>
                      <a:pt x="18573" y="50053"/>
                      <a:pt x="31579" y="51216"/>
                      <a:pt x="42696" y="48113"/>
                    </a:cubicBezTo>
                    <a:cubicBezTo>
                      <a:pt x="54030" y="44960"/>
                      <a:pt x="74519" y="33778"/>
                      <a:pt x="68126" y="19087"/>
                    </a:cubicBezTo>
                    <a:close/>
                    <a:moveTo>
                      <a:pt x="60424" y="26541"/>
                    </a:moveTo>
                    <a:cubicBezTo>
                      <a:pt x="53594" y="37258"/>
                      <a:pt x="36665" y="41858"/>
                      <a:pt x="24604" y="39395"/>
                    </a:cubicBezTo>
                    <a:cubicBezTo>
                      <a:pt x="18646" y="38021"/>
                      <a:pt x="8692" y="33269"/>
                      <a:pt x="10145" y="25568"/>
                    </a:cubicBezTo>
                    <a:cubicBezTo>
                      <a:pt x="11743" y="17277"/>
                      <a:pt x="22569" y="13361"/>
                      <a:pt x="32233" y="10658"/>
                    </a:cubicBezTo>
                    <a:cubicBezTo>
                      <a:pt x="38191" y="10527"/>
                      <a:pt x="44294" y="11617"/>
                      <a:pt x="49671" y="13645"/>
                    </a:cubicBezTo>
                    <a:cubicBezTo>
                      <a:pt x="54539" y="15490"/>
                      <a:pt x="63403" y="19995"/>
                      <a:pt x="60424" y="265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36" name="Freeform 134"/>
              <p:cNvSpPr/>
              <p:nvPr/>
            </p:nvSpPr>
            <p:spPr>
              <a:xfrm>
                <a:off x="10909800" y="4786920"/>
                <a:ext cx="77040" cy="73080"/>
              </a:xfrm>
              <a:custGeom>
                <a:avLst/>
                <a:gdLst>
                  <a:gd name="textAreaLeft" fmla="*/ 0 w 77040"/>
                  <a:gd name="textAreaRight" fmla="*/ 78840 w 77040"/>
                  <a:gd name="textAreaTop" fmla="*/ 0 h 73080"/>
                  <a:gd name="textAreaBottom" fmla="*/ 74880 h 73080"/>
                  <a:gd name="GluePoint1X" fmla="*/ 21409 w 78692"/>
                  <a:gd name="GluePoint1Y" fmla="*/ 3095 h 74860"/>
                  <a:gd name="GluePoint2X" fmla="*/ 3680 w 78692"/>
                  <a:gd name="GluePoint2Y" fmla="*/ 2150 h 74860"/>
                  <a:gd name="GluePoint3X" fmla="*/ 49527 w 78692"/>
                  <a:gd name="GluePoint3Y" fmla="*/ 71052 h 74860"/>
                  <a:gd name="GluePoint4X" fmla="*/ 76192 w 78692"/>
                  <a:gd name="GluePoint4Y" fmla="*/ 66315 h 74860"/>
                  <a:gd name="GluePoint5X" fmla="*/ 21409 w 78692"/>
                  <a:gd name="GluePoint5Y" fmla="*/ 3095 h 74860"/>
                  <a:gd name="GluePoint6X" fmla="*/ 67619 w 78692"/>
                  <a:gd name="GluePoint6Y" fmla="*/ 61098 h 74860"/>
                  <a:gd name="GluePoint7X" fmla="*/ 11091 w 78692"/>
                  <a:gd name="GluePoint7Y" fmla="*/ 10470 h 74860"/>
                  <a:gd name="GluePoint8X" fmla="*/ 18211 w 78692"/>
                  <a:gd name="GluePoint8Y" fmla="*/ 8915 h 74860"/>
                  <a:gd name="GluePoint9X" fmla="*/ 67619 w 78692"/>
                  <a:gd name="GluePoint9Y" fmla="*/ 61098 h 7486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78692" h="74860">
                    <a:moveTo>
                      <a:pt x="21409" y="3095"/>
                    </a:moveTo>
                    <a:cubicBezTo>
                      <a:pt x="17122" y="-1860"/>
                      <a:pt x="9056" y="152"/>
                      <a:pt x="3680" y="2150"/>
                    </a:cubicBezTo>
                    <a:cubicBezTo>
                      <a:pt x="-14049" y="10172"/>
                      <a:pt x="37393" y="67753"/>
                      <a:pt x="49527" y="71052"/>
                    </a:cubicBezTo>
                    <a:cubicBezTo>
                      <a:pt x="58900" y="76203"/>
                      <a:pt x="70743" y="77446"/>
                      <a:pt x="76192" y="66315"/>
                    </a:cubicBezTo>
                    <a:cubicBezTo>
                      <a:pt x="88980" y="36576"/>
                      <a:pt x="49963" y="2063"/>
                      <a:pt x="21409" y="3095"/>
                    </a:cubicBezTo>
                    <a:close/>
                    <a:moveTo>
                      <a:pt x="67619" y="61098"/>
                    </a:moveTo>
                    <a:cubicBezTo>
                      <a:pt x="57010" y="80025"/>
                      <a:pt x="12907" y="21870"/>
                      <a:pt x="11091" y="10470"/>
                    </a:cubicBezTo>
                    <a:cubicBezTo>
                      <a:pt x="13489" y="9903"/>
                      <a:pt x="15886" y="9605"/>
                      <a:pt x="18211" y="8915"/>
                    </a:cubicBezTo>
                    <a:cubicBezTo>
                      <a:pt x="39646" y="11952"/>
                      <a:pt x="75902" y="36089"/>
                      <a:pt x="67619" y="610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880" bIns="298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37" name="Freeform 135"/>
              <p:cNvSpPr/>
              <p:nvPr/>
            </p:nvSpPr>
            <p:spPr>
              <a:xfrm>
                <a:off x="10602360" y="4735440"/>
                <a:ext cx="86400" cy="139320"/>
              </a:xfrm>
              <a:custGeom>
                <a:avLst/>
                <a:gdLst>
                  <a:gd name="textAreaLeft" fmla="*/ 0 w 86400"/>
                  <a:gd name="textAreaRight" fmla="*/ 88200 w 86400"/>
                  <a:gd name="textAreaTop" fmla="*/ 0 h 139320"/>
                  <a:gd name="textAreaBottom" fmla="*/ 141120 h 139320"/>
                  <a:gd name="GluePoint1X" fmla="*/ 80710 w 88053"/>
                  <a:gd name="GluePoint1Y" fmla="*/ 7882 h 141120"/>
                  <a:gd name="GluePoint2X" fmla="*/ 82817 w 88053"/>
                  <a:gd name="GluePoint2Y" fmla="*/ 5848 h 141120"/>
                  <a:gd name="GluePoint3X" fmla="*/ 79496 w 88053"/>
                  <a:gd name="GluePoint3Y" fmla="*/ 144 h 141120"/>
                  <a:gd name="GluePoint4X" fmla="*/ 58818 w 88053"/>
                  <a:gd name="GluePoint4Y" fmla="*/ 17648 h 141120"/>
                  <a:gd name="GluePoint5X" fmla="*/ 9163 w 88053"/>
                  <a:gd name="GluePoint5Y" fmla="*/ 91715 h 141120"/>
                  <a:gd name="GluePoint6X" fmla="*/ 14533 w 88053"/>
                  <a:gd name="GluePoint6Y" fmla="*/ 140890 h 141120"/>
                  <a:gd name="GluePoint7X" fmla="*/ 32937 w 88053"/>
                  <a:gd name="GluePoint7Y" fmla="*/ 130631 h 141120"/>
                  <a:gd name="GluePoint8X" fmla="*/ 80710 w 88053"/>
                  <a:gd name="GluePoint8Y" fmla="*/ 7882 h 141120"/>
                  <a:gd name="GluePoint9X" fmla="*/ 69949 w 88053"/>
                  <a:gd name="GluePoint9Y" fmla="*/ 54347 h 141120"/>
                  <a:gd name="GluePoint10X" fmla="*/ 18878 w 88053"/>
                  <a:gd name="GluePoint10Y" fmla="*/ 130071 h 141120"/>
                  <a:gd name="GluePoint11X" fmla="*/ 18144 w 88053"/>
                  <a:gd name="GluePoint11Y" fmla="*/ 130682 h 141120"/>
                  <a:gd name="GluePoint12X" fmla="*/ 17395 w 88053"/>
                  <a:gd name="GluePoint12Y" fmla="*/ 130863 h 141120"/>
                  <a:gd name="GluePoint13X" fmla="*/ 76401 w 88053"/>
                  <a:gd name="GluePoint13Y" fmla="*/ 12053 h 141120"/>
                  <a:gd name="GluePoint14X" fmla="*/ 69949 w 88053"/>
                  <a:gd name="GluePoint14Y" fmla="*/ 54347 h 1411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88053" h="141120">
                    <a:moveTo>
                      <a:pt x="80710" y="7882"/>
                    </a:moveTo>
                    <a:cubicBezTo>
                      <a:pt x="81415" y="7207"/>
                      <a:pt x="82105" y="6509"/>
                      <a:pt x="82817" y="5848"/>
                    </a:cubicBezTo>
                    <a:cubicBezTo>
                      <a:pt x="85302" y="3545"/>
                      <a:pt x="82723" y="-851"/>
                      <a:pt x="79496" y="144"/>
                    </a:cubicBezTo>
                    <a:cubicBezTo>
                      <a:pt x="70843" y="2825"/>
                      <a:pt x="64515" y="11057"/>
                      <a:pt x="58818" y="17648"/>
                    </a:cubicBezTo>
                    <a:cubicBezTo>
                      <a:pt x="39643" y="40361"/>
                      <a:pt x="22148" y="64904"/>
                      <a:pt x="9163" y="91715"/>
                    </a:cubicBezTo>
                    <a:cubicBezTo>
                      <a:pt x="1425" y="106487"/>
                      <a:pt x="-9117" y="135579"/>
                      <a:pt x="14533" y="140890"/>
                    </a:cubicBezTo>
                    <a:cubicBezTo>
                      <a:pt x="22773" y="142387"/>
                      <a:pt x="27924" y="136298"/>
                      <a:pt x="32937" y="130631"/>
                    </a:cubicBezTo>
                    <a:cubicBezTo>
                      <a:pt x="50441" y="111689"/>
                      <a:pt x="108320" y="28910"/>
                      <a:pt x="80710" y="7882"/>
                    </a:cubicBezTo>
                    <a:close/>
                    <a:moveTo>
                      <a:pt x="69949" y="54347"/>
                    </a:moveTo>
                    <a:cubicBezTo>
                      <a:pt x="56689" y="81536"/>
                      <a:pt x="40407" y="108623"/>
                      <a:pt x="18878" y="130071"/>
                    </a:cubicBezTo>
                    <a:cubicBezTo>
                      <a:pt x="18870" y="130079"/>
                      <a:pt x="18500" y="130493"/>
                      <a:pt x="18144" y="130682"/>
                    </a:cubicBezTo>
                    <a:cubicBezTo>
                      <a:pt x="17773" y="130878"/>
                      <a:pt x="17410" y="130863"/>
                      <a:pt x="17395" y="130863"/>
                    </a:cubicBezTo>
                    <a:cubicBezTo>
                      <a:pt x="-18221" y="129258"/>
                      <a:pt x="63860" y="21339"/>
                      <a:pt x="76401" y="12053"/>
                    </a:cubicBezTo>
                    <a:cubicBezTo>
                      <a:pt x="86021" y="21687"/>
                      <a:pt x="74454" y="44749"/>
                      <a:pt x="69949" y="543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38" name="Freeform 136"/>
              <p:cNvSpPr/>
              <p:nvPr/>
            </p:nvSpPr>
            <p:spPr>
              <a:xfrm>
                <a:off x="10163520" y="3759120"/>
                <a:ext cx="48240" cy="42840"/>
              </a:xfrm>
              <a:custGeom>
                <a:avLst/>
                <a:gdLst>
                  <a:gd name="textAreaLeft" fmla="*/ 0 w 48240"/>
                  <a:gd name="textAreaRight" fmla="*/ 50040 w 48240"/>
                  <a:gd name="textAreaTop" fmla="*/ 0 h 42840"/>
                  <a:gd name="textAreaBottom" fmla="*/ 44640 h 42840"/>
                  <a:gd name="GluePoint1X" fmla="*/ 40405 w 49933"/>
                  <a:gd name="GluePoint1Y" fmla="*/ 13561 h 44813"/>
                  <a:gd name="GluePoint2X" fmla="*/ 36539 w 49933"/>
                  <a:gd name="GluePoint2Y" fmla="*/ 11055 h 44813"/>
                  <a:gd name="GluePoint3X" fmla="*/ 784 w 49933"/>
                  <a:gd name="GluePoint3Y" fmla="*/ 12718 h 44813"/>
                  <a:gd name="GluePoint4X" fmla="*/ 18208 w 49933"/>
                  <a:gd name="GluePoint4Y" fmla="*/ 43576 h 44813"/>
                  <a:gd name="GluePoint5X" fmla="*/ 47053 w 49933"/>
                  <a:gd name="GluePoint5Y" fmla="*/ 38650 h 44813"/>
                  <a:gd name="GluePoint6X" fmla="*/ 40405 w 49933"/>
                  <a:gd name="GluePoint6Y" fmla="*/ 13561 h 44813"/>
                  <a:gd name="GluePoint7X" fmla="*/ 20453 w 49933"/>
                  <a:gd name="GluePoint7Y" fmla="*/ 31486 h 44813"/>
                  <a:gd name="GluePoint8X" fmla="*/ 12976 w 49933"/>
                  <a:gd name="GluePoint8Y" fmla="*/ 12878 h 44813"/>
                  <a:gd name="GluePoint9X" fmla="*/ 13587 w 49933"/>
                  <a:gd name="GluePoint9Y" fmla="*/ 12130 h 44813"/>
                  <a:gd name="GluePoint10X" fmla="*/ 14357 w 49933"/>
                  <a:gd name="GluePoint10Y" fmla="*/ 11520 h 44813"/>
                  <a:gd name="GluePoint11X" fmla="*/ 20824 w 49933"/>
                  <a:gd name="GluePoint11Y" fmla="*/ 10524 h 44813"/>
                  <a:gd name="GluePoint12X" fmla="*/ 38152 w 49933"/>
                  <a:gd name="GluePoint12Y" fmla="*/ 29902 h 44813"/>
                  <a:gd name="GluePoint13X" fmla="*/ 20453 w 49933"/>
                  <a:gd name="GluePoint13Y" fmla="*/ 31486 h 4481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9933" h="44813">
                    <a:moveTo>
                      <a:pt x="40405" y="13561"/>
                    </a:moveTo>
                    <a:cubicBezTo>
                      <a:pt x="39330" y="12704"/>
                      <a:pt x="38000" y="11832"/>
                      <a:pt x="36539" y="11055"/>
                    </a:cubicBezTo>
                    <a:cubicBezTo>
                      <a:pt x="39351" y="497"/>
                      <a:pt x="4970" y="-8054"/>
                      <a:pt x="784" y="12718"/>
                    </a:cubicBezTo>
                    <a:cubicBezTo>
                      <a:pt x="-2682" y="25630"/>
                      <a:pt x="5739" y="39609"/>
                      <a:pt x="18208" y="43576"/>
                    </a:cubicBezTo>
                    <a:cubicBezTo>
                      <a:pt x="27697" y="46599"/>
                      <a:pt x="38806" y="43751"/>
                      <a:pt x="47053" y="38650"/>
                    </a:cubicBezTo>
                    <a:cubicBezTo>
                      <a:pt x="54384" y="33731"/>
                      <a:pt x="46072" y="17565"/>
                      <a:pt x="40405" y="13561"/>
                    </a:cubicBezTo>
                    <a:close/>
                    <a:moveTo>
                      <a:pt x="20453" y="31486"/>
                    </a:moveTo>
                    <a:cubicBezTo>
                      <a:pt x="13565" y="28529"/>
                      <a:pt x="9183" y="19309"/>
                      <a:pt x="12976" y="12878"/>
                    </a:cubicBezTo>
                    <a:cubicBezTo>
                      <a:pt x="13005" y="12827"/>
                      <a:pt x="13267" y="12450"/>
                      <a:pt x="13587" y="12130"/>
                    </a:cubicBezTo>
                    <a:cubicBezTo>
                      <a:pt x="13906" y="11810"/>
                      <a:pt x="14299" y="11556"/>
                      <a:pt x="14357" y="11520"/>
                    </a:cubicBezTo>
                    <a:cubicBezTo>
                      <a:pt x="16195" y="10364"/>
                      <a:pt x="18251" y="10205"/>
                      <a:pt x="20824" y="10524"/>
                    </a:cubicBezTo>
                    <a:cubicBezTo>
                      <a:pt x="18527" y="16351"/>
                      <a:pt x="37753" y="14382"/>
                      <a:pt x="38152" y="29902"/>
                    </a:cubicBezTo>
                    <a:cubicBezTo>
                      <a:pt x="32994" y="32409"/>
                      <a:pt x="25582" y="33913"/>
                      <a:pt x="20453" y="314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" bIns="-36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39" name="Freeform 137"/>
              <p:cNvSpPr/>
              <p:nvPr/>
            </p:nvSpPr>
            <p:spPr>
              <a:xfrm>
                <a:off x="10141560" y="3970440"/>
                <a:ext cx="37080" cy="89280"/>
              </a:xfrm>
              <a:custGeom>
                <a:avLst/>
                <a:gdLst>
                  <a:gd name="textAreaLeft" fmla="*/ 0 w 37080"/>
                  <a:gd name="textAreaRight" fmla="*/ 38880 w 37080"/>
                  <a:gd name="textAreaTop" fmla="*/ 0 h 89280"/>
                  <a:gd name="textAreaBottom" fmla="*/ 91080 h 89280"/>
                  <a:gd name="GluePoint1X" fmla="*/ 26779 w 38788"/>
                  <a:gd name="GluePoint1Y" fmla="*/ 89693 h 91119"/>
                  <a:gd name="GluePoint2X" fmla="*/ 38536 w 38788"/>
                  <a:gd name="GluePoint2Y" fmla="*/ 48357 h 91119"/>
                  <a:gd name="GluePoint3X" fmla="*/ 28640 w 38788"/>
                  <a:gd name="GluePoint3Y" fmla="*/ 5402 h 91119"/>
                  <a:gd name="GluePoint4X" fmla="*/ 1821 w 38788"/>
                  <a:gd name="GluePoint4Y" fmla="*/ 8984 h 91119"/>
                  <a:gd name="GluePoint5X" fmla="*/ 5542 w 38788"/>
                  <a:gd name="GluePoint5Y" fmla="*/ 48110 h 91119"/>
                  <a:gd name="GluePoint6X" fmla="*/ 17051 w 38788"/>
                  <a:gd name="GluePoint6Y" fmla="*/ 86590 h 91119"/>
                  <a:gd name="GluePoint7X" fmla="*/ 26482 w 38788"/>
                  <a:gd name="GluePoint7Y" fmla="*/ 86583 h 91119"/>
                  <a:gd name="GluePoint8X" fmla="*/ 26721 w 38788"/>
                  <a:gd name="GluePoint8Y" fmla="*/ 86605 h 91119"/>
                  <a:gd name="GluePoint9X" fmla="*/ 26779 w 38788"/>
                  <a:gd name="GluePoint9Y" fmla="*/ 89693 h 91119"/>
                  <a:gd name="GluePoint10X" fmla="*/ 19863 w 38788"/>
                  <a:gd name="GluePoint10Y" fmla="*/ 59133 h 91119"/>
                  <a:gd name="GluePoint11X" fmla="*/ 20618 w 38788"/>
                  <a:gd name="GluePoint11Y" fmla="*/ 11760 h 91119"/>
                  <a:gd name="GluePoint12X" fmla="*/ 27259 w 38788"/>
                  <a:gd name="GluePoint12Y" fmla="*/ 78917 h 91119"/>
                  <a:gd name="GluePoint13X" fmla="*/ 26409 w 38788"/>
                  <a:gd name="GluePoint13Y" fmla="*/ 78947 h 91119"/>
                  <a:gd name="GluePoint14X" fmla="*/ 19863 w 38788"/>
                  <a:gd name="GluePoint14Y" fmla="*/ 59133 h 9111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38788" h="91119">
                    <a:moveTo>
                      <a:pt x="26779" y="89693"/>
                    </a:moveTo>
                    <a:cubicBezTo>
                      <a:pt x="33435" y="99887"/>
                      <a:pt x="38957" y="52245"/>
                      <a:pt x="38536" y="48357"/>
                    </a:cubicBezTo>
                    <a:cubicBezTo>
                      <a:pt x="39219" y="34654"/>
                      <a:pt x="39262" y="15807"/>
                      <a:pt x="28640" y="5402"/>
                    </a:cubicBezTo>
                    <a:cubicBezTo>
                      <a:pt x="20771" y="-2300"/>
                      <a:pt x="6145" y="-2329"/>
                      <a:pt x="1821" y="8984"/>
                    </a:cubicBezTo>
                    <a:cubicBezTo>
                      <a:pt x="-2734" y="20893"/>
                      <a:pt x="2301" y="36492"/>
                      <a:pt x="5542" y="48110"/>
                    </a:cubicBezTo>
                    <a:cubicBezTo>
                      <a:pt x="9073" y="60767"/>
                      <a:pt x="15053" y="73577"/>
                      <a:pt x="17051" y="86590"/>
                    </a:cubicBezTo>
                    <a:cubicBezTo>
                      <a:pt x="17872" y="91945"/>
                      <a:pt x="24891" y="90739"/>
                      <a:pt x="26482" y="86583"/>
                    </a:cubicBezTo>
                    <a:cubicBezTo>
                      <a:pt x="26598" y="86278"/>
                      <a:pt x="26736" y="86365"/>
                      <a:pt x="26721" y="86605"/>
                    </a:cubicBezTo>
                    <a:cubicBezTo>
                      <a:pt x="26671" y="87673"/>
                      <a:pt x="26467" y="88959"/>
                      <a:pt x="26779" y="89693"/>
                    </a:cubicBezTo>
                    <a:close/>
                    <a:moveTo>
                      <a:pt x="19863" y="59133"/>
                    </a:moveTo>
                    <a:cubicBezTo>
                      <a:pt x="17298" y="52143"/>
                      <a:pt x="13" y="-91"/>
                      <a:pt x="20618" y="11760"/>
                    </a:cubicBezTo>
                    <a:cubicBezTo>
                      <a:pt x="34060" y="22796"/>
                      <a:pt x="29039" y="59147"/>
                      <a:pt x="27259" y="78917"/>
                    </a:cubicBezTo>
                    <a:cubicBezTo>
                      <a:pt x="27215" y="79426"/>
                      <a:pt x="26496" y="79441"/>
                      <a:pt x="26409" y="78947"/>
                    </a:cubicBezTo>
                    <a:cubicBezTo>
                      <a:pt x="25181" y="72175"/>
                      <a:pt x="21766" y="65054"/>
                      <a:pt x="19863" y="591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40" name="Freeform 138"/>
              <p:cNvSpPr/>
              <p:nvPr/>
            </p:nvSpPr>
            <p:spPr>
              <a:xfrm>
                <a:off x="10004040" y="3956040"/>
                <a:ext cx="76680" cy="81360"/>
              </a:xfrm>
              <a:custGeom>
                <a:avLst/>
                <a:gdLst>
                  <a:gd name="textAreaLeft" fmla="*/ 0 w 76680"/>
                  <a:gd name="textAreaRight" fmla="*/ 78480 w 76680"/>
                  <a:gd name="textAreaTop" fmla="*/ 0 h 81360"/>
                  <a:gd name="textAreaBottom" fmla="*/ 83160 h 81360"/>
                  <a:gd name="GluePoint1X" fmla="*/ 24171 w 78341"/>
                  <a:gd name="GluePoint1Y" fmla="*/ 9624 h 83187"/>
                  <a:gd name="GluePoint2X" fmla="*/ 72169 w 78341"/>
                  <a:gd name="GluePoint2Y" fmla="*/ 75568 h 83187"/>
                  <a:gd name="GluePoint3X" fmla="*/ 78272 w 78341"/>
                  <a:gd name="GluePoint3Y" fmla="*/ 75568 h 83187"/>
                  <a:gd name="GluePoint4X" fmla="*/ 62607 w 78341"/>
                  <a:gd name="GluePoint4Y" fmla="*/ 35504 h 83187"/>
                  <a:gd name="GluePoint5X" fmla="*/ 28595 w 78341"/>
                  <a:gd name="GluePoint5Y" fmla="*/ 1653 h 83187"/>
                  <a:gd name="GluePoint6X" fmla="*/ 150 w 78341"/>
                  <a:gd name="GluePoint6Y" fmla="*/ 15952 h 83187"/>
                  <a:gd name="GluePoint7X" fmla="*/ 48271 w 78341"/>
                  <a:gd name="GluePoint7Y" fmla="*/ 70140 h 83187"/>
                  <a:gd name="GluePoint8X" fmla="*/ 67744 w 78341"/>
                  <a:gd name="GluePoint8Y" fmla="*/ 83030 h 83187"/>
                  <a:gd name="GluePoint9X" fmla="*/ 71631 w 78341"/>
                  <a:gd name="GluePoint9Y" fmla="*/ 79143 h 83187"/>
                  <a:gd name="GluePoint10X" fmla="*/ 43992 w 78341"/>
                  <a:gd name="GluePoint10Y" fmla="*/ 54715 h 83187"/>
                  <a:gd name="GluePoint11X" fmla="*/ 11572 w 78341"/>
                  <a:gd name="GluePoint11Y" fmla="*/ 25790 h 83187"/>
                  <a:gd name="GluePoint12X" fmla="*/ 24171 w 78341"/>
                  <a:gd name="GluePoint12Y" fmla="*/ 9624 h 8318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</a:cxnLst>
                <a:rect l="textAreaLeft" t="textAreaTop" r="textAreaRight" b="textAreaBottom"/>
                <a:pathLst>
                  <a:path w="78341" h="83187">
                    <a:moveTo>
                      <a:pt x="24171" y="9624"/>
                    </a:moveTo>
                    <a:cubicBezTo>
                      <a:pt x="43004" y="15698"/>
                      <a:pt x="69509" y="56306"/>
                      <a:pt x="72169" y="75568"/>
                    </a:cubicBezTo>
                    <a:cubicBezTo>
                      <a:pt x="72634" y="79411"/>
                      <a:pt x="77989" y="79571"/>
                      <a:pt x="78272" y="75568"/>
                    </a:cubicBezTo>
                    <a:cubicBezTo>
                      <a:pt x="79253" y="61843"/>
                      <a:pt x="69713" y="46505"/>
                      <a:pt x="62607" y="35504"/>
                    </a:cubicBezTo>
                    <a:cubicBezTo>
                      <a:pt x="54266" y="22600"/>
                      <a:pt x="43302" y="7684"/>
                      <a:pt x="28595" y="1653"/>
                    </a:cubicBezTo>
                    <a:cubicBezTo>
                      <a:pt x="16919" y="-3135"/>
                      <a:pt x="2621" y="2736"/>
                      <a:pt x="150" y="15952"/>
                    </a:cubicBezTo>
                    <a:cubicBezTo>
                      <a:pt x="-2575" y="39515"/>
                      <a:pt x="32526" y="57207"/>
                      <a:pt x="48271" y="70140"/>
                    </a:cubicBezTo>
                    <a:cubicBezTo>
                      <a:pt x="54375" y="74529"/>
                      <a:pt x="60529" y="80603"/>
                      <a:pt x="67744" y="83030"/>
                    </a:cubicBezTo>
                    <a:cubicBezTo>
                      <a:pt x="70171" y="83844"/>
                      <a:pt x="72096" y="81351"/>
                      <a:pt x="71631" y="79143"/>
                    </a:cubicBezTo>
                    <a:cubicBezTo>
                      <a:pt x="67337" y="67438"/>
                      <a:pt x="53132" y="62279"/>
                      <a:pt x="43992" y="54715"/>
                    </a:cubicBezTo>
                    <a:cubicBezTo>
                      <a:pt x="32701" y="46781"/>
                      <a:pt x="18678" y="38040"/>
                      <a:pt x="11572" y="25790"/>
                    </a:cubicBezTo>
                    <a:cubicBezTo>
                      <a:pt x="6261" y="16628"/>
                      <a:pt x="13584" y="6121"/>
                      <a:pt x="24171" y="96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41" name="Freeform 139"/>
              <p:cNvSpPr/>
              <p:nvPr/>
            </p:nvSpPr>
            <p:spPr>
              <a:xfrm>
                <a:off x="9920160" y="3996360"/>
                <a:ext cx="43920" cy="39600"/>
              </a:xfrm>
              <a:custGeom>
                <a:avLst/>
                <a:gdLst>
                  <a:gd name="textAreaLeft" fmla="*/ 0 w 43920"/>
                  <a:gd name="textAreaRight" fmla="*/ 45720 w 43920"/>
                  <a:gd name="textAreaTop" fmla="*/ 0 h 39600"/>
                  <a:gd name="textAreaBottom" fmla="*/ 41400 h 39600"/>
                  <a:gd name="GluePoint1X" fmla="*/ 13604 w 45717"/>
                  <a:gd name="GluePoint1Y" fmla="*/ 17469 h 41533"/>
                  <a:gd name="GluePoint2X" fmla="*/ 9048 w 45717"/>
                  <a:gd name="GluePoint2Y" fmla="*/ 9302 h 41533"/>
                  <a:gd name="GluePoint3X" fmla="*/ 111 w 45717"/>
                  <a:gd name="GluePoint3Y" fmla="*/ 13073 h 41533"/>
                  <a:gd name="GluePoint4X" fmla="*/ 17506 w 45717"/>
                  <a:gd name="GluePoint4Y" fmla="*/ 38395 h 41533"/>
                  <a:gd name="GluePoint5X" fmla="*/ 39020 w 45717"/>
                  <a:gd name="GluePoint5Y" fmla="*/ 7101 h 41533"/>
                  <a:gd name="GluePoint6X" fmla="*/ 8881 w 45717"/>
                  <a:gd name="GluePoint6Y" fmla="*/ 424 h 41533"/>
                  <a:gd name="GluePoint7X" fmla="*/ 8881 w 45717"/>
                  <a:gd name="GluePoint7Y" fmla="*/ 3584 h 41533"/>
                  <a:gd name="GluePoint8X" fmla="*/ 30395 w 45717"/>
                  <a:gd name="GluePoint8Y" fmla="*/ 10785 h 41533"/>
                  <a:gd name="GluePoint9X" fmla="*/ 36280 w 45717"/>
                  <a:gd name="GluePoint9Y" fmla="*/ 19467 h 41533"/>
                  <a:gd name="GluePoint10X" fmla="*/ 36397 w 45717"/>
                  <a:gd name="GluePoint10Y" fmla="*/ 20470 h 41533"/>
                  <a:gd name="GluePoint11X" fmla="*/ 29908 w 45717"/>
                  <a:gd name="GluePoint11Y" fmla="*/ 30853 h 41533"/>
                  <a:gd name="GluePoint12X" fmla="*/ 28746 w 45717"/>
                  <a:gd name="GluePoint12Y" fmla="*/ 30991 h 41533"/>
                  <a:gd name="GluePoint13X" fmla="*/ 18087 w 45717"/>
                  <a:gd name="GluePoint13Y" fmla="*/ 24357 h 41533"/>
                  <a:gd name="GluePoint14X" fmla="*/ 13604 w 45717"/>
                  <a:gd name="GluePoint14Y" fmla="*/ 17469 h 4153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45717" h="41533">
                    <a:moveTo>
                      <a:pt x="13604" y="17469"/>
                    </a:moveTo>
                    <a:cubicBezTo>
                      <a:pt x="12100" y="14701"/>
                      <a:pt x="10785" y="11940"/>
                      <a:pt x="9048" y="9302"/>
                    </a:cubicBezTo>
                    <a:cubicBezTo>
                      <a:pt x="5946" y="4580"/>
                      <a:pt x="-957" y="7617"/>
                      <a:pt x="111" y="13073"/>
                    </a:cubicBezTo>
                    <a:cubicBezTo>
                      <a:pt x="2494" y="23079"/>
                      <a:pt x="8918" y="32655"/>
                      <a:pt x="17506" y="38395"/>
                    </a:cubicBezTo>
                    <a:cubicBezTo>
                      <a:pt x="38184" y="51074"/>
                      <a:pt x="55811" y="22236"/>
                      <a:pt x="39020" y="7101"/>
                    </a:cubicBezTo>
                    <a:cubicBezTo>
                      <a:pt x="30911" y="-78"/>
                      <a:pt x="19104" y="-659"/>
                      <a:pt x="8881" y="424"/>
                    </a:cubicBezTo>
                    <a:cubicBezTo>
                      <a:pt x="6847" y="642"/>
                      <a:pt x="6854" y="3359"/>
                      <a:pt x="8881" y="3584"/>
                    </a:cubicBezTo>
                    <a:cubicBezTo>
                      <a:pt x="16401" y="4485"/>
                      <a:pt x="24154" y="6302"/>
                      <a:pt x="30395" y="10785"/>
                    </a:cubicBezTo>
                    <a:cubicBezTo>
                      <a:pt x="32960" y="12877"/>
                      <a:pt x="35699" y="15936"/>
                      <a:pt x="36280" y="19467"/>
                    </a:cubicBezTo>
                    <a:cubicBezTo>
                      <a:pt x="36288" y="19518"/>
                      <a:pt x="36397" y="20441"/>
                      <a:pt x="36397" y="20470"/>
                    </a:cubicBezTo>
                    <a:cubicBezTo>
                      <a:pt x="36789" y="24837"/>
                      <a:pt x="34246" y="29705"/>
                      <a:pt x="29908" y="30853"/>
                    </a:cubicBezTo>
                    <a:cubicBezTo>
                      <a:pt x="29545" y="30947"/>
                      <a:pt x="28826" y="30991"/>
                      <a:pt x="28746" y="30991"/>
                    </a:cubicBezTo>
                    <a:cubicBezTo>
                      <a:pt x="24270" y="31114"/>
                      <a:pt x="20841" y="27489"/>
                      <a:pt x="18087" y="24357"/>
                    </a:cubicBezTo>
                    <a:cubicBezTo>
                      <a:pt x="16351" y="22388"/>
                      <a:pt x="14745" y="19569"/>
                      <a:pt x="13604" y="174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42" name="Freeform 141"/>
              <p:cNvSpPr/>
              <p:nvPr/>
            </p:nvSpPr>
            <p:spPr>
              <a:xfrm>
                <a:off x="10850400" y="4317840"/>
                <a:ext cx="115560" cy="47880"/>
              </a:xfrm>
              <a:custGeom>
                <a:avLst/>
                <a:gdLst>
                  <a:gd name="textAreaLeft" fmla="*/ 0 w 115560"/>
                  <a:gd name="textAreaRight" fmla="*/ 117360 w 115560"/>
                  <a:gd name="textAreaTop" fmla="*/ 0 h 47880"/>
                  <a:gd name="textAreaBottom" fmla="*/ 49680 h 47880"/>
                  <a:gd name="GluePoint1X" fmla="*/ 2193 w 117347"/>
                  <a:gd name="GluePoint1Y" fmla="*/ 42833 h 49648"/>
                  <a:gd name="GluePoint2X" fmla="*/ 113506 w 117347"/>
                  <a:gd name="GluePoint2Y" fmla="*/ 25126 h 49648"/>
                  <a:gd name="GluePoint3X" fmla="*/ 63589 w 117347"/>
                  <a:gd name="GluePoint3Y" fmla="*/ 2341 h 49648"/>
                  <a:gd name="GluePoint4X" fmla="*/ 35398 w 117347"/>
                  <a:gd name="GluePoint4Y" fmla="*/ 7805 h 49648"/>
                  <a:gd name="GluePoint5X" fmla="*/ 19559 w 117347"/>
                  <a:gd name="GluePoint5Y" fmla="*/ 15724 h 49648"/>
                  <a:gd name="GluePoint6X" fmla="*/ 2193 w 117347"/>
                  <a:gd name="GluePoint6Y" fmla="*/ 42833 h 49648"/>
                  <a:gd name="GluePoint7X" fmla="*/ 29876 w 117347"/>
                  <a:gd name="GluePoint7Y" fmla="*/ 20861 h 49648"/>
                  <a:gd name="GluePoint8X" fmla="*/ 91998 w 117347"/>
                  <a:gd name="GluePoint8Y" fmla="*/ 10631 h 49648"/>
                  <a:gd name="GluePoint9X" fmla="*/ 105440 w 117347"/>
                  <a:gd name="GluePoint9Y" fmla="*/ 12804 h 49648"/>
                  <a:gd name="GluePoint10X" fmla="*/ 106603 w 117347"/>
                  <a:gd name="GluePoint10Y" fmla="*/ 16327 h 49648"/>
                  <a:gd name="GluePoint11X" fmla="*/ 11566 w 117347"/>
                  <a:gd name="GluePoint11Y" fmla="*/ 35437 h 49648"/>
                  <a:gd name="GluePoint12X" fmla="*/ 29876 w 117347"/>
                  <a:gd name="GluePoint12Y" fmla="*/ 20861 h 4964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</a:cxnLst>
                <a:rect l="textAreaLeft" t="textAreaTop" r="textAreaRight" b="textAreaBottom"/>
                <a:pathLst>
                  <a:path w="117347" h="49648">
                    <a:moveTo>
                      <a:pt x="2193" y="42833"/>
                    </a:moveTo>
                    <a:cubicBezTo>
                      <a:pt x="28350" y="55650"/>
                      <a:pt x="95995" y="50738"/>
                      <a:pt x="113506" y="25126"/>
                    </a:cubicBezTo>
                    <a:cubicBezTo>
                      <a:pt x="131670" y="-5550"/>
                      <a:pt x="80446" y="-878"/>
                      <a:pt x="63589" y="2341"/>
                    </a:cubicBezTo>
                    <a:cubicBezTo>
                      <a:pt x="53998" y="4077"/>
                      <a:pt x="44843" y="3532"/>
                      <a:pt x="35398" y="7805"/>
                    </a:cubicBezTo>
                    <a:cubicBezTo>
                      <a:pt x="33073" y="8938"/>
                      <a:pt x="14545" y="12120"/>
                      <a:pt x="19559" y="15724"/>
                    </a:cubicBezTo>
                    <a:cubicBezTo>
                      <a:pt x="13819" y="18820"/>
                      <a:pt x="-6671" y="36483"/>
                      <a:pt x="2193" y="42833"/>
                    </a:cubicBezTo>
                    <a:close/>
                    <a:moveTo>
                      <a:pt x="29876" y="20861"/>
                    </a:moveTo>
                    <a:cubicBezTo>
                      <a:pt x="49203" y="11285"/>
                      <a:pt x="70782" y="10014"/>
                      <a:pt x="91998" y="10631"/>
                    </a:cubicBezTo>
                    <a:cubicBezTo>
                      <a:pt x="96358" y="10791"/>
                      <a:pt x="101299" y="10987"/>
                      <a:pt x="105440" y="12804"/>
                    </a:cubicBezTo>
                    <a:cubicBezTo>
                      <a:pt x="108128" y="13988"/>
                      <a:pt x="107766" y="13792"/>
                      <a:pt x="106603" y="16327"/>
                    </a:cubicBezTo>
                    <a:cubicBezTo>
                      <a:pt x="94324" y="40893"/>
                      <a:pt x="35108" y="41453"/>
                      <a:pt x="11566" y="35437"/>
                    </a:cubicBezTo>
                    <a:cubicBezTo>
                      <a:pt x="15635" y="28846"/>
                      <a:pt x="23264" y="24167"/>
                      <a:pt x="29876" y="208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43" name="Freeform 142"/>
              <p:cNvSpPr/>
              <p:nvPr/>
            </p:nvSpPr>
            <p:spPr>
              <a:xfrm>
                <a:off x="10659240" y="4259520"/>
                <a:ext cx="49320" cy="60480"/>
              </a:xfrm>
              <a:custGeom>
                <a:avLst/>
                <a:gdLst>
                  <a:gd name="textAreaLeft" fmla="*/ 0 w 49320"/>
                  <a:gd name="textAreaRight" fmla="*/ 51120 w 49320"/>
                  <a:gd name="textAreaTop" fmla="*/ 0 h 60480"/>
                  <a:gd name="textAreaBottom" fmla="*/ 62280 h 60480"/>
                  <a:gd name="GluePoint1X" fmla="*/ 29812 w 51172"/>
                  <a:gd name="GluePoint1Y" fmla="*/ 10741 h 62380"/>
                  <a:gd name="GluePoint2X" fmla="*/ 11429 w 51172"/>
                  <a:gd name="GluePoint2Y" fmla="*/ 140 h 62380"/>
                  <a:gd name="GluePoint3X" fmla="*/ 35973 w 51172"/>
                  <a:gd name="GluePoint3Y" fmla="*/ 62350 h 62380"/>
                  <a:gd name="GluePoint4X" fmla="*/ 48223 w 51172"/>
                  <a:gd name="GluePoint4Y" fmla="*/ 34892 h 62380"/>
                  <a:gd name="GluePoint5X" fmla="*/ 29812 w 51172"/>
                  <a:gd name="GluePoint5Y" fmla="*/ 10741 h 62380"/>
                  <a:gd name="GluePoint6X" fmla="*/ 37179 w 51172"/>
                  <a:gd name="GluePoint6Y" fmla="*/ 52214 h 62380"/>
                  <a:gd name="GluePoint7X" fmla="*/ 17525 w 51172"/>
                  <a:gd name="GluePoint7Y" fmla="*/ 9055 h 62380"/>
                  <a:gd name="GluePoint8X" fmla="*/ 37179 w 51172"/>
                  <a:gd name="GluePoint8Y" fmla="*/ 52214 h 6238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51172" h="62380">
                    <a:moveTo>
                      <a:pt x="29812" y="10741"/>
                    </a:moveTo>
                    <a:cubicBezTo>
                      <a:pt x="35261" y="4114"/>
                      <a:pt x="15876" y="-914"/>
                      <a:pt x="11429" y="140"/>
                    </a:cubicBezTo>
                    <a:cubicBezTo>
                      <a:pt x="-17416" y="6527"/>
                      <a:pt x="14938" y="63912"/>
                      <a:pt x="35973" y="62350"/>
                    </a:cubicBezTo>
                    <a:cubicBezTo>
                      <a:pt x="52023" y="62335"/>
                      <a:pt x="53978" y="46336"/>
                      <a:pt x="48223" y="34892"/>
                    </a:cubicBezTo>
                    <a:cubicBezTo>
                      <a:pt x="44154" y="26805"/>
                      <a:pt x="37578" y="17796"/>
                      <a:pt x="29812" y="10741"/>
                    </a:cubicBezTo>
                    <a:close/>
                    <a:moveTo>
                      <a:pt x="37179" y="52214"/>
                    </a:moveTo>
                    <a:cubicBezTo>
                      <a:pt x="25219" y="56152"/>
                      <a:pt x="-4018" y="6032"/>
                      <a:pt x="17525" y="9055"/>
                    </a:cubicBezTo>
                    <a:cubicBezTo>
                      <a:pt x="29506" y="21857"/>
                      <a:pt x="51485" y="49954"/>
                      <a:pt x="37179" y="522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280" bIns="172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44" name="Freeform 143"/>
              <p:cNvSpPr/>
              <p:nvPr/>
            </p:nvSpPr>
            <p:spPr>
              <a:xfrm>
                <a:off x="10797480" y="4381920"/>
                <a:ext cx="67320" cy="35640"/>
              </a:xfrm>
              <a:custGeom>
                <a:avLst/>
                <a:gdLst>
                  <a:gd name="textAreaLeft" fmla="*/ 0 w 67320"/>
                  <a:gd name="textAreaRight" fmla="*/ 69120 w 67320"/>
                  <a:gd name="textAreaTop" fmla="*/ 0 h 35640"/>
                  <a:gd name="textAreaBottom" fmla="*/ 37440 h 35640"/>
                  <a:gd name="GluePoint1X" fmla="*/ 2307 w 68967"/>
                  <a:gd name="GluePoint1Y" fmla="*/ 29432 h 37498"/>
                  <a:gd name="GluePoint2X" fmla="*/ 68499 w 68967"/>
                  <a:gd name="GluePoint2Y" fmla="*/ 18839 h 37498"/>
                  <a:gd name="GluePoint3X" fmla="*/ 41325 w 68967"/>
                  <a:gd name="GluePoint3Y" fmla="*/ 2789 h 37498"/>
                  <a:gd name="GluePoint4X" fmla="*/ 23814 w 68967"/>
                  <a:gd name="GluePoint4Y" fmla="*/ 4896 h 37498"/>
                  <a:gd name="GluePoint5X" fmla="*/ 7902 w 68967"/>
                  <a:gd name="GluePoint5Y" fmla="*/ 15206 h 37498"/>
                  <a:gd name="GluePoint6X" fmla="*/ 2307 w 68967"/>
                  <a:gd name="GluePoint6Y" fmla="*/ 29432 h 37498"/>
                  <a:gd name="GluePoint7X" fmla="*/ 58109 w 68967"/>
                  <a:gd name="GluePoint7Y" fmla="*/ 17248 h 37498"/>
                  <a:gd name="GluePoint8X" fmla="*/ 12625 w 68967"/>
                  <a:gd name="GluePoint8Y" fmla="*/ 23961 h 37498"/>
                  <a:gd name="GluePoint9X" fmla="*/ 30789 w 68967"/>
                  <a:gd name="GluePoint9Y" fmla="*/ 11900 h 37498"/>
                  <a:gd name="GluePoint10X" fmla="*/ 58109 w 68967"/>
                  <a:gd name="GluePoint10Y" fmla="*/ 17248 h 3749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68967" h="37498">
                    <a:moveTo>
                      <a:pt x="2307" y="29432"/>
                    </a:moveTo>
                    <a:cubicBezTo>
                      <a:pt x="22652" y="41573"/>
                      <a:pt x="55348" y="41501"/>
                      <a:pt x="68499" y="18839"/>
                    </a:cubicBezTo>
                    <a:cubicBezTo>
                      <a:pt x="72640" y="9335"/>
                      <a:pt x="48155" y="2527"/>
                      <a:pt x="41325" y="2789"/>
                    </a:cubicBezTo>
                    <a:cubicBezTo>
                      <a:pt x="39218" y="-3969"/>
                      <a:pt x="28319" y="3501"/>
                      <a:pt x="23814" y="4896"/>
                    </a:cubicBezTo>
                    <a:cubicBezTo>
                      <a:pt x="21561" y="4932"/>
                      <a:pt x="-381" y="14574"/>
                      <a:pt x="7902" y="15206"/>
                    </a:cubicBezTo>
                    <a:cubicBezTo>
                      <a:pt x="4269" y="18672"/>
                      <a:pt x="-4014" y="24804"/>
                      <a:pt x="2307" y="29432"/>
                    </a:cubicBezTo>
                    <a:close/>
                    <a:moveTo>
                      <a:pt x="58109" y="17248"/>
                    </a:moveTo>
                    <a:cubicBezTo>
                      <a:pt x="47500" y="30050"/>
                      <a:pt x="27519" y="30326"/>
                      <a:pt x="12625" y="23961"/>
                    </a:cubicBezTo>
                    <a:cubicBezTo>
                      <a:pt x="18074" y="19137"/>
                      <a:pt x="24468" y="15635"/>
                      <a:pt x="30789" y="11900"/>
                    </a:cubicBezTo>
                    <a:cubicBezTo>
                      <a:pt x="40453" y="10767"/>
                      <a:pt x="49826" y="11122"/>
                      <a:pt x="58109" y="172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grpSp>
            <p:nvGrpSpPr>
              <p:cNvPr id="445" name="Afbeelding 153"/>
              <p:cNvGrpSpPr/>
              <p:nvPr/>
            </p:nvGrpSpPr>
            <p:grpSpPr>
              <a:xfrm>
                <a:off x="10378440" y="5374440"/>
                <a:ext cx="346320" cy="60120"/>
                <a:chOff x="10378440" y="5374440"/>
                <a:chExt cx="346320" cy="60120"/>
              </a:xfrm>
            </p:grpSpPr>
            <p:sp>
              <p:nvSpPr>
                <p:cNvPr id="446" name="Freeform 145"/>
                <p:cNvSpPr/>
                <p:nvPr/>
              </p:nvSpPr>
              <p:spPr>
                <a:xfrm>
                  <a:off x="10692720" y="5392800"/>
                  <a:ext cx="32040" cy="32040"/>
                </a:xfrm>
                <a:custGeom>
                  <a:avLst/>
                  <a:gdLst>
                    <a:gd name="textAreaLeft" fmla="*/ 0 w 32040"/>
                    <a:gd name="textAreaRight" fmla="*/ 33840 w 32040"/>
                    <a:gd name="textAreaTop" fmla="*/ 0 h 32040"/>
                    <a:gd name="textAreaBottom" fmla="*/ 33840 h 32040"/>
                    <a:gd name="GluePoint1X" fmla="*/ 16999 w 34000"/>
                    <a:gd name="GluePoint1Y" fmla="*/ 0 h 33804"/>
                    <a:gd name="GluePoint2X" fmla="*/ 1370 w 34000"/>
                    <a:gd name="GluePoint2Y" fmla="*/ 22350 h 33804"/>
                    <a:gd name="GluePoint3X" fmla="*/ 33100 w 34000"/>
                    <a:gd name="GluePoint3Y" fmla="*/ 21136 h 33804"/>
                    <a:gd name="GluePoint4X" fmla="*/ 16999 w 34000"/>
                    <a:gd name="GluePoint4Y" fmla="*/ 0 h 33804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</a:cxnLst>
                  <a:rect l="textAreaLeft" t="textAreaTop" r="textAreaRight" b="textAreaBottom"/>
                  <a:pathLst>
                    <a:path w="34000" h="33804">
                      <a:moveTo>
                        <a:pt x="16999" y="0"/>
                      </a:moveTo>
                      <a:cubicBezTo>
                        <a:pt x="6413" y="-29"/>
                        <a:pt x="-3760" y="11872"/>
                        <a:pt x="1370" y="22350"/>
                      </a:cubicBezTo>
                      <a:cubicBezTo>
                        <a:pt x="7539" y="38349"/>
                        <a:pt x="27956" y="37259"/>
                        <a:pt x="33100" y="21136"/>
                      </a:cubicBezTo>
                      <a:cubicBezTo>
                        <a:pt x="37110" y="10818"/>
                        <a:pt x="27011" y="0"/>
                        <a:pt x="169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6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447" name="Freeform 146"/>
                <p:cNvSpPr/>
                <p:nvPr/>
              </p:nvSpPr>
              <p:spPr>
                <a:xfrm>
                  <a:off x="10582560" y="5406480"/>
                  <a:ext cx="27720" cy="28080"/>
                </a:xfrm>
                <a:custGeom>
                  <a:avLst/>
                  <a:gdLst>
                    <a:gd name="textAreaLeft" fmla="*/ 0 w 27720"/>
                    <a:gd name="textAreaRight" fmla="*/ 29520 w 27720"/>
                    <a:gd name="textAreaTop" fmla="*/ 0 h 28080"/>
                    <a:gd name="textAreaBottom" fmla="*/ 29880 h 28080"/>
                    <a:gd name="GluePoint1X" fmla="*/ 23487 w 29432"/>
                    <a:gd name="GluePoint1Y" fmla="*/ 3509 h 30005"/>
                    <a:gd name="GluePoint2X" fmla="*/ 4334 w 29432"/>
                    <a:gd name="GluePoint2Y" fmla="*/ 25597 h 30005"/>
                    <a:gd name="GluePoint3X" fmla="*/ 23487 w 29432"/>
                    <a:gd name="GluePoint3Y" fmla="*/ 3509 h 3000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</a:cxnLst>
                  <a:rect l="textAreaLeft" t="textAreaTop" r="textAreaRight" b="textAreaBottom"/>
                  <a:pathLst>
                    <a:path w="29432" h="30005">
                      <a:moveTo>
                        <a:pt x="23487" y="3509"/>
                      </a:moveTo>
                      <a:cubicBezTo>
                        <a:pt x="9834" y="-8566"/>
                        <a:pt x="-8461" y="13427"/>
                        <a:pt x="4334" y="25597"/>
                      </a:cubicBezTo>
                      <a:cubicBezTo>
                        <a:pt x="19295" y="39780"/>
                        <a:pt x="39668" y="16312"/>
                        <a:pt x="23487" y="35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6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448" name="Freeform 147"/>
                <p:cNvSpPr/>
                <p:nvPr/>
              </p:nvSpPr>
              <p:spPr>
                <a:xfrm>
                  <a:off x="10458000" y="5402520"/>
                  <a:ext cx="31680" cy="31680"/>
                </a:xfrm>
                <a:custGeom>
                  <a:avLst/>
                  <a:gdLst>
                    <a:gd name="textAreaLeft" fmla="*/ 0 w 31680"/>
                    <a:gd name="textAreaRight" fmla="*/ 33480 w 31680"/>
                    <a:gd name="textAreaTop" fmla="*/ 0 h 31680"/>
                    <a:gd name="textAreaBottom" fmla="*/ 33480 h 31680"/>
                    <a:gd name="GluePoint1X" fmla="*/ 28399 w 33326"/>
                    <a:gd name="GluePoint1Y" fmla="*/ 4949 h 33369"/>
                    <a:gd name="GluePoint2X" fmla="*/ 4931 w 33326"/>
                    <a:gd name="GluePoint2Y" fmla="*/ 28417 h 33369"/>
                    <a:gd name="GluePoint3X" fmla="*/ 28399 w 33326"/>
                    <a:gd name="GluePoint3Y" fmla="*/ 4949 h 33369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</a:cxnLst>
                  <a:rect l="textAreaLeft" t="textAreaTop" r="textAreaRight" b="textAreaBottom"/>
                  <a:pathLst>
                    <a:path w="33326" h="33369">
                      <a:moveTo>
                        <a:pt x="28399" y="4949"/>
                      </a:moveTo>
                      <a:cubicBezTo>
                        <a:pt x="12545" y="-10157"/>
                        <a:pt x="-10095" y="12687"/>
                        <a:pt x="4931" y="28417"/>
                      </a:cubicBezTo>
                      <a:cubicBezTo>
                        <a:pt x="20778" y="43530"/>
                        <a:pt x="43418" y="20686"/>
                        <a:pt x="28399" y="49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6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520" bIns="-1152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449" name="Freeform 148"/>
                <p:cNvSpPr/>
                <p:nvPr/>
              </p:nvSpPr>
              <p:spPr>
                <a:xfrm>
                  <a:off x="10378440" y="5374440"/>
                  <a:ext cx="26640" cy="24840"/>
                </a:xfrm>
                <a:custGeom>
                  <a:avLst/>
                  <a:gdLst>
                    <a:gd name="textAreaLeft" fmla="*/ 0 w 26640"/>
                    <a:gd name="textAreaRight" fmla="*/ 28440 w 26640"/>
                    <a:gd name="textAreaTop" fmla="*/ 0 h 24840"/>
                    <a:gd name="textAreaBottom" fmla="*/ 26640 h 24840"/>
                    <a:gd name="GluePoint1X" fmla="*/ 24516 w 28396"/>
                    <a:gd name="GluePoint1Y" fmla="*/ 4148 h 26510"/>
                    <a:gd name="GluePoint2X" fmla="*/ 3924 w 28396"/>
                    <a:gd name="GluePoint2Y" fmla="*/ 22480 h 26510"/>
                    <a:gd name="GluePoint3X" fmla="*/ 24516 w 28396"/>
                    <a:gd name="GluePoint3Y" fmla="*/ 4148 h 26510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</a:cxnLst>
                  <a:rect l="textAreaLeft" t="textAreaTop" r="textAreaRight" b="textAreaBottom"/>
                  <a:pathLst>
                    <a:path w="28396" h="26510">
                      <a:moveTo>
                        <a:pt x="24516" y="4148"/>
                      </a:moveTo>
                      <a:cubicBezTo>
                        <a:pt x="11902" y="-7797"/>
                        <a:pt x="-8645" y="8464"/>
                        <a:pt x="3924" y="22480"/>
                      </a:cubicBezTo>
                      <a:cubicBezTo>
                        <a:pt x="16487" y="34207"/>
                        <a:pt x="36991" y="17968"/>
                        <a:pt x="24516" y="41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63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</p:grpSp>
        </p:grpSp>
      </p:grpSp>
      <p:grpSp>
        <p:nvGrpSpPr>
          <p:cNvPr id="450" name="Afbeelding 153"/>
          <p:cNvGrpSpPr/>
          <p:nvPr/>
        </p:nvGrpSpPr>
        <p:grpSpPr>
          <a:xfrm>
            <a:off x="6441480" y="1193760"/>
            <a:ext cx="2018160" cy="2065320"/>
            <a:chOff x="6441480" y="1193760"/>
            <a:chExt cx="2018160" cy="2065320"/>
          </a:xfrm>
        </p:grpSpPr>
        <p:sp>
          <p:nvSpPr>
            <p:cNvPr id="451" name="Freeform 150"/>
            <p:cNvSpPr/>
            <p:nvPr/>
          </p:nvSpPr>
          <p:spPr>
            <a:xfrm>
              <a:off x="6453000" y="1205640"/>
              <a:ext cx="1995120" cy="2042280"/>
            </a:xfrm>
            <a:custGeom>
              <a:avLst/>
              <a:gdLst>
                <a:gd name="textAreaLeft" fmla="*/ 0 w 1995120"/>
                <a:gd name="textAreaRight" fmla="*/ 1996920 w 1995120"/>
                <a:gd name="textAreaTop" fmla="*/ 0 h 2042280"/>
                <a:gd name="textAreaBottom" fmla="*/ 2044080 h 2042280"/>
                <a:gd name="GluePoint1X" fmla="*/ 1996919 w 1996918"/>
                <a:gd name="GluePoint1Y" fmla="*/ 2043986 h 2043986"/>
                <a:gd name="GluePoint2X" fmla="*/ 0 w 1996918"/>
                <a:gd name="GluePoint2Y" fmla="*/ 2043986 h 2043986"/>
                <a:gd name="GluePoint3X" fmla="*/ 0 w 1996918"/>
                <a:gd name="GluePoint3Y" fmla="*/ 998459 h 2043986"/>
                <a:gd name="GluePoint4X" fmla="*/ 998459 w 1996918"/>
                <a:gd name="GluePoint4Y" fmla="*/ 0 h 2043986"/>
                <a:gd name="GluePoint5X" fmla="*/ 998459 w 1996918"/>
                <a:gd name="GluePoint5Y" fmla="*/ 0 h 2043986"/>
                <a:gd name="GluePoint6X" fmla="*/ 1996919 w 1996918"/>
                <a:gd name="GluePoint6Y" fmla="*/ 998459 h 2043986"/>
                <a:gd name="GluePoint7X" fmla="*/ 1996919 w 1996918"/>
                <a:gd name="GluePoint7Y" fmla="*/ 2043986 h 20439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996918" h="2043986">
                  <a:moveTo>
                    <a:pt x="1996919" y="2043986"/>
                  </a:moveTo>
                  <a:lnTo>
                    <a:pt x="0" y="2043986"/>
                  </a:lnTo>
                  <a:lnTo>
                    <a:pt x="0" y="998459"/>
                  </a:lnTo>
                  <a:cubicBezTo>
                    <a:pt x="0" y="447028"/>
                    <a:pt x="447028" y="0"/>
                    <a:pt x="998459" y="0"/>
                  </a:cubicBezTo>
                  <a:lnTo>
                    <a:pt x="998459" y="0"/>
                  </a:lnTo>
                  <a:cubicBezTo>
                    <a:pt x="1549890" y="0"/>
                    <a:pt x="1996919" y="447028"/>
                    <a:pt x="1996919" y="998459"/>
                  </a:cubicBezTo>
                  <a:lnTo>
                    <a:pt x="1996919" y="20439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grpSp>
          <p:nvGrpSpPr>
            <p:cNvPr id="452" name="Afbeelding 153"/>
            <p:cNvGrpSpPr/>
            <p:nvPr/>
          </p:nvGrpSpPr>
          <p:grpSpPr>
            <a:xfrm>
              <a:off x="6558840" y="1351800"/>
              <a:ext cx="1783080" cy="1784880"/>
              <a:chOff x="6558840" y="1351800"/>
              <a:chExt cx="1783080" cy="1784880"/>
            </a:xfrm>
          </p:grpSpPr>
          <p:sp>
            <p:nvSpPr>
              <p:cNvPr id="453" name="Freeform 152"/>
              <p:cNvSpPr/>
              <p:nvPr/>
            </p:nvSpPr>
            <p:spPr>
              <a:xfrm>
                <a:off x="6558840" y="1351800"/>
                <a:ext cx="843840" cy="887400"/>
              </a:xfrm>
              <a:custGeom>
                <a:avLst/>
                <a:gdLst>
                  <a:gd name="textAreaLeft" fmla="*/ 0 w 843840"/>
                  <a:gd name="textAreaRight" fmla="*/ 845640 w 843840"/>
                  <a:gd name="textAreaTop" fmla="*/ 0 h 887400"/>
                  <a:gd name="textAreaBottom" fmla="*/ 889200 h 887400"/>
                  <a:gd name="GluePoint1X" fmla="*/ 845688 w 845688"/>
                  <a:gd name="GluePoint1Y" fmla="*/ 881611 h 889130"/>
                  <a:gd name="GluePoint2X" fmla="*/ 838168 w 845688"/>
                  <a:gd name="GluePoint2Y" fmla="*/ 889131 h 889130"/>
                  <a:gd name="GluePoint3X" fmla="*/ 0 w 845688"/>
                  <a:gd name="GluePoint3Y" fmla="*/ 889131 h 889130"/>
                  <a:gd name="GluePoint4X" fmla="*/ 0 w 845688"/>
                  <a:gd name="GluePoint4Y" fmla="*/ 889131 h 889130"/>
                  <a:gd name="GluePoint5X" fmla="*/ 845688 w 845688"/>
                  <a:gd name="GluePoint5Y" fmla="*/ 0 h 889130"/>
                  <a:gd name="GluePoint6X" fmla="*/ 845688 w 845688"/>
                  <a:gd name="GluePoint6Y" fmla="*/ 0 h 889130"/>
                  <a:gd name="GluePoint7X" fmla="*/ 845688 w 845688"/>
                  <a:gd name="GluePoint7Y" fmla="*/ 881611 h 88913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845688" h="889130">
                    <a:moveTo>
                      <a:pt x="845688" y="881611"/>
                    </a:moveTo>
                    <a:cubicBezTo>
                      <a:pt x="845688" y="885759"/>
                      <a:pt x="842324" y="889131"/>
                      <a:pt x="838168" y="889131"/>
                    </a:cubicBezTo>
                    <a:lnTo>
                      <a:pt x="0" y="889131"/>
                    </a:lnTo>
                    <a:lnTo>
                      <a:pt x="0" y="889131"/>
                    </a:lnTo>
                    <a:cubicBezTo>
                      <a:pt x="0" y="422070"/>
                      <a:pt x="378628" y="0"/>
                      <a:pt x="845688" y="0"/>
                    </a:cubicBezTo>
                    <a:lnTo>
                      <a:pt x="845688" y="0"/>
                    </a:lnTo>
                    <a:lnTo>
                      <a:pt x="845688" y="88161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54" name="Freeform 154"/>
              <p:cNvSpPr/>
              <p:nvPr/>
            </p:nvSpPr>
            <p:spPr>
              <a:xfrm>
                <a:off x="7498080" y="1351800"/>
                <a:ext cx="843840" cy="887400"/>
              </a:xfrm>
              <a:custGeom>
                <a:avLst/>
                <a:gdLst>
                  <a:gd name="textAreaLeft" fmla="*/ 0 w 843840"/>
                  <a:gd name="textAreaRight" fmla="*/ 845640 w 843840"/>
                  <a:gd name="textAreaTop" fmla="*/ 0 h 887400"/>
                  <a:gd name="textAreaBottom" fmla="*/ 889200 h 887400"/>
                  <a:gd name="GluePoint1X" fmla="*/ 845688 w 845688"/>
                  <a:gd name="GluePoint1Y" fmla="*/ 889131 h 889130"/>
                  <a:gd name="GluePoint2X" fmla="*/ 7520 w 845688"/>
                  <a:gd name="GluePoint2Y" fmla="*/ 889131 h 889130"/>
                  <a:gd name="GluePoint3X" fmla="*/ 0 w 845688"/>
                  <a:gd name="GluePoint3Y" fmla="*/ 881611 h 889130"/>
                  <a:gd name="GluePoint4X" fmla="*/ 0 w 845688"/>
                  <a:gd name="GluePoint4Y" fmla="*/ 0 h 889130"/>
                  <a:gd name="GluePoint5X" fmla="*/ 0 w 845688"/>
                  <a:gd name="GluePoint5Y" fmla="*/ 0 h 889130"/>
                  <a:gd name="GluePoint6X" fmla="*/ 845688 w 845688"/>
                  <a:gd name="GluePoint6Y" fmla="*/ 889131 h 889130"/>
                  <a:gd name="GluePoint7X" fmla="*/ 845688 w 845688"/>
                  <a:gd name="GluePoint7Y" fmla="*/ 889131 h 88913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845688" h="889130">
                    <a:moveTo>
                      <a:pt x="845688" y="889131"/>
                    </a:moveTo>
                    <a:lnTo>
                      <a:pt x="7520" y="889131"/>
                    </a:lnTo>
                    <a:cubicBezTo>
                      <a:pt x="3364" y="889131"/>
                      <a:pt x="0" y="885767"/>
                      <a:pt x="0" y="881611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467060" y="0"/>
                      <a:pt x="845688" y="422070"/>
                      <a:pt x="845688" y="889131"/>
                    </a:cubicBezTo>
                    <a:lnTo>
                      <a:pt x="845688" y="88913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55" name="Freeform 155"/>
              <p:cNvSpPr/>
              <p:nvPr/>
            </p:nvSpPr>
            <p:spPr>
              <a:xfrm>
                <a:off x="6558840" y="2336400"/>
                <a:ext cx="843840" cy="800280"/>
              </a:xfrm>
              <a:custGeom>
                <a:avLst/>
                <a:gdLst>
                  <a:gd name="textAreaLeft" fmla="*/ 0 w 843840"/>
                  <a:gd name="textAreaRight" fmla="*/ 845640 w 843840"/>
                  <a:gd name="textAreaTop" fmla="*/ 0 h 800280"/>
                  <a:gd name="textAreaBottom" fmla="*/ 802080 h 800280"/>
                  <a:gd name="GluePoint1X" fmla="*/ 838168 w 845688"/>
                  <a:gd name="GluePoint1Y" fmla="*/ 802246 h 802246"/>
                  <a:gd name="GluePoint2X" fmla="*/ 7520 w 845688"/>
                  <a:gd name="GluePoint2Y" fmla="*/ 802246 h 802246"/>
                  <a:gd name="GluePoint3X" fmla="*/ 0 w 845688"/>
                  <a:gd name="GluePoint3Y" fmla="*/ 794726 h 802246"/>
                  <a:gd name="GluePoint4X" fmla="*/ 0 w 845688"/>
                  <a:gd name="GluePoint4Y" fmla="*/ 7520 h 802246"/>
                  <a:gd name="GluePoint5X" fmla="*/ 7520 w 845688"/>
                  <a:gd name="GluePoint5Y" fmla="*/ 0 h 802246"/>
                  <a:gd name="GluePoint6X" fmla="*/ 838168 w 845688"/>
                  <a:gd name="GluePoint6Y" fmla="*/ 0 h 802246"/>
                  <a:gd name="GluePoint7X" fmla="*/ 845688 w 845688"/>
                  <a:gd name="GluePoint7Y" fmla="*/ 7520 h 802246"/>
                  <a:gd name="GluePoint8X" fmla="*/ 845688 w 845688"/>
                  <a:gd name="GluePoint8Y" fmla="*/ 794726 h 802246"/>
                  <a:gd name="GluePoint9X" fmla="*/ 838168 w 845688"/>
                  <a:gd name="GluePoint9Y" fmla="*/ 802246 h 80224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845688" h="802246">
                    <a:moveTo>
                      <a:pt x="838168" y="802246"/>
                    </a:moveTo>
                    <a:lnTo>
                      <a:pt x="7520" y="802246"/>
                    </a:lnTo>
                    <a:cubicBezTo>
                      <a:pt x="3371" y="802246"/>
                      <a:pt x="0" y="798882"/>
                      <a:pt x="0" y="794726"/>
                    </a:cubicBezTo>
                    <a:lnTo>
                      <a:pt x="0" y="7520"/>
                    </a:lnTo>
                    <a:cubicBezTo>
                      <a:pt x="0" y="3371"/>
                      <a:pt x="3364" y="0"/>
                      <a:pt x="7520" y="0"/>
                    </a:cubicBezTo>
                    <a:lnTo>
                      <a:pt x="838168" y="0"/>
                    </a:lnTo>
                    <a:cubicBezTo>
                      <a:pt x="842324" y="0"/>
                      <a:pt x="845688" y="3364"/>
                      <a:pt x="845688" y="7520"/>
                    </a:cubicBezTo>
                    <a:lnTo>
                      <a:pt x="845688" y="794726"/>
                    </a:lnTo>
                    <a:cubicBezTo>
                      <a:pt x="845688" y="798882"/>
                      <a:pt x="842324" y="802246"/>
                      <a:pt x="838168" y="802246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56" name="Freeform 156"/>
              <p:cNvSpPr/>
              <p:nvPr/>
            </p:nvSpPr>
            <p:spPr>
              <a:xfrm>
                <a:off x="7498080" y="2336400"/>
                <a:ext cx="843840" cy="800280"/>
              </a:xfrm>
              <a:custGeom>
                <a:avLst/>
                <a:gdLst>
                  <a:gd name="textAreaLeft" fmla="*/ 0 w 843840"/>
                  <a:gd name="textAreaRight" fmla="*/ 845640 w 843840"/>
                  <a:gd name="textAreaTop" fmla="*/ 0 h 800280"/>
                  <a:gd name="textAreaBottom" fmla="*/ 802080 h 800280"/>
                  <a:gd name="GluePoint1X" fmla="*/ 838168 w 845688"/>
                  <a:gd name="GluePoint1Y" fmla="*/ 802246 h 802246"/>
                  <a:gd name="GluePoint2X" fmla="*/ 7520 w 845688"/>
                  <a:gd name="GluePoint2Y" fmla="*/ 802246 h 802246"/>
                  <a:gd name="GluePoint3X" fmla="*/ 0 w 845688"/>
                  <a:gd name="GluePoint3Y" fmla="*/ 794726 h 802246"/>
                  <a:gd name="GluePoint4X" fmla="*/ 0 w 845688"/>
                  <a:gd name="GluePoint4Y" fmla="*/ 7520 h 802246"/>
                  <a:gd name="GluePoint5X" fmla="*/ 7520 w 845688"/>
                  <a:gd name="GluePoint5Y" fmla="*/ 0 h 802246"/>
                  <a:gd name="GluePoint6X" fmla="*/ 838168 w 845688"/>
                  <a:gd name="GluePoint6Y" fmla="*/ 0 h 802246"/>
                  <a:gd name="GluePoint7X" fmla="*/ 845688 w 845688"/>
                  <a:gd name="GluePoint7Y" fmla="*/ 7520 h 802246"/>
                  <a:gd name="GluePoint8X" fmla="*/ 845688 w 845688"/>
                  <a:gd name="GluePoint8Y" fmla="*/ 794726 h 802246"/>
                  <a:gd name="GluePoint9X" fmla="*/ 838168 w 845688"/>
                  <a:gd name="GluePoint9Y" fmla="*/ 802246 h 80224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845688" h="802246">
                    <a:moveTo>
                      <a:pt x="838168" y="802246"/>
                    </a:moveTo>
                    <a:lnTo>
                      <a:pt x="7520" y="802246"/>
                    </a:lnTo>
                    <a:cubicBezTo>
                      <a:pt x="3364" y="802246"/>
                      <a:pt x="0" y="798882"/>
                      <a:pt x="0" y="794726"/>
                    </a:cubicBezTo>
                    <a:lnTo>
                      <a:pt x="0" y="7520"/>
                    </a:lnTo>
                    <a:cubicBezTo>
                      <a:pt x="0" y="3371"/>
                      <a:pt x="3364" y="0"/>
                      <a:pt x="7520" y="0"/>
                    </a:cubicBezTo>
                    <a:lnTo>
                      <a:pt x="838168" y="0"/>
                    </a:lnTo>
                    <a:cubicBezTo>
                      <a:pt x="842317" y="0"/>
                      <a:pt x="845688" y="3364"/>
                      <a:pt x="845688" y="7520"/>
                    </a:cubicBezTo>
                    <a:lnTo>
                      <a:pt x="845688" y="794726"/>
                    </a:lnTo>
                    <a:cubicBezTo>
                      <a:pt x="845688" y="798882"/>
                      <a:pt x="842324" y="802246"/>
                      <a:pt x="838168" y="802246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  <p:grpSp>
          <p:nvGrpSpPr>
            <p:cNvPr id="457" name="Afbeelding 153"/>
            <p:cNvGrpSpPr/>
            <p:nvPr/>
          </p:nvGrpSpPr>
          <p:grpSpPr>
            <a:xfrm>
              <a:off x="6441480" y="1193760"/>
              <a:ext cx="2018160" cy="2065320"/>
              <a:chOff x="6441480" y="1193760"/>
              <a:chExt cx="2018160" cy="2065320"/>
            </a:xfrm>
          </p:grpSpPr>
          <p:sp>
            <p:nvSpPr>
              <p:cNvPr id="458" name="Freeform 158"/>
              <p:cNvSpPr/>
              <p:nvPr/>
            </p:nvSpPr>
            <p:spPr>
              <a:xfrm>
                <a:off x="6547320" y="1340280"/>
                <a:ext cx="866880" cy="910440"/>
              </a:xfrm>
              <a:custGeom>
                <a:avLst/>
                <a:gdLst>
                  <a:gd name="textAreaLeft" fmla="*/ 0 w 866880"/>
                  <a:gd name="textAreaRight" fmla="*/ 868680 w 866880"/>
                  <a:gd name="textAreaTop" fmla="*/ 0 h 910440"/>
                  <a:gd name="textAreaBottom" fmla="*/ 912240 h 910440"/>
                  <a:gd name="GluePoint1X" fmla="*/ 857270 w 868859"/>
                  <a:gd name="GluePoint1Y" fmla="*/ 0 h 912301"/>
                  <a:gd name="GluePoint2X" fmla="*/ 523225 w 868859"/>
                  <a:gd name="GluePoint2Y" fmla="*/ 74322 h 912301"/>
                  <a:gd name="GluePoint3X" fmla="*/ 250816 w 868859"/>
                  <a:gd name="GluePoint3Y" fmla="*/ 273100 h 912301"/>
                  <a:gd name="GluePoint4X" fmla="*/ 67310 w 868859"/>
                  <a:gd name="GluePoint4Y" fmla="*/ 560390 h 912301"/>
                  <a:gd name="GluePoint5X" fmla="*/ 0 w 868859"/>
                  <a:gd name="GluePoint5Y" fmla="*/ 900720 h 912301"/>
                  <a:gd name="GluePoint6X" fmla="*/ 11582 w 868859"/>
                  <a:gd name="GluePoint6Y" fmla="*/ 912301 h 912301"/>
                  <a:gd name="GluePoint7X" fmla="*/ 857270 w 868859"/>
                  <a:gd name="GluePoint7Y" fmla="*/ 912301 h 912301"/>
                  <a:gd name="GluePoint8X" fmla="*/ 865466 w 868859"/>
                  <a:gd name="GluePoint8Y" fmla="*/ 908908 h 912301"/>
                  <a:gd name="GluePoint9X" fmla="*/ 868859 w 868859"/>
                  <a:gd name="GluePoint9Y" fmla="*/ 900720 h 912301"/>
                  <a:gd name="GluePoint10X" fmla="*/ 868859 w 868859"/>
                  <a:gd name="GluePoint10Y" fmla="*/ 11589 h 912301"/>
                  <a:gd name="GluePoint11X" fmla="*/ 857270 w 868859"/>
                  <a:gd name="GluePoint11Y" fmla="*/ 0 h 912301"/>
                  <a:gd name="GluePoint12X" fmla="*/ 845689 w 868859"/>
                  <a:gd name="GluePoint12Y" fmla="*/ 889131 h 912301"/>
                  <a:gd name="GluePoint13X" fmla="*/ 23251 w 868859"/>
                  <a:gd name="GluePoint13Y" fmla="*/ 889131 h 912301"/>
                  <a:gd name="GluePoint14X" fmla="*/ 845689 w 868859"/>
                  <a:gd name="GluePoint14Y" fmla="*/ 23258 h 912301"/>
                  <a:gd name="GluePoint15X" fmla="*/ 845689 w 868859"/>
                  <a:gd name="GluePoint15Y" fmla="*/ 889131 h 91230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868859" h="912301">
                    <a:moveTo>
                      <a:pt x="857270" y="0"/>
                    </a:moveTo>
                    <a:cubicBezTo>
                      <a:pt x="742071" y="0"/>
                      <a:pt x="629683" y="25002"/>
                      <a:pt x="523225" y="74322"/>
                    </a:cubicBezTo>
                    <a:cubicBezTo>
                      <a:pt x="421722" y="121339"/>
                      <a:pt x="330071" y="188213"/>
                      <a:pt x="250816" y="273100"/>
                    </a:cubicBezTo>
                    <a:cubicBezTo>
                      <a:pt x="172432" y="357049"/>
                      <a:pt x="110687" y="453706"/>
                      <a:pt x="67310" y="560390"/>
                    </a:cubicBezTo>
                    <a:cubicBezTo>
                      <a:pt x="22648" y="670241"/>
                      <a:pt x="0" y="784743"/>
                      <a:pt x="0" y="900720"/>
                    </a:cubicBezTo>
                    <a:cubicBezTo>
                      <a:pt x="0" y="907121"/>
                      <a:pt x="5188" y="912301"/>
                      <a:pt x="11582" y="912301"/>
                    </a:cubicBezTo>
                    <a:lnTo>
                      <a:pt x="857270" y="912301"/>
                    </a:lnTo>
                    <a:cubicBezTo>
                      <a:pt x="860344" y="912301"/>
                      <a:pt x="863286" y="911081"/>
                      <a:pt x="865466" y="908908"/>
                    </a:cubicBezTo>
                    <a:cubicBezTo>
                      <a:pt x="867638" y="906736"/>
                      <a:pt x="868859" y="903786"/>
                      <a:pt x="868859" y="900720"/>
                    </a:cubicBezTo>
                    <a:lnTo>
                      <a:pt x="868859" y="11589"/>
                    </a:lnTo>
                    <a:cubicBezTo>
                      <a:pt x="868852" y="5188"/>
                      <a:pt x="863664" y="0"/>
                      <a:pt x="857270" y="0"/>
                    </a:cubicBezTo>
                    <a:close/>
                    <a:moveTo>
                      <a:pt x="845689" y="889131"/>
                    </a:moveTo>
                    <a:lnTo>
                      <a:pt x="23251" y="889131"/>
                    </a:lnTo>
                    <a:cubicBezTo>
                      <a:pt x="29332" y="422579"/>
                      <a:pt x="402300" y="29993"/>
                      <a:pt x="845689" y="23258"/>
                    </a:cubicBezTo>
                    <a:lnTo>
                      <a:pt x="845689" y="889131"/>
                    </a:ln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59" name="Freeform 159"/>
              <p:cNvSpPr/>
              <p:nvPr/>
            </p:nvSpPr>
            <p:spPr>
              <a:xfrm>
                <a:off x="7486560" y="1340280"/>
                <a:ext cx="866880" cy="910440"/>
              </a:xfrm>
              <a:custGeom>
                <a:avLst/>
                <a:gdLst>
                  <a:gd name="textAreaLeft" fmla="*/ 0 w 866880"/>
                  <a:gd name="textAreaRight" fmla="*/ 868680 w 866880"/>
                  <a:gd name="textAreaTop" fmla="*/ 0 h 910440"/>
                  <a:gd name="textAreaBottom" fmla="*/ 912240 h 910440"/>
                  <a:gd name="GluePoint1X" fmla="*/ 345627 w 868851"/>
                  <a:gd name="GluePoint1Y" fmla="*/ 74322 h 912294"/>
                  <a:gd name="GluePoint2X" fmla="*/ 11582 w 868851"/>
                  <a:gd name="GluePoint2Y" fmla="*/ 0 h 912294"/>
                  <a:gd name="GluePoint3X" fmla="*/ 0 w 868851"/>
                  <a:gd name="GluePoint3Y" fmla="*/ 11582 h 912294"/>
                  <a:gd name="GluePoint4X" fmla="*/ 0 w 868851"/>
                  <a:gd name="GluePoint4Y" fmla="*/ 900712 h 912294"/>
                  <a:gd name="GluePoint5X" fmla="*/ 11582 w 868851"/>
                  <a:gd name="GluePoint5Y" fmla="*/ 912294 h 912294"/>
                  <a:gd name="GluePoint6X" fmla="*/ 857270 w 868851"/>
                  <a:gd name="GluePoint6Y" fmla="*/ 912294 h 912294"/>
                  <a:gd name="GluePoint7X" fmla="*/ 868852 w 868851"/>
                  <a:gd name="GluePoint7Y" fmla="*/ 900705 h 912294"/>
                  <a:gd name="GluePoint8X" fmla="*/ 801542 w 868851"/>
                  <a:gd name="GluePoint8Y" fmla="*/ 560375 h 912294"/>
                  <a:gd name="GluePoint9X" fmla="*/ 618036 w 868851"/>
                  <a:gd name="GluePoint9Y" fmla="*/ 273085 h 912294"/>
                  <a:gd name="GluePoint10X" fmla="*/ 345627 w 868851"/>
                  <a:gd name="GluePoint10Y" fmla="*/ 74322 h 912294"/>
                  <a:gd name="GluePoint11X" fmla="*/ 845601 w 868851"/>
                  <a:gd name="GluePoint11Y" fmla="*/ 889131 h 912294"/>
                  <a:gd name="GluePoint12X" fmla="*/ 23163 w 868851"/>
                  <a:gd name="GluePoint12Y" fmla="*/ 889131 h 912294"/>
                  <a:gd name="GluePoint13X" fmla="*/ 23163 w 868851"/>
                  <a:gd name="GluePoint13Y" fmla="*/ 23258 h 912294"/>
                  <a:gd name="GluePoint14X" fmla="*/ 845601 w 868851"/>
                  <a:gd name="GluePoint14Y" fmla="*/ 889131 h 91229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868851" h="912294">
                    <a:moveTo>
                      <a:pt x="345627" y="74322"/>
                    </a:moveTo>
                    <a:cubicBezTo>
                      <a:pt x="239168" y="25009"/>
                      <a:pt x="126774" y="0"/>
                      <a:pt x="11582" y="0"/>
                    </a:cubicBezTo>
                    <a:cubicBezTo>
                      <a:pt x="5181" y="0"/>
                      <a:pt x="0" y="5188"/>
                      <a:pt x="0" y="11582"/>
                    </a:cubicBezTo>
                    <a:lnTo>
                      <a:pt x="0" y="900712"/>
                    </a:lnTo>
                    <a:cubicBezTo>
                      <a:pt x="0" y="907114"/>
                      <a:pt x="5188" y="912294"/>
                      <a:pt x="11582" y="912294"/>
                    </a:cubicBezTo>
                    <a:lnTo>
                      <a:pt x="857270" y="912294"/>
                    </a:lnTo>
                    <a:cubicBezTo>
                      <a:pt x="863671" y="912294"/>
                      <a:pt x="868852" y="907106"/>
                      <a:pt x="868852" y="900705"/>
                    </a:cubicBezTo>
                    <a:cubicBezTo>
                      <a:pt x="868852" y="784728"/>
                      <a:pt x="846204" y="670227"/>
                      <a:pt x="801542" y="560375"/>
                    </a:cubicBezTo>
                    <a:cubicBezTo>
                      <a:pt x="758165" y="453698"/>
                      <a:pt x="696427" y="357034"/>
                      <a:pt x="618036" y="273085"/>
                    </a:cubicBezTo>
                    <a:cubicBezTo>
                      <a:pt x="538781" y="188221"/>
                      <a:pt x="447130" y="121339"/>
                      <a:pt x="345627" y="74322"/>
                    </a:cubicBezTo>
                    <a:close/>
                    <a:moveTo>
                      <a:pt x="845601" y="889131"/>
                    </a:moveTo>
                    <a:lnTo>
                      <a:pt x="23163" y="889131"/>
                    </a:lnTo>
                    <a:lnTo>
                      <a:pt x="23163" y="23258"/>
                    </a:lnTo>
                    <a:cubicBezTo>
                      <a:pt x="466559" y="29993"/>
                      <a:pt x="839527" y="422579"/>
                      <a:pt x="845601" y="8891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60" name="Freeform 160"/>
              <p:cNvSpPr/>
              <p:nvPr/>
            </p:nvSpPr>
            <p:spPr>
              <a:xfrm>
                <a:off x="6547320" y="2324880"/>
                <a:ext cx="866880" cy="823680"/>
              </a:xfrm>
              <a:custGeom>
                <a:avLst/>
                <a:gdLst>
                  <a:gd name="textAreaLeft" fmla="*/ 0 w 866880"/>
                  <a:gd name="textAreaRight" fmla="*/ 868680 w 866880"/>
                  <a:gd name="textAreaTop" fmla="*/ 0 h 823680"/>
                  <a:gd name="textAreaBottom" fmla="*/ 825480 h 823680"/>
                  <a:gd name="GluePoint1X" fmla="*/ 857270 w 868851"/>
                  <a:gd name="GluePoint1Y" fmla="*/ 0 h 825409"/>
                  <a:gd name="GluePoint2X" fmla="*/ 11582 w 868851"/>
                  <a:gd name="GluePoint2Y" fmla="*/ 0 h 825409"/>
                  <a:gd name="GluePoint3X" fmla="*/ 0 w 868851"/>
                  <a:gd name="GluePoint3Y" fmla="*/ 11582 h 825409"/>
                  <a:gd name="GluePoint4X" fmla="*/ 0 w 868851"/>
                  <a:gd name="GluePoint4Y" fmla="*/ 813828 h 825409"/>
                  <a:gd name="GluePoint5X" fmla="*/ 11582 w 868851"/>
                  <a:gd name="GluePoint5Y" fmla="*/ 825410 h 825409"/>
                  <a:gd name="GluePoint6X" fmla="*/ 857270 w 868851"/>
                  <a:gd name="GluePoint6Y" fmla="*/ 825410 h 825409"/>
                  <a:gd name="GluePoint7X" fmla="*/ 868852 w 868851"/>
                  <a:gd name="GluePoint7Y" fmla="*/ 813828 h 825409"/>
                  <a:gd name="GluePoint8X" fmla="*/ 868852 w 868851"/>
                  <a:gd name="GluePoint8Y" fmla="*/ 11589 h 825409"/>
                  <a:gd name="GluePoint9X" fmla="*/ 857270 w 868851"/>
                  <a:gd name="GluePoint9Y" fmla="*/ 0 h 825409"/>
                  <a:gd name="GluePoint10X" fmla="*/ 845689 w 868851"/>
                  <a:gd name="GluePoint10Y" fmla="*/ 802246 h 825409"/>
                  <a:gd name="GluePoint11X" fmla="*/ 23171 w 868851"/>
                  <a:gd name="GluePoint11Y" fmla="*/ 802246 h 825409"/>
                  <a:gd name="GluePoint12X" fmla="*/ 23171 w 868851"/>
                  <a:gd name="GluePoint12Y" fmla="*/ 23171 h 825409"/>
                  <a:gd name="GluePoint13X" fmla="*/ 845689 w 868851"/>
                  <a:gd name="GluePoint13Y" fmla="*/ 23171 h 825409"/>
                  <a:gd name="GluePoint14X" fmla="*/ 845689 w 868851"/>
                  <a:gd name="GluePoint14Y" fmla="*/ 802246 h 82540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868851" h="825409">
                    <a:moveTo>
                      <a:pt x="857270" y="0"/>
                    </a:moveTo>
                    <a:lnTo>
                      <a:pt x="11582" y="0"/>
                    </a:lnTo>
                    <a:cubicBezTo>
                      <a:pt x="5181" y="0"/>
                      <a:pt x="0" y="5188"/>
                      <a:pt x="0" y="11582"/>
                    </a:cubicBezTo>
                    <a:lnTo>
                      <a:pt x="0" y="813828"/>
                    </a:lnTo>
                    <a:cubicBezTo>
                      <a:pt x="0" y="820229"/>
                      <a:pt x="5188" y="825410"/>
                      <a:pt x="11582" y="825410"/>
                    </a:cubicBezTo>
                    <a:lnTo>
                      <a:pt x="857270" y="825410"/>
                    </a:lnTo>
                    <a:cubicBezTo>
                      <a:pt x="863671" y="825410"/>
                      <a:pt x="868852" y="820222"/>
                      <a:pt x="868852" y="813828"/>
                    </a:cubicBezTo>
                    <a:lnTo>
                      <a:pt x="868852" y="11589"/>
                    </a:lnTo>
                    <a:cubicBezTo>
                      <a:pt x="868852" y="5188"/>
                      <a:pt x="863664" y="0"/>
                      <a:pt x="857270" y="0"/>
                    </a:cubicBezTo>
                    <a:close/>
                    <a:moveTo>
                      <a:pt x="845689" y="802246"/>
                    </a:moveTo>
                    <a:lnTo>
                      <a:pt x="23171" y="802246"/>
                    </a:lnTo>
                    <a:lnTo>
                      <a:pt x="23171" y="23171"/>
                    </a:lnTo>
                    <a:lnTo>
                      <a:pt x="845689" y="23171"/>
                    </a:lnTo>
                    <a:lnTo>
                      <a:pt x="845689" y="802246"/>
                    </a:ln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61" name="Freeform 161"/>
              <p:cNvSpPr/>
              <p:nvPr/>
            </p:nvSpPr>
            <p:spPr>
              <a:xfrm>
                <a:off x="7486560" y="2324880"/>
                <a:ext cx="866880" cy="823680"/>
              </a:xfrm>
              <a:custGeom>
                <a:avLst/>
                <a:gdLst>
                  <a:gd name="textAreaLeft" fmla="*/ 0 w 866880"/>
                  <a:gd name="textAreaRight" fmla="*/ 868680 w 866880"/>
                  <a:gd name="textAreaTop" fmla="*/ 0 h 823680"/>
                  <a:gd name="textAreaBottom" fmla="*/ 825480 h 823680"/>
                  <a:gd name="GluePoint1X" fmla="*/ 857263 w 868851"/>
                  <a:gd name="GluePoint1Y" fmla="*/ 0 h 825409"/>
                  <a:gd name="GluePoint2X" fmla="*/ 11582 w 868851"/>
                  <a:gd name="GluePoint2Y" fmla="*/ 0 h 825409"/>
                  <a:gd name="GluePoint3X" fmla="*/ 0 w 868851"/>
                  <a:gd name="GluePoint3Y" fmla="*/ 11582 h 825409"/>
                  <a:gd name="GluePoint4X" fmla="*/ 0 w 868851"/>
                  <a:gd name="GluePoint4Y" fmla="*/ 813828 h 825409"/>
                  <a:gd name="GluePoint5X" fmla="*/ 11582 w 868851"/>
                  <a:gd name="GluePoint5Y" fmla="*/ 825410 h 825409"/>
                  <a:gd name="GluePoint6X" fmla="*/ 857270 w 868851"/>
                  <a:gd name="GluePoint6Y" fmla="*/ 825410 h 825409"/>
                  <a:gd name="GluePoint7X" fmla="*/ 868852 w 868851"/>
                  <a:gd name="GluePoint7Y" fmla="*/ 813828 h 825409"/>
                  <a:gd name="GluePoint8X" fmla="*/ 868852 w 868851"/>
                  <a:gd name="GluePoint8Y" fmla="*/ 11589 h 825409"/>
                  <a:gd name="GluePoint9X" fmla="*/ 857263 w 868851"/>
                  <a:gd name="GluePoint9Y" fmla="*/ 0 h 825409"/>
                  <a:gd name="GluePoint10X" fmla="*/ 845681 w 868851"/>
                  <a:gd name="GluePoint10Y" fmla="*/ 802246 h 825409"/>
                  <a:gd name="GluePoint11X" fmla="*/ 23163 w 868851"/>
                  <a:gd name="GluePoint11Y" fmla="*/ 802246 h 825409"/>
                  <a:gd name="GluePoint12X" fmla="*/ 23163 w 868851"/>
                  <a:gd name="GluePoint12Y" fmla="*/ 23171 h 825409"/>
                  <a:gd name="GluePoint13X" fmla="*/ 845681 w 868851"/>
                  <a:gd name="GluePoint13Y" fmla="*/ 23171 h 825409"/>
                  <a:gd name="GluePoint14X" fmla="*/ 845681 w 868851"/>
                  <a:gd name="GluePoint14Y" fmla="*/ 802246 h 82540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868851" h="825409">
                    <a:moveTo>
                      <a:pt x="857263" y="0"/>
                    </a:moveTo>
                    <a:lnTo>
                      <a:pt x="11582" y="0"/>
                    </a:lnTo>
                    <a:cubicBezTo>
                      <a:pt x="5181" y="0"/>
                      <a:pt x="0" y="5188"/>
                      <a:pt x="0" y="11582"/>
                    </a:cubicBezTo>
                    <a:lnTo>
                      <a:pt x="0" y="813828"/>
                    </a:lnTo>
                    <a:cubicBezTo>
                      <a:pt x="0" y="820229"/>
                      <a:pt x="5188" y="825410"/>
                      <a:pt x="11582" y="825410"/>
                    </a:cubicBezTo>
                    <a:lnTo>
                      <a:pt x="857270" y="825410"/>
                    </a:lnTo>
                    <a:cubicBezTo>
                      <a:pt x="863671" y="825410"/>
                      <a:pt x="868852" y="820222"/>
                      <a:pt x="868852" y="813828"/>
                    </a:cubicBezTo>
                    <a:lnTo>
                      <a:pt x="868852" y="11589"/>
                    </a:lnTo>
                    <a:cubicBezTo>
                      <a:pt x="868852" y="5188"/>
                      <a:pt x="863664" y="0"/>
                      <a:pt x="857263" y="0"/>
                    </a:cubicBezTo>
                    <a:close/>
                    <a:moveTo>
                      <a:pt x="845681" y="802246"/>
                    </a:moveTo>
                    <a:lnTo>
                      <a:pt x="23163" y="802246"/>
                    </a:lnTo>
                    <a:lnTo>
                      <a:pt x="23163" y="23171"/>
                    </a:lnTo>
                    <a:lnTo>
                      <a:pt x="845681" y="23171"/>
                    </a:lnTo>
                    <a:lnTo>
                      <a:pt x="845681" y="802246"/>
                    </a:ln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62" name="Freeform 162"/>
              <p:cNvSpPr/>
              <p:nvPr/>
            </p:nvSpPr>
            <p:spPr>
              <a:xfrm>
                <a:off x="6441480" y="1193760"/>
                <a:ext cx="2018160" cy="2065320"/>
              </a:xfrm>
              <a:custGeom>
                <a:avLst/>
                <a:gdLst>
                  <a:gd name="textAreaLeft" fmla="*/ 0 w 2018160"/>
                  <a:gd name="textAreaRight" fmla="*/ 2019960 w 2018160"/>
                  <a:gd name="textAreaTop" fmla="*/ 0 h 2065320"/>
                  <a:gd name="textAreaBottom" fmla="*/ 2067120 h 2065320"/>
                  <a:gd name="GluePoint1X" fmla="*/ 1940703 w 2020081"/>
                  <a:gd name="GluePoint1Y" fmla="*/ 616881 h 2067149"/>
                  <a:gd name="GluePoint2X" fmla="*/ 1724247 w 2020081"/>
                  <a:gd name="GluePoint2Y" fmla="*/ 295827 h 2067149"/>
                  <a:gd name="GluePoint3X" fmla="*/ 1403201 w 2020081"/>
                  <a:gd name="GluePoint3Y" fmla="*/ 79379 h 2067149"/>
                  <a:gd name="GluePoint4X" fmla="*/ 1010041 w 2020081"/>
                  <a:gd name="GluePoint4Y" fmla="*/ 0 h 2067149"/>
                  <a:gd name="GluePoint5X" fmla="*/ 616881 w 2020081"/>
                  <a:gd name="GluePoint5Y" fmla="*/ 79379 h 2067149"/>
                  <a:gd name="GluePoint6X" fmla="*/ 295834 w 2020081"/>
                  <a:gd name="GluePoint6Y" fmla="*/ 295834 h 2067149"/>
                  <a:gd name="GluePoint7X" fmla="*/ 79379 w 2020081"/>
                  <a:gd name="GluePoint7Y" fmla="*/ 616888 h 2067149"/>
                  <a:gd name="GluePoint8X" fmla="*/ 0 w 2020081"/>
                  <a:gd name="GluePoint8Y" fmla="*/ 1010048 h 2067149"/>
                  <a:gd name="GluePoint9X" fmla="*/ 0 w 2020081"/>
                  <a:gd name="GluePoint9Y" fmla="*/ 2055568 h 2067149"/>
                  <a:gd name="GluePoint10X" fmla="*/ 11582 w 2020081"/>
                  <a:gd name="GluePoint10Y" fmla="*/ 2067150 h 2067149"/>
                  <a:gd name="GluePoint11X" fmla="*/ 2008500 w 2020081"/>
                  <a:gd name="GluePoint11Y" fmla="*/ 2067150 h 2067149"/>
                  <a:gd name="GluePoint12X" fmla="*/ 2020082 w 2020081"/>
                  <a:gd name="GluePoint12Y" fmla="*/ 2055568 h 2067149"/>
                  <a:gd name="GluePoint13X" fmla="*/ 2020082 w 2020081"/>
                  <a:gd name="GluePoint13Y" fmla="*/ 1010041 h 2067149"/>
                  <a:gd name="GluePoint14X" fmla="*/ 1940703 w 2020081"/>
                  <a:gd name="GluePoint14Y" fmla="*/ 616881 h 2067149"/>
                  <a:gd name="GluePoint15X" fmla="*/ 1996911 w 2020081"/>
                  <a:gd name="GluePoint15Y" fmla="*/ 2043979 h 2067149"/>
                  <a:gd name="GluePoint16X" fmla="*/ 23163 w 2020081"/>
                  <a:gd name="GluePoint16Y" fmla="*/ 2043979 h 2067149"/>
                  <a:gd name="GluePoint17X" fmla="*/ 23163 w 2020081"/>
                  <a:gd name="GluePoint17Y" fmla="*/ 1010041 h 2067149"/>
                  <a:gd name="GluePoint18X" fmla="*/ 1010041 w 2020081"/>
                  <a:gd name="GluePoint18Y" fmla="*/ 23171 h 2067149"/>
                  <a:gd name="GluePoint19X" fmla="*/ 1996911 w 2020081"/>
                  <a:gd name="GluePoint19Y" fmla="*/ 1010041 h 2067149"/>
                  <a:gd name="GluePoint20X" fmla="*/ 1996911 w 2020081"/>
                  <a:gd name="GluePoint20Y" fmla="*/ 2043979 h 206714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</a:cxnLst>
                <a:rect l="textAreaLeft" t="textAreaTop" r="textAreaRight" b="textAreaBottom"/>
                <a:pathLst>
                  <a:path w="2020081" h="2067149">
                    <a:moveTo>
                      <a:pt x="1940703" y="616881"/>
                    </a:moveTo>
                    <a:cubicBezTo>
                      <a:pt x="1889828" y="496603"/>
                      <a:pt x="1817003" y="388590"/>
                      <a:pt x="1724247" y="295827"/>
                    </a:cubicBezTo>
                    <a:cubicBezTo>
                      <a:pt x="1631492" y="203079"/>
                      <a:pt x="1523472" y="130254"/>
                      <a:pt x="1403201" y="79379"/>
                    </a:cubicBezTo>
                    <a:cubicBezTo>
                      <a:pt x="1278672" y="26709"/>
                      <a:pt x="1146391" y="0"/>
                      <a:pt x="1010041" y="0"/>
                    </a:cubicBezTo>
                    <a:cubicBezTo>
                      <a:pt x="873691" y="0"/>
                      <a:pt x="741417" y="26709"/>
                      <a:pt x="616881" y="79379"/>
                    </a:cubicBezTo>
                    <a:cubicBezTo>
                      <a:pt x="496603" y="130254"/>
                      <a:pt x="388590" y="203079"/>
                      <a:pt x="295834" y="295834"/>
                    </a:cubicBezTo>
                    <a:cubicBezTo>
                      <a:pt x="203079" y="388590"/>
                      <a:pt x="130254" y="496610"/>
                      <a:pt x="79379" y="616888"/>
                    </a:cubicBezTo>
                    <a:cubicBezTo>
                      <a:pt x="26709" y="741417"/>
                      <a:pt x="0" y="873698"/>
                      <a:pt x="0" y="1010048"/>
                    </a:cubicBezTo>
                    <a:lnTo>
                      <a:pt x="0" y="2055568"/>
                    </a:lnTo>
                    <a:cubicBezTo>
                      <a:pt x="0" y="2061969"/>
                      <a:pt x="5188" y="2067150"/>
                      <a:pt x="11582" y="2067150"/>
                    </a:cubicBezTo>
                    <a:lnTo>
                      <a:pt x="2008500" y="2067150"/>
                    </a:lnTo>
                    <a:cubicBezTo>
                      <a:pt x="2014901" y="2067150"/>
                      <a:pt x="2020082" y="2061962"/>
                      <a:pt x="2020082" y="2055568"/>
                    </a:cubicBezTo>
                    <a:lnTo>
                      <a:pt x="2020082" y="1010041"/>
                    </a:lnTo>
                    <a:cubicBezTo>
                      <a:pt x="2020082" y="873691"/>
                      <a:pt x="1993380" y="741417"/>
                      <a:pt x="1940703" y="616881"/>
                    </a:cubicBezTo>
                    <a:close/>
                    <a:moveTo>
                      <a:pt x="1996911" y="2043979"/>
                    </a:moveTo>
                    <a:lnTo>
                      <a:pt x="23163" y="2043979"/>
                    </a:lnTo>
                    <a:lnTo>
                      <a:pt x="23163" y="1010041"/>
                    </a:lnTo>
                    <a:cubicBezTo>
                      <a:pt x="23163" y="465876"/>
                      <a:pt x="465876" y="23171"/>
                      <a:pt x="1010041" y="23171"/>
                    </a:cubicBezTo>
                    <a:cubicBezTo>
                      <a:pt x="1554206" y="23171"/>
                      <a:pt x="1996911" y="465883"/>
                      <a:pt x="1996911" y="1010041"/>
                    </a:cubicBezTo>
                    <a:lnTo>
                      <a:pt x="1996911" y="2043979"/>
                    </a:ln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</p:grpSp>
      <p:grpSp>
        <p:nvGrpSpPr>
          <p:cNvPr id="463" name="Afbeelding 153"/>
          <p:cNvGrpSpPr/>
          <p:nvPr/>
        </p:nvGrpSpPr>
        <p:grpSpPr>
          <a:xfrm>
            <a:off x="7057080" y="4178160"/>
            <a:ext cx="2494800" cy="1766160"/>
            <a:chOff x="7057080" y="4178160"/>
            <a:chExt cx="2494800" cy="1766160"/>
          </a:xfrm>
        </p:grpSpPr>
        <p:sp>
          <p:nvSpPr>
            <p:cNvPr id="464" name="Freeform 164"/>
            <p:cNvSpPr/>
            <p:nvPr/>
          </p:nvSpPr>
          <p:spPr>
            <a:xfrm>
              <a:off x="7070040" y="4191120"/>
              <a:ext cx="2468520" cy="400680"/>
            </a:xfrm>
            <a:custGeom>
              <a:avLst/>
              <a:gdLst>
                <a:gd name="textAreaLeft" fmla="*/ 0 w 2468520"/>
                <a:gd name="textAreaRight" fmla="*/ 2470320 w 2468520"/>
                <a:gd name="textAreaTop" fmla="*/ 0 h 400680"/>
                <a:gd name="textAreaBottom" fmla="*/ 402480 h 400680"/>
                <a:gd name="GluePoint1X" fmla="*/ 2224265 w 2470445"/>
                <a:gd name="GluePoint1Y" fmla="*/ 0 h 402568"/>
                <a:gd name="GluePoint2X" fmla="*/ 289615 w 2470445"/>
                <a:gd name="GluePoint2Y" fmla="*/ 0 h 402568"/>
                <a:gd name="GluePoint3X" fmla="*/ 0 w 2470445"/>
                <a:gd name="GluePoint3Y" fmla="*/ 308448 h 402568"/>
                <a:gd name="GluePoint4X" fmla="*/ 0 w 2470445"/>
                <a:gd name="GluePoint4Y" fmla="*/ 402569 h 402568"/>
                <a:gd name="GluePoint5X" fmla="*/ 2470445 w 2470445"/>
                <a:gd name="GluePoint5Y" fmla="*/ 402569 h 402568"/>
                <a:gd name="GluePoint6X" fmla="*/ 2470445 w 2470445"/>
                <a:gd name="GluePoint6Y" fmla="*/ 308448 h 40256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470445" h="402568">
                  <a:moveTo>
                    <a:pt x="2224265" y="0"/>
                  </a:moveTo>
                  <a:lnTo>
                    <a:pt x="289615" y="0"/>
                  </a:lnTo>
                  <a:lnTo>
                    <a:pt x="0" y="308448"/>
                  </a:lnTo>
                  <a:lnTo>
                    <a:pt x="0" y="402569"/>
                  </a:lnTo>
                  <a:lnTo>
                    <a:pt x="2470445" y="402569"/>
                  </a:lnTo>
                  <a:lnTo>
                    <a:pt x="2470445" y="30844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465" name="Freeform 166"/>
            <p:cNvSpPr/>
            <p:nvPr/>
          </p:nvSpPr>
          <p:spPr>
            <a:xfrm>
              <a:off x="7057080" y="4178160"/>
              <a:ext cx="2494800" cy="1766160"/>
            </a:xfrm>
            <a:custGeom>
              <a:avLst/>
              <a:gdLst>
                <a:gd name="textAreaLeft" fmla="*/ 0 w 2494800"/>
                <a:gd name="textAreaRight" fmla="*/ 2496600 w 2494800"/>
                <a:gd name="textAreaTop" fmla="*/ 0 h 1766160"/>
                <a:gd name="textAreaBottom" fmla="*/ 1767960 h 1766160"/>
                <a:gd name="GluePoint1X" fmla="*/ 2496442 w 2496507"/>
                <a:gd name="GluePoint1Y" fmla="*/ 320051 h 1768125"/>
                <a:gd name="GluePoint2X" fmla="*/ 2496413 w 2496507"/>
                <a:gd name="GluePoint2Y" fmla="*/ 319870 h 1768125"/>
                <a:gd name="GluePoint3X" fmla="*/ 2496144 w 2496507"/>
                <a:gd name="GluePoint3Y" fmla="*/ 318416 h 1768125"/>
                <a:gd name="GluePoint4X" fmla="*/ 2496050 w 2496507"/>
                <a:gd name="GluePoint4Y" fmla="*/ 318060 h 1768125"/>
                <a:gd name="GluePoint5X" fmla="*/ 2495563 w 2496507"/>
                <a:gd name="GluePoint5Y" fmla="*/ 316585 h 1768125"/>
                <a:gd name="GluePoint6X" fmla="*/ 2495534 w 2496507"/>
                <a:gd name="GluePoint6Y" fmla="*/ 316498 h 1768125"/>
                <a:gd name="GluePoint7X" fmla="*/ 2494793 w 2496507"/>
                <a:gd name="GluePoint7Y" fmla="*/ 315001 h 1768125"/>
                <a:gd name="GluePoint8X" fmla="*/ 2494611 w 2496507"/>
                <a:gd name="GluePoint8Y" fmla="*/ 314704 h 1768125"/>
                <a:gd name="GluePoint9X" fmla="*/ 2493790 w 2496507"/>
                <a:gd name="GluePoint9Y" fmla="*/ 313505 h 1768125"/>
                <a:gd name="GluePoint10X" fmla="*/ 2493681 w 2496507"/>
                <a:gd name="GluePoint10Y" fmla="*/ 313345 h 1768125"/>
                <a:gd name="GluePoint11X" fmla="*/ 2247509 w 2496507"/>
                <a:gd name="GluePoint11Y" fmla="*/ 4904 h 1768125"/>
                <a:gd name="GluePoint12X" fmla="*/ 2237322 w 2496507"/>
                <a:gd name="GluePoint12Y" fmla="*/ 0 h 1768125"/>
                <a:gd name="GluePoint13X" fmla="*/ 302664 w 2496507"/>
                <a:gd name="GluePoint13Y" fmla="*/ 0 h 1768125"/>
                <a:gd name="GluePoint14X" fmla="*/ 293161 w 2496507"/>
                <a:gd name="GluePoint14Y" fmla="*/ 4112 h 1768125"/>
                <a:gd name="GluePoint15X" fmla="*/ 3538 w 2496507"/>
                <a:gd name="GluePoint15Y" fmla="*/ 312553 h 1768125"/>
                <a:gd name="GluePoint16X" fmla="*/ 3393 w 2496507"/>
                <a:gd name="GluePoint16Y" fmla="*/ 312735 h 1768125"/>
                <a:gd name="GluePoint17X" fmla="*/ 2434 w 2496507"/>
                <a:gd name="GluePoint17Y" fmla="*/ 313919 h 1768125"/>
                <a:gd name="GluePoint18X" fmla="*/ 2296 w 2496507"/>
                <a:gd name="GluePoint18Y" fmla="*/ 314100 h 1768125"/>
                <a:gd name="GluePoint19X" fmla="*/ 1439 w 2496507"/>
                <a:gd name="GluePoint19Y" fmla="*/ 315561 h 1768125"/>
                <a:gd name="GluePoint20X" fmla="*/ 1286 w 2496507"/>
                <a:gd name="GluePoint20Y" fmla="*/ 315873 h 1768125"/>
                <a:gd name="GluePoint21X" fmla="*/ 698 w 2496507"/>
                <a:gd name="GluePoint21Y" fmla="*/ 317305 h 1768125"/>
                <a:gd name="GluePoint22X" fmla="*/ 639 w 2496507"/>
                <a:gd name="GluePoint22Y" fmla="*/ 317465 h 1768125"/>
                <a:gd name="GluePoint23X" fmla="*/ 232 w 2496507"/>
                <a:gd name="GluePoint23Y" fmla="*/ 319114 h 1768125"/>
                <a:gd name="GluePoint24X" fmla="*/ 174 w 2496507"/>
                <a:gd name="GluePoint24Y" fmla="*/ 319470 h 1768125"/>
                <a:gd name="GluePoint25X" fmla="*/ 36 w 2496507"/>
                <a:gd name="GluePoint25Y" fmla="*/ 320821 h 1768125"/>
                <a:gd name="GluePoint26X" fmla="*/ 14 w 2496507"/>
                <a:gd name="GluePoint26Y" fmla="*/ 321243 h 1768125"/>
                <a:gd name="GluePoint27X" fmla="*/ 0 w 2496507"/>
                <a:gd name="GluePoint27Y" fmla="*/ 321475 h 1768125"/>
                <a:gd name="GluePoint28X" fmla="*/ 0 w 2496507"/>
                <a:gd name="GluePoint28Y" fmla="*/ 415604 h 1768125"/>
                <a:gd name="GluePoint29X" fmla="*/ 13035 w 2496507"/>
                <a:gd name="GluePoint29Y" fmla="*/ 428639 h 1768125"/>
                <a:gd name="GluePoint30X" fmla="*/ 57923 w 2496507"/>
                <a:gd name="GluePoint30Y" fmla="*/ 428639 h 1768125"/>
                <a:gd name="GluePoint31X" fmla="*/ 57923 w 2496507"/>
                <a:gd name="GluePoint31Y" fmla="*/ 1768125 h 1768125"/>
                <a:gd name="GluePoint32X" fmla="*/ 175215 w 2496507"/>
                <a:gd name="GluePoint32Y" fmla="*/ 1768125 h 1768125"/>
                <a:gd name="GluePoint33X" fmla="*/ 175215 w 2496507"/>
                <a:gd name="GluePoint33Y" fmla="*/ 428631 h 1768125"/>
                <a:gd name="GluePoint34X" fmla="*/ 271392 w 2496507"/>
                <a:gd name="GluePoint34Y" fmla="*/ 428631 h 1768125"/>
                <a:gd name="GluePoint35X" fmla="*/ 271392 w 2496507"/>
                <a:gd name="GluePoint35Y" fmla="*/ 1462570 h 1768125"/>
                <a:gd name="GluePoint36X" fmla="*/ 367650 w 2496507"/>
                <a:gd name="GluePoint36Y" fmla="*/ 1462570 h 1768125"/>
                <a:gd name="GluePoint37X" fmla="*/ 367650 w 2496507"/>
                <a:gd name="GluePoint37Y" fmla="*/ 428631 h 1768125"/>
                <a:gd name="GluePoint38X" fmla="*/ 2128851 w 2496507"/>
                <a:gd name="GluePoint38Y" fmla="*/ 428631 h 1768125"/>
                <a:gd name="GluePoint39X" fmla="*/ 2128851 w 2496507"/>
                <a:gd name="GluePoint39Y" fmla="*/ 1462570 h 1768125"/>
                <a:gd name="GluePoint40X" fmla="*/ 2225108 w 2496507"/>
                <a:gd name="GluePoint40Y" fmla="*/ 1462570 h 1768125"/>
                <a:gd name="GluePoint41X" fmla="*/ 2225108 w 2496507"/>
                <a:gd name="GluePoint41Y" fmla="*/ 428631 h 1768125"/>
                <a:gd name="GluePoint42X" fmla="*/ 2321286 w 2496507"/>
                <a:gd name="GluePoint42Y" fmla="*/ 428631 h 1768125"/>
                <a:gd name="GluePoint43X" fmla="*/ 2321286 w 2496507"/>
                <a:gd name="GluePoint43Y" fmla="*/ 1768118 h 1768125"/>
                <a:gd name="GluePoint44X" fmla="*/ 2438577 w 2496507"/>
                <a:gd name="GluePoint44Y" fmla="*/ 1768118 h 1768125"/>
                <a:gd name="GluePoint45X" fmla="*/ 2438577 w 2496507"/>
                <a:gd name="GluePoint45Y" fmla="*/ 428631 h 1768125"/>
                <a:gd name="GluePoint46X" fmla="*/ 2483465 w 2496507"/>
                <a:gd name="GluePoint46Y" fmla="*/ 428631 h 1768125"/>
                <a:gd name="GluePoint47X" fmla="*/ 2496500 w 2496507"/>
                <a:gd name="GluePoint47Y" fmla="*/ 415596 h 1768125"/>
                <a:gd name="GluePoint48X" fmla="*/ 2496500 w 2496507"/>
                <a:gd name="GluePoint48Y" fmla="*/ 321468 h 1768125"/>
                <a:gd name="GluePoint49X" fmla="*/ 2496442 w 2496507"/>
                <a:gd name="GluePoint49Y" fmla="*/ 320051 h 1768125"/>
                <a:gd name="GluePoint50X" fmla="*/ 308310 w 2496507"/>
                <a:gd name="GluePoint50Y" fmla="*/ 26062 h 1768125"/>
                <a:gd name="GluePoint51X" fmla="*/ 2231044 w 2496507"/>
                <a:gd name="GluePoint51Y" fmla="*/ 26062 h 1768125"/>
                <a:gd name="GluePoint52X" fmla="*/ 2456415 w 2496507"/>
                <a:gd name="GluePoint52Y" fmla="*/ 308440 h 1768125"/>
                <a:gd name="GluePoint53X" fmla="*/ 43159 w 2496507"/>
                <a:gd name="GluePoint53Y" fmla="*/ 308440 h 1768125"/>
                <a:gd name="GluePoint54X" fmla="*/ 308310 w 2496507"/>
                <a:gd name="GluePoint54Y" fmla="*/ 26062 h 1768125"/>
                <a:gd name="GluePoint55X" fmla="*/ 2470460 w 2496507"/>
                <a:gd name="GluePoint55Y" fmla="*/ 402569 h 1768125"/>
                <a:gd name="GluePoint56X" fmla="*/ 26077 w 2496507"/>
                <a:gd name="GluePoint56Y" fmla="*/ 402569 h 1768125"/>
                <a:gd name="GluePoint57X" fmla="*/ 26077 w 2496507"/>
                <a:gd name="GluePoint57Y" fmla="*/ 334510 h 1768125"/>
                <a:gd name="GluePoint58X" fmla="*/ 2470460 w 2496507"/>
                <a:gd name="GluePoint58Y" fmla="*/ 334510 h 1768125"/>
                <a:gd name="GluePoint59X" fmla="*/ 2470460 w 2496507"/>
                <a:gd name="GluePoint59Y" fmla="*/ 402569 h 17681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  <a:cxn ang="0">
                  <a:pos x="GluePoint58X" y="GluePoint58Y"/>
                </a:cxn>
                <a:cxn ang="0">
                  <a:pos x="GluePoint59X" y="GluePoint59Y"/>
                </a:cxn>
              </a:cxnLst>
              <a:rect l="textAreaLeft" t="textAreaTop" r="textAreaRight" b="textAreaBottom"/>
              <a:pathLst>
                <a:path w="2496507" h="1768125">
                  <a:moveTo>
                    <a:pt x="2496442" y="320051"/>
                  </a:moveTo>
                  <a:cubicBezTo>
                    <a:pt x="2496435" y="319986"/>
                    <a:pt x="2496420" y="319928"/>
                    <a:pt x="2496413" y="319870"/>
                  </a:cubicBezTo>
                  <a:cubicBezTo>
                    <a:pt x="2496355" y="319376"/>
                    <a:pt x="2496261" y="318889"/>
                    <a:pt x="2496144" y="318416"/>
                  </a:cubicBezTo>
                  <a:cubicBezTo>
                    <a:pt x="2496115" y="318300"/>
                    <a:pt x="2496086" y="318177"/>
                    <a:pt x="2496050" y="318060"/>
                  </a:cubicBezTo>
                  <a:cubicBezTo>
                    <a:pt x="2495912" y="317559"/>
                    <a:pt x="2495752" y="317065"/>
                    <a:pt x="2495563" y="316585"/>
                  </a:cubicBezTo>
                  <a:cubicBezTo>
                    <a:pt x="2495549" y="316556"/>
                    <a:pt x="2495542" y="316527"/>
                    <a:pt x="2495534" y="316498"/>
                  </a:cubicBezTo>
                  <a:cubicBezTo>
                    <a:pt x="2495323" y="315982"/>
                    <a:pt x="2495069" y="315488"/>
                    <a:pt x="2494793" y="315001"/>
                  </a:cubicBezTo>
                  <a:cubicBezTo>
                    <a:pt x="2494735" y="314900"/>
                    <a:pt x="2494670" y="314798"/>
                    <a:pt x="2494611" y="314704"/>
                  </a:cubicBezTo>
                  <a:cubicBezTo>
                    <a:pt x="2494357" y="314289"/>
                    <a:pt x="2494081" y="313890"/>
                    <a:pt x="2493790" y="313505"/>
                  </a:cubicBezTo>
                  <a:cubicBezTo>
                    <a:pt x="2493747" y="313454"/>
                    <a:pt x="2493718" y="313396"/>
                    <a:pt x="2493681" y="313345"/>
                  </a:cubicBezTo>
                  <a:lnTo>
                    <a:pt x="2247509" y="4904"/>
                  </a:lnTo>
                  <a:cubicBezTo>
                    <a:pt x="2245038" y="1809"/>
                    <a:pt x="2241289" y="0"/>
                    <a:pt x="2237322" y="0"/>
                  </a:cubicBezTo>
                  <a:lnTo>
                    <a:pt x="302664" y="0"/>
                  </a:lnTo>
                  <a:cubicBezTo>
                    <a:pt x="299068" y="0"/>
                    <a:pt x="295624" y="1489"/>
                    <a:pt x="293161" y="4112"/>
                  </a:cubicBezTo>
                  <a:lnTo>
                    <a:pt x="3538" y="312553"/>
                  </a:lnTo>
                  <a:cubicBezTo>
                    <a:pt x="3487" y="312611"/>
                    <a:pt x="3444" y="312676"/>
                    <a:pt x="3393" y="312735"/>
                  </a:cubicBezTo>
                  <a:cubicBezTo>
                    <a:pt x="3052" y="313112"/>
                    <a:pt x="2732" y="313505"/>
                    <a:pt x="2434" y="313919"/>
                  </a:cubicBezTo>
                  <a:cubicBezTo>
                    <a:pt x="2390" y="313977"/>
                    <a:pt x="2340" y="314035"/>
                    <a:pt x="2296" y="314100"/>
                  </a:cubicBezTo>
                  <a:cubicBezTo>
                    <a:pt x="1976" y="314565"/>
                    <a:pt x="1693" y="315052"/>
                    <a:pt x="1439" y="315561"/>
                  </a:cubicBezTo>
                  <a:cubicBezTo>
                    <a:pt x="1388" y="315663"/>
                    <a:pt x="1337" y="315764"/>
                    <a:pt x="1286" y="315873"/>
                  </a:cubicBezTo>
                  <a:cubicBezTo>
                    <a:pt x="1061" y="316338"/>
                    <a:pt x="865" y="316818"/>
                    <a:pt x="698" y="317305"/>
                  </a:cubicBezTo>
                  <a:cubicBezTo>
                    <a:pt x="676" y="317363"/>
                    <a:pt x="654" y="317414"/>
                    <a:pt x="639" y="317465"/>
                  </a:cubicBezTo>
                  <a:cubicBezTo>
                    <a:pt x="465" y="318002"/>
                    <a:pt x="334" y="318547"/>
                    <a:pt x="232" y="319114"/>
                  </a:cubicBezTo>
                  <a:cubicBezTo>
                    <a:pt x="211" y="319230"/>
                    <a:pt x="196" y="319354"/>
                    <a:pt x="174" y="319470"/>
                  </a:cubicBezTo>
                  <a:cubicBezTo>
                    <a:pt x="102" y="319913"/>
                    <a:pt x="58" y="320364"/>
                    <a:pt x="36" y="320821"/>
                  </a:cubicBezTo>
                  <a:cubicBezTo>
                    <a:pt x="29" y="320959"/>
                    <a:pt x="14" y="321105"/>
                    <a:pt x="14" y="321243"/>
                  </a:cubicBezTo>
                  <a:cubicBezTo>
                    <a:pt x="14" y="321323"/>
                    <a:pt x="0" y="321395"/>
                    <a:pt x="0" y="321475"/>
                  </a:cubicBezTo>
                  <a:lnTo>
                    <a:pt x="0" y="415604"/>
                  </a:lnTo>
                  <a:cubicBezTo>
                    <a:pt x="0" y="422804"/>
                    <a:pt x="5835" y="428639"/>
                    <a:pt x="13035" y="428639"/>
                  </a:cubicBezTo>
                  <a:lnTo>
                    <a:pt x="57923" y="428639"/>
                  </a:lnTo>
                  <a:lnTo>
                    <a:pt x="57923" y="1768125"/>
                  </a:lnTo>
                  <a:lnTo>
                    <a:pt x="175215" y="1768125"/>
                  </a:lnTo>
                  <a:lnTo>
                    <a:pt x="175215" y="428631"/>
                  </a:lnTo>
                  <a:lnTo>
                    <a:pt x="271392" y="428631"/>
                  </a:lnTo>
                  <a:lnTo>
                    <a:pt x="271392" y="1462570"/>
                  </a:lnTo>
                  <a:lnTo>
                    <a:pt x="367650" y="1462570"/>
                  </a:lnTo>
                  <a:lnTo>
                    <a:pt x="367650" y="428631"/>
                  </a:lnTo>
                  <a:lnTo>
                    <a:pt x="2128851" y="428631"/>
                  </a:lnTo>
                  <a:lnTo>
                    <a:pt x="2128851" y="1462570"/>
                  </a:lnTo>
                  <a:lnTo>
                    <a:pt x="2225108" y="1462570"/>
                  </a:lnTo>
                  <a:lnTo>
                    <a:pt x="2225108" y="428631"/>
                  </a:lnTo>
                  <a:lnTo>
                    <a:pt x="2321286" y="428631"/>
                  </a:lnTo>
                  <a:lnTo>
                    <a:pt x="2321286" y="1768118"/>
                  </a:lnTo>
                  <a:lnTo>
                    <a:pt x="2438577" y="1768118"/>
                  </a:lnTo>
                  <a:lnTo>
                    <a:pt x="2438577" y="428631"/>
                  </a:lnTo>
                  <a:lnTo>
                    <a:pt x="2483465" y="428631"/>
                  </a:lnTo>
                  <a:cubicBezTo>
                    <a:pt x="2490666" y="428631"/>
                    <a:pt x="2496500" y="422797"/>
                    <a:pt x="2496500" y="415596"/>
                  </a:cubicBezTo>
                  <a:lnTo>
                    <a:pt x="2496500" y="321468"/>
                  </a:lnTo>
                  <a:cubicBezTo>
                    <a:pt x="2496522" y="320988"/>
                    <a:pt x="2496493" y="320516"/>
                    <a:pt x="2496442" y="320051"/>
                  </a:cubicBezTo>
                  <a:close/>
                  <a:moveTo>
                    <a:pt x="308310" y="26062"/>
                  </a:moveTo>
                  <a:lnTo>
                    <a:pt x="2231044" y="26062"/>
                  </a:lnTo>
                  <a:lnTo>
                    <a:pt x="2456415" y="308440"/>
                  </a:lnTo>
                  <a:lnTo>
                    <a:pt x="43159" y="308440"/>
                  </a:lnTo>
                  <a:lnTo>
                    <a:pt x="308310" y="26062"/>
                  </a:lnTo>
                  <a:close/>
                  <a:moveTo>
                    <a:pt x="2470460" y="402569"/>
                  </a:moveTo>
                  <a:lnTo>
                    <a:pt x="26077" y="402569"/>
                  </a:lnTo>
                  <a:lnTo>
                    <a:pt x="26077" y="334510"/>
                  </a:lnTo>
                  <a:lnTo>
                    <a:pt x="2470460" y="334510"/>
                  </a:lnTo>
                  <a:lnTo>
                    <a:pt x="2470460" y="402569"/>
                  </a:lnTo>
                  <a:close/>
                </a:path>
              </a:pathLst>
            </a:custGeom>
            <a:solidFill>
              <a:srgbClr val="000000"/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</p:grpSp>
      <p:grpSp>
        <p:nvGrpSpPr>
          <p:cNvPr id="466" name="Afbeelding 153"/>
          <p:cNvGrpSpPr/>
          <p:nvPr/>
        </p:nvGrpSpPr>
        <p:grpSpPr>
          <a:xfrm>
            <a:off x="9539280" y="2444400"/>
            <a:ext cx="1607760" cy="816120"/>
            <a:chOff x="9539280" y="2444400"/>
            <a:chExt cx="1607760" cy="816120"/>
          </a:xfrm>
        </p:grpSpPr>
        <p:grpSp>
          <p:nvGrpSpPr>
            <p:cNvPr id="467" name="Afbeelding 153"/>
            <p:cNvGrpSpPr/>
            <p:nvPr/>
          </p:nvGrpSpPr>
          <p:grpSpPr>
            <a:xfrm>
              <a:off x="9539280" y="2985840"/>
              <a:ext cx="1607760" cy="274680"/>
              <a:chOff x="9539280" y="2985840"/>
              <a:chExt cx="1607760" cy="274680"/>
            </a:xfrm>
          </p:grpSpPr>
          <p:sp>
            <p:nvSpPr>
              <p:cNvPr id="468" name="Freeform 173"/>
              <p:cNvSpPr/>
              <p:nvPr/>
            </p:nvSpPr>
            <p:spPr>
              <a:xfrm>
                <a:off x="9550080" y="2996640"/>
                <a:ext cx="1586160" cy="253080"/>
              </a:xfrm>
              <a:custGeom>
                <a:avLst/>
                <a:gdLst>
                  <a:gd name="textAreaLeft" fmla="*/ 0 w 1586160"/>
                  <a:gd name="textAreaRight" fmla="*/ 1587960 w 1586160"/>
                  <a:gd name="textAreaTop" fmla="*/ 0 h 253080"/>
                  <a:gd name="textAreaBottom" fmla="*/ 254880 h 253080"/>
                  <a:gd name="GluePoint1X" fmla="*/ 1587847 w 1587846"/>
                  <a:gd name="GluePoint1Y" fmla="*/ 0 h 254862"/>
                  <a:gd name="GluePoint2X" fmla="*/ 173769 w 1587846"/>
                  <a:gd name="GluePoint2Y" fmla="*/ 0 h 254862"/>
                  <a:gd name="GluePoint3X" fmla="*/ 0 w 1587846"/>
                  <a:gd name="GluePoint3Y" fmla="*/ 154943 h 254862"/>
                  <a:gd name="GluePoint4X" fmla="*/ 0 w 1587846"/>
                  <a:gd name="GluePoint4Y" fmla="*/ 254862 h 254862"/>
                  <a:gd name="GluePoint5X" fmla="*/ 1587120 w 1587846"/>
                  <a:gd name="GluePoint5Y" fmla="*/ 254862 h 25486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1587846" h="254862">
                    <a:moveTo>
                      <a:pt x="1587847" y="0"/>
                    </a:moveTo>
                    <a:lnTo>
                      <a:pt x="173769" y="0"/>
                    </a:lnTo>
                    <a:lnTo>
                      <a:pt x="0" y="154943"/>
                    </a:lnTo>
                    <a:lnTo>
                      <a:pt x="0" y="254862"/>
                    </a:lnTo>
                    <a:lnTo>
                      <a:pt x="1587120" y="254862"/>
                    </a:lnTo>
                    <a:close/>
                  </a:path>
                </a:pathLst>
              </a:custGeom>
              <a:solidFill>
                <a:srgbClr val="ffffff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69" name="Freeform 179"/>
              <p:cNvSpPr/>
              <p:nvPr/>
            </p:nvSpPr>
            <p:spPr>
              <a:xfrm>
                <a:off x="9539280" y="2985840"/>
                <a:ext cx="1607760" cy="274680"/>
              </a:xfrm>
              <a:custGeom>
                <a:avLst/>
                <a:gdLst>
                  <a:gd name="textAreaLeft" fmla="*/ 0 w 1607760"/>
                  <a:gd name="textAreaRight" fmla="*/ 1609560 w 1607760"/>
                  <a:gd name="textAreaTop" fmla="*/ 0 h 274680"/>
                  <a:gd name="textAreaBottom" fmla="*/ 276480 h 274680"/>
                  <a:gd name="GluePoint1X" fmla="*/ 1609535 w 1609535"/>
                  <a:gd name="GluePoint1Y" fmla="*/ 10862 h 276587"/>
                  <a:gd name="GluePoint2X" fmla="*/ 1598709 w 1609535"/>
                  <a:gd name="GluePoint2Y" fmla="*/ 0 h 276587"/>
                  <a:gd name="GluePoint3X" fmla="*/ 184631 w 1609535"/>
                  <a:gd name="GluePoint3Y" fmla="*/ 0 h 276587"/>
                  <a:gd name="GluePoint4X" fmla="*/ 177402 w 1609535"/>
                  <a:gd name="GluePoint4Y" fmla="*/ 2754 h 276587"/>
                  <a:gd name="GluePoint5X" fmla="*/ 3633 w 1609535"/>
                  <a:gd name="GluePoint5Y" fmla="*/ 157697 h 276587"/>
                  <a:gd name="GluePoint6X" fmla="*/ 414 w 1609535"/>
                  <a:gd name="GluePoint6Y" fmla="*/ 168661 h 276587"/>
                  <a:gd name="GluePoint7X" fmla="*/ 0 w 1609535"/>
                  <a:gd name="GluePoint7Y" fmla="*/ 171596 h 276587"/>
                  <a:gd name="GluePoint8X" fmla="*/ 0 w 1609535"/>
                  <a:gd name="GluePoint8Y" fmla="*/ 265725 h 276587"/>
                  <a:gd name="GluePoint9X" fmla="*/ 10862 w 1609535"/>
                  <a:gd name="GluePoint9Y" fmla="*/ 276587 h 276587"/>
                  <a:gd name="GluePoint10X" fmla="*/ 1597983 w 1609535"/>
                  <a:gd name="GluePoint10Y" fmla="*/ 276587 h 276587"/>
                  <a:gd name="GluePoint11X" fmla="*/ 1608809 w 1609535"/>
                  <a:gd name="GluePoint11Y" fmla="*/ 265725 h 276587"/>
                  <a:gd name="GluePoint12X" fmla="*/ 1608809 w 1609535"/>
                  <a:gd name="GluePoint12Y" fmla="*/ 171596 h 276587"/>
                  <a:gd name="GluePoint13X" fmla="*/ 1608736 w 1609535"/>
                  <a:gd name="GluePoint13Y" fmla="*/ 170027 h 276587"/>
                  <a:gd name="GluePoint14X" fmla="*/ 1609535 w 1609535"/>
                  <a:gd name="GluePoint14Y" fmla="*/ 165806 h 276587"/>
                  <a:gd name="GluePoint15X" fmla="*/ 1609535 w 1609535"/>
                  <a:gd name="GluePoint15Y" fmla="*/ 10862 h 276587"/>
                  <a:gd name="GluePoint16X" fmla="*/ 188773 w 1609535"/>
                  <a:gd name="GluePoint16Y" fmla="*/ 21725 h 276587"/>
                  <a:gd name="GluePoint17X" fmla="*/ 1587811 w 1609535"/>
                  <a:gd name="GluePoint17Y" fmla="*/ 21725 h 276587"/>
                  <a:gd name="GluePoint18X" fmla="*/ 1587811 w 1609535"/>
                  <a:gd name="GluePoint18Y" fmla="*/ 154950 h 276587"/>
                  <a:gd name="GluePoint19X" fmla="*/ 39366 w 1609535"/>
                  <a:gd name="GluePoint19Y" fmla="*/ 154950 h 276587"/>
                  <a:gd name="GluePoint20X" fmla="*/ 188773 w 1609535"/>
                  <a:gd name="GluePoint20Y" fmla="*/ 21725 h 276587"/>
                  <a:gd name="GluePoint21X" fmla="*/ 1587084 w 1609535"/>
                  <a:gd name="GluePoint21Y" fmla="*/ 254862 h 276587"/>
                  <a:gd name="GluePoint22X" fmla="*/ 21725 w 1609535"/>
                  <a:gd name="GluePoint22Y" fmla="*/ 254862 h 276587"/>
                  <a:gd name="GluePoint23X" fmla="*/ 21725 w 1609535"/>
                  <a:gd name="GluePoint23Y" fmla="*/ 182459 h 276587"/>
                  <a:gd name="GluePoint24X" fmla="*/ 1587084 w 1609535"/>
                  <a:gd name="GluePoint24Y" fmla="*/ 182459 h 276587"/>
                  <a:gd name="GluePoint25X" fmla="*/ 1587084 w 1609535"/>
                  <a:gd name="GluePoint25Y" fmla="*/ 254862 h 27658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</a:cxnLst>
                <a:rect l="textAreaLeft" t="textAreaTop" r="textAreaRight" b="textAreaBottom"/>
                <a:pathLst>
                  <a:path w="1609535" h="276587">
                    <a:moveTo>
                      <a:pt x="1609535" y="10862"/>
                    </a:moveTo>
                    <a:cubicBezTo>
                      <a:pt x="1609535" y="4861"/>
                      <a:pt x="1604667" y="0"/>
                      <a:pt x="1598709" y="0"/>
                    </a:cubicBezTo>
                    <a:lnTo>
                      <a:pt x="184631" y="0"/>
                    </a:lnTo>
                    <a:cubicBezTo>
                      <a:pt x="181965" y="0"/>
                      <a:pt x="179393" y="981"/>
                      <a:pt x="177402" y="2754"/>
                    </a:cubicBezTo>
                    <a:lnTo>
                      <a:pt x="3633" y="157697"/>
                    </a:lnTo>
                    <a:cubicBezTo>
                      <a:pt x="538" y="160458"/>
                      <a:pt x="-668" y="164716"/>
                      <a:pt x="414" y="168661"/>
                    </a:cubicBezTo>
                    <a:cubicBezTo>
                      <a:pt x="153" y="169598"/>
                      <a:pt x="0" y="170579"/>
                      <a:pt x="0" y="171596"/>
                    </a:cubicBezTo>
                    <a:lnTo>
                      <a:pt x="0" y="265725"/>
                    </a:lnTo>
                    <a:cubicBezTo>
                      <a:pt x="0" y="271726"/>
                      <a:pt x="4861" y="276587"/>
                      <a:pt x="10862" y="276587"/>
                    </a:cubicBezTo>
                    <a:lnTo>
                      <a:pt x="1597983" y="276587"/>
                    </a:lnTo>
                    <a:cubicBezTo>
                      <a:pt x="1603940" y="276587"/>
                      <a:pt x="1608809" y="271726"/>
                      <a:pt x="1608809" y="265725"/>
                    </a:cubicBezTo>
                    <a:lnTo>
                      <a:pt x="1608809" y="171596"/>
                    </a:lnTo>
                    <a:cubicBezTo>
                      <a:pt x="1608809" y="171059"/>
                      <a:pt x="1608809" y="170536"/>
                      <a:pt x="1608736" y="170027"/>
                    </a:cubicBezTo>
                    <a:cubicBezTo>
                      <a:pt x="1609244" y="168726"/>
                      <a:pt x="1609535" y="167302"/>
                      <a:pt x="1609535" y="165806"/>
                    </a:cubicBezTo>
                    <a:lnTo>
                      <a:pt x="1609535" y="10862"/>
                    </a:lnTo>
                    <a:close/>
                    <a:moveTo>
                      <a:pt x="188773" y="21725"/>
                    </a:moveTo>
                    <a:lnTo>
                      <a:pt x="1587811" y="21725"/>
                    </a:lnTo>
                    <a:lnTo>
                      <a:pt x="1587811" y="154950"/>
                    </a:lnTo>
                    <a:lnTo>
                      <a:pt x="39366" y="154950"/>
                    </a:lnTo>
                    <a:lnTo>
                      <a:pt x="188773" y="21725"/>
                    </a:lnTo>
                    <a:close/>
                    <a:moveTo>
                      <a:pt x="1587084" y="254862"/>
                    </a:moveTo>
                    <a:lnTo>
                      <a:pt x="21725" y="254862"/>
                    </a:lnTo>
                    <a:lnTo>
                      <a:pt x="21725" y="182459"/>
                    </a:lnTo>
                    <a:lnTo>
                      <a:pt x="1587084" y="182459"/>
                    </a:lnTo>
                    <a:lnTo>
                      <a:pt x="1587084" y="254862"/>
                    </a:ln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  <p:grpSp>
          <p:nvGrpSpPr>
            <p:cNvPr id="470" name="Afbeelding 153"/>
            <p:cNvGrpSpPr/>
            <p:nvPr/>
          </p:nvGrpSpPr>
          <p:grpSpPr>
            <a:xfrm>
              <a:off x="9875880" y="2444400"/>
              <a:ext cx="1108800" cy="650160"/>
              <a:chOff x="9875880" y="2444400"/>
              <a:chExt cx="1108800" cy="650160"/>
            </a:xfrm>
          </p:grpSpPr>
          <p:sp>
            <p:nvSpPr>
              <p:cNvPr id="471" name="Freeform 181"/>
              <p:cNvSpPr/>
              <p:nvPr/>
            </p:nvSpPr>
            <p:spPr>
              <a:xfrm>
                <a:off x="9888840" y="2653200"/>
                <a:ext cx="111240" cy="428400"/>
              </a:xfrm>
              <a:custGeom>
                <a:avLst/>
                <a:gdLst>
                  <a:gd name="textAreaLeft" fmla="*/ 0 w 111240"/>
                  <a:gd name="textAreaRight" fmla="*/ 113040 w 111240"/>
                  <a:gd name="textAreaTop" fmla="*/ 0 h 428400"/>
                  <a:gd name="textAreaBottom" fmla="*/ 430200 h 428400"/>
                  <a:gd name="GluePoint1X" fmla="*/ 43442 w 112954"/>
                  <a:gd name="GluePoint1Y" fmla="*/ 0 h 430084"/>
                  <a:gd name="GluePoint2X" fmla="*/ 0 w 112954"/>
                  <a:gd name="GluePoint2Y" fmla="*/ 53505 h 430084"/>
                  <a:gd name="GluePoint3X" fmla="*/ 0 w 112954"/>
                  <a:gd name="GluePoint3Y" fmla="*/ 430085 h 430084"/>
                  <a:gd name="GluePoint4X" fmla="*/ 112954 w 112954"/>
                  <a:gd name="GluePoint4Y" fmla="*/ 430085 h 430084"/>
                  <a:gd name="GluePoint5X" fmla="*/ 112954 w 112954"/>
                  <a:gd name="GluePoint5Y" fmla="*/ 0 h 43008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112954" h="430084">
                    <a:moveTo>
                      <a:pt x="43442" y="0"/>
                    </a:moveTo>
                    <a:lnTo>
                      <a:pt x="0" y="53505"/>
                    </a:lnTo>
                    <a:lnTo>
                      <a:pt x="0" y="430085"/>
                    </a:lnTo>
                    <a:lnTo>
                      <a:pt x="112954" y="430085"/>
                    </a:lnTo>
                    <a:lnTo>
                      <a:pt x="112954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72" name="Freeform 182"/>
              <p:cNvSpPr/>
              <p:nvPr/>
            </p:nvSpPr>
            <p:spPr>
              <a:xfrm>
                <a:off x="10001880" y="2478240"/>
                <a:ext cx="169200" cy="603360"/>
              </a:xfrm>
              <a:custGeom>
                <a:avLst/>
                <a:gdLst>
                  <a:gd name="textAreaLeft" fmla="*/ 0 w 169200"/>
                  <a:gd name="textAreaRight" fmla="*/ 171000 w 169200"/>
                  <a:gd name="textAreaTop" fmla="*/ 0 h 603360"/>
                  <a:gd name="textAreaBottom" fmla="*/ 605160 h 603360"/>
                  <a:gd name="GluePoint1X" fmla="*/ 57923 w 170869"/>
                  <a:gd name="GluePoint1Y" fmla="*/ 0 h 605306"/>
                  <a:gd name="GluePoint2X" fmla="*/ 0 w 170869"/>
                  <a:gd name="GluePoint2Y" fmla="*/ 75303 h 605306"/>
                  <a:gd name="GluePoint3X" fmla="*/ 0 w 170869"/>
                  <a:gd name="GluePoint3Y" fmla="*/ 605307 h 605306"/>
                  <a:gd name="GluePoint4X" fmla="*/ 112947 w 170869"/>
                  <a:gd name="GluePoint4Y" fmla="*/ 605307 h 605306"/>
                  <a:gd name="GluePoint5X" fmla="*/ 112947 w 170869"/>
                  <a:gd name="GluePoint5Y" fmla="*/ 75303 h 605306"/>
                  <a:gd name="GluePoint6X" fmla="*/ 170870 w 170869"/>
                  <a:gd name="GluePoint6Y" fmla="*/ 0 h 60530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70869" h="605306">
                    <a:moveTo>
                      <a:pt x="57923" y="0"/>
                    </a:moveTo>
                    <a:lnTo>
                      <a:pt x="0" y="75303"/>
                    </a:lnTo>
                    <a:lnTo>
                      <a:pt x="0" y="605307"/>
                    </a:lnTo>
                    <a:lnTo>
                      <a:pt x="112947" y="605307"/>
                    </a:lnTo>
                    <a:lnTo>
                      <a:pt x="112947" y="75303"/>
                    </a:lnTo>
                    <a:lnTo>
                      <a:pt x="17087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73" name="Freeform 183"/>
              <p:cNvSpPr/>
              <p:nvPr/>
            </p:nvSpPr>
            <p:spPr>
              <a:xfrm>
                <a:off x="10114920" y="2478240"/>
                <a:ext cx="169200" cy="603360"/>
              </a:xfrm>
              <a:custGeom>
                <a:avLst/>
                <a:gdLst>
                  <a:gd name="textAreaLeft" fmla="*/ 0 w 169200"/>
                  <a:gd name="textAreaRight" fmla="*/ 171000 w 169200"/>
                  <a:gd name="textAreaTop" fmla="*/ 0 h 603360"/>
                  <a:gd name="textAreaBottom" fmla="*/ 605160 h 603360"/>
                  <a:gd name="GluePoint1X" fmla="*/ 57923 w 170877"/>
                  <a:gd name="GluePoint1Y" fmla="*/ 0 h 605306"/>
                  <a:gd name="GluePoint2X" fmla="*/ 0 w 170877"/>
                  <a:gd name="GluePoint2Y" fmla="*/ 75303 h 605306"/>
                  <a:gd name="GluePoint3X" fmla="*/ 0 w 170877"/>
                  <a:gd name="GluePoint3Y" fmla="*/ 605307 h 605306"/>
                  <a:gd name="GluePoint4X" fmla="*/ 112954 w 170877"/>
                  <a:gd name="GluePoint4Y" fmla="*/ 605307 h 605306"/>
                  <a:gd name="GluePoint5X" fmla="*/ 112954 w 170877"/>
                  <a:gd name="GluePoint5Y" fmla="*/ 75303 h 605306"/>
                  <a:gd name="GluePoint6X" fmla="*/ 170877 w 170877"/>
                  <a:gd name="GluePoint6Y" fmla="*/ 0 h 60530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70877" h="605306">
                    <a:moveTo>
                      <a:pt x="57923" y="0"/>
                    </a:moveTo>
                    <a:lnTo>
                      <a:pt x="0" y="75303"/>
                    </a:lnTo>
                    <a:lnTo>
                      <a:pt x="0" y="605307"/>
                    </a:lnTo>
                    <a:lnTo>
                      <a:pt x="112954" y="605307"/>
                    </a:lnTo>
                    <a:lnTo>
                      <a:pt x="112954" y="75303"/>
                    </a:lnTo>
                    <a:lnTo>
                      <a:pt x="170877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74" name="Freeform 184"/>
              <p:cNvSpPr/>
              <p:nvPr/>
            </p:nvSpPr>
            <p:spPr>
              <a:xfrm>
                <a:off x="10227960" y="2478240"/>
                <a:ext cx="169200" cy="603360"/>
              </a:xfrm>
              <a:custGeom>
                <a:avLst/>
                <a:gdLst>
                  <a:gd name="textAreaLeft" fmla="*/ 0 w 169200"/>
                  <a:gd name="textAreaRight" fmla="*/ 171000 w 169200"/>
                  <a:gd name="textAreaTop" fmla="*/ 0 h 603360"/>
                  <a:gd name="textAreaBottom" fmla="*/ 605160 h 603360"/>
                  <a:gd name="GluePoint1X" fmla="*/ 57923 w 170869"/>
                  <a:gd name="GluePoint1Y" fmla="*/ 0 h 605306"/>
                  <a:gd name="GluePoint2X" fmla="*/ 0 w 170869"/>
                  <a:gd name="GluePoint2Y" fmla="*/ 75303 h 605306"/>
                  <a:gd name="GluePoint3X" fmla="*/ 0 w 170869"/>
                  <a:gd name="GluePoint3Y" fmla="*/ 605307 h 605306"/>
                  <a:gd name="GluePoint4X" fmla="*/ 112947 w 170869"/>
                  <a:gd name="GluePoint4Y" fmla="*/ 605307 h 605306"/>
                  <a:gd name="GluePoint5X" fmla="*/ 112947 w 170869"/>
                  <a:gd name="GluePoint5Y" fmla="*/ 75303 h 605306"/>
                  <a:gd name="GluePoint6X" fmla="*/ 170870 w 170869"/>
                  <a:gd name="GluePoint6Y" fmla="*/ 0 h 60530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70869" h="605306">
                    <a:moveTo>
                      <a:pt x="57923" y="0"/>
                    </a:moveTo>
                    <a:lnTo>
                      <a:pt x="0" y="75303"/>
                    </a:lnTo>
                    <a:lnTo>
                      <a:pt x="0" y="605307"/>
                    </a:lnTo>
                    <a:lnTo>
                      <a:pt x="112947" y="605307"/>
                    </a:lnTo>
                    <a:lnTo>
                      <a:pt x="112947" y="75303"/>
                    </a:lnTo>
                    <a:lnTo>
                      <a:pt x="170870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75" name="Freeform 185"/>
              <p:cNvSpPr/>
              <p:nvPr/>
            </p:nvSpPr>
            <p:spPr>
              <a:xfrm>
                <a:off x="10340640" y="2478240"/>
                <a:ext cx="169200" cy="603360"/>
              </a:xfrm>
              <a:custGeom>
                <a:avLst/>
                <a:gdLst>
                  <a:gd name="textAreaLeft" fmla="*/ 0 w 169200"/>
                  <a:gd name="textAreaRight" fmla="*/ 171000 w 169200"/>
                  <a:gd name="textAreaTop" fmla="*/ 0 h 603360"/>
                  <a:gd name="textAreaBottom" fmla="*/ 605160 h 603360"/>
                  <a:gd name="GluePoint1X" fmla="*/ 57923 w 170877"/>
                  <a:gd name="GluePoint1Y" fmla="*/ 0 h 605306"/>
                  <a:gd name="GluePoint2X" fmla="*/ 0 w 170877"/>
                  <a:gd name="GluePoint2Y" fmla="*/ 75303 h 605306"/>
                  <a:gd name="GluePoint3X" fmla="*/ 0 w 170877"/>
                  <a:gd name="GluePoint3Y" fmla="*/ 605307 h 605306"/>
                  <a:gd name="GluePoint4X" fmla="*/ 112954 w 170877"/>
                  <a:gd name="GluePoint4Y" fmla="*/ 605307 h 605306"/>
                  <a:gd name="GluePoint5X" fmla="*/ 112954 w 170877"/>
                  <a:gd name="GluePoint5Y" fmla="*/ 75303 h 605306"/>
                  <a:gd name="GluePoint6X" fmla="*/ 170877 w 170877"/>
                  <a:gd name="GluePoint6Y" fmla="*/ 0 h 60530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70877" h="605306">
                    <a:moveTo>
                      <a:pt x="57923" y="0"/>
                    </a:moveTo>
                    <a:lnTo>
                      <a:pt x="0" y="75303"/>
                    </a:lnTo>
                    <a:lnTo>
                      <a:pt x="0" y="605307"/>
                    </a:lnTo>
                    <a:lnTo>
                      <a:pt x="112954" y="605307"/>
                    </a:lnTo>
                    <a:lnTo>
                      <a:pt x="112954" y="75303"/>
                    </a:lnTo>
                    <a:lnTo>
                      <a:pt x="170877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76" name="Freeform 186"/>
              <p:cNvSpPr/>
              <p:nvPr/>
            </p:nvSpPr>
            <p:spPr>
              <a:xfrm>
                <a:off x="10453680" y="2478240"/>
                <a:ext cx="173520" cy="603360"/>
              </a:xfrm>
              <a:custGeom>
                <a:avLst/>
                <a:gdLst>
                  <a:gd name="textAreaLeft" fmla="*/ 0 w 173520"/>
                  <a:gd name="textAreaRight" fmla="*/ 175320 w 173520"/>
                  <a:gd name="textAreaTop" fmla="*/ 0 h 603360"/>
                  <a:gd name="textAreaBottom" fmla="*/ 605160 h 603360"/>
                  <a:gd name="GluePoint1X" fmla="*/ 142766 w 175221"/>
                  <a:gd name="GluePoint1Y" fmla="*/ 127478 h 605306"/>
                  <a:gd name="GluePoint2X" fmla="*/ 171320 w 175221"/>
                  <a:gd name="GluePoint2Y" fmla="*/ 54559 h 605306"/>
                  <a:gd name="GluePoint3X" fmla="*/ 170877 w 175221"/>
                  <a:gd name="GluePoint3Y" fmla="*/ 0 h 605306"/>
                  <a:gd name="GluePoint4X" fmla="*/ 57923 w 175221"/>
                  <a:gd name="GluePoint4Y" fmla="*/ 0 h 605306"/>
                  <a:gd name="GluePoint5X" fmla="*/ 0 w 175221"/>
                  <a:gd name="GluePoint5Y" fmla="*/ 75303 h 605306"/>
                  <a:gd name="GluePoint6X" fmla="*/ 0 w 175221"/>
                  <a:gd name="GluePoint6Y" fmla="*/ 605307 h 605306"/>
                  <a:gd name="GluePoint7X" fmla="*/ 112947 w 175221"/>
                  <a:gd name="GluePoint7Y" fmla="*/ 605307 h 605306"/>
                  <a:gd name="GluePoint8X" fmla="*/ 112947 w 175221"/>
                  <a:gd name="GluePoint8Y" fmla="*/ 600962 h 605306"/>
                  <a:gd name="GluePoint9X" fmla="*/ 175222 w 175221"/>
                  <a:gd name="GluePoint9Y" fmla="*/ 530004 h 605306"/>
                  <a:gd name="GluePoint10X" fmla="*/ 172381 w 175221"/>
                  <a:gd name="GluePoint10Y" fmla="*/ 184006 h 60530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75221" h="605306">
                    <a:moveTo>
                      <a:pt x="142766" y="127478"/>
                    </a:moveTo>
                    <a:lnTo>
                      <a:pt x="171320" y="54559"/>
                    </a:lnTo>
                    <a:lnTo>
                      <a:pt x="170877" y="0"/>
                    </a:lnTo>
                    <a:lnTo>
                      <a:pt x="57923" y="0"/>
                    </a:lnTo>
                    <a:lnTo>
                      <a:pt x="0" y="75303"/>
                    </a:lnTo>
                    <a:lnTo>
                      <a:pt x="0" y="605307"/>
                    </a:lnTo>
                    <a:lnTo>
                      <a:pt x="112947" y="605307"/>
                    </a:lnTo>
                    <a:lnTo>
                      <a:pt x="112947" y="600962"/>
                    </a:lnTo>
                    <a:lnTo>
                      <a:pt x="175222" y="530004"/>
                    </a:lnTo>
                    <a:lnTo>
                      <a:pt x="172381" y="18400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77" name="Freeform 187"/>
              <p:cNvSpPr/>
              <p:nvPr/>
            </p:nvSpPr>
            <p:spPr>
              <a:xfrm>
                <a:off x="10596600" y="2457360"/>
                <a:ext cx="375480" cy="615600"/>
              </a:xfrm>
              <a:custGeom>
                <a:avLst/>
                <a:gdLst>
                  <a:gd name="textAreaLeft" fmla="*/ 0 w 375480"/>
                  <a:gd name="textAreaRight" fmla="*/ 377280 w 375480"/>
                  <a:gd name="textAreaTop" fmla="*/ 0 h 615600"/>
                  <a:gd name="textAreaBottom" fmla="*/ 617400 h 615600"/>
                  <a:gd name="GluePoint1X" fmla="*/ 377117 w 377117"/>
                  <a:gd name="GluePoint1Y" fmla="*/ 465164 h 617549"/>
                  <a:gd name="GluePoint2X" fmla="*/ 137512 w 377117"/>
                  <a:gd name="GluePoint2Y" fmla="*/ 0 h 617549"/>
                  <a:gd name="GluePoint3X" fmla="*/ 37463 w 377117"/>
                  <a:gd name="GluePoint3Y" fmla="*/ 52416 h 617549"/>
                  <a:gd name="GluePoint4X" fmla="*/ 0 w 377117"/>
                  <a:gd name="GluePoint4Y" fmla="*/ 148077 h 617549"/>
                  <a:gd name="GluePoint5X" fmla="*/ 245969 w 377117"/>
                  <a:gd name="GluePoint5Y" fmla="*/ 617550 h 617549"/>
                  <a:gd name="GluePoint6X" fmla="*/ 346673 w 377117"/>
                  <a:gd name="GluePoint6Y" fmla="*/ 563637 h 61754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377117" h="617549">
                    <a:moveTo>
                      <a:pt x="377117" y="465164"/>
                    </a:moveTo>
                    <a:lnTo>
                      <a:pt x="137512" y="0"/>
                    </a:lnTo>
                    <a:lnTo>
                      <a:pt x="37463" y="52416"/>
                    </a:lnTo>
                    <a:lnTo>
                      <a:pt x="0" y="148077"/>
                    </a:lnTo>
                    <a:lnTo>
                      <a:pt x="245969" y="617550"/>
                    </a:lnTo>
                    <a:lnTo>
                      <a:pt x="346673" y="56363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78" name="Freeform 188"/>
              <p:cNvSpPr/>
              <p:nvPr/>
            </p:nvSpPr>
            <p:spPr>
              <a:xfrm>
                <a:off x="9875880" y="2444400"/>
                <a:ext cx="1108800" cy="650160"/>
              </a:xfrm>
              <a:custGeom>
                <a:avLst/>
                <a:gdLst>
                  <a:gd name="textAreaLeft" fmla="*/ 0 w 1108800"/>
                  <a:gd name="textAreaRight" fmla="*/ 1110600 w 1108800"/>
                  <a:gd name="textAreaTop" fmla="*/ 0 h 650160"/>
                  <a:gd name="textAreaBottom" fmla="*/ 651960 h 650160"/>
                  <a:gd name="GluePoint1X" fmla="*/ 1109241 w 1110706"/>
                  <a:gd name="GluePoint1Y" fmla="*/ 472223 h 651968"/>
                  <a:gd name="GluePoint2X" fmla="*/ 870327 w 1110706"/>
                  <a:gd name="GluePoint2Y" fmla="*/ 7386 h 651968"/>
                  <a:gd name="GluePoint3X" fmla="*/ 864231 w 1110706"/>
                  <a:gd name="GluePoint3Y" fmla="*/ 1566 h 651968"/>
                  <a:gd name="GluePoint4X" fmla="*/ 852032 w 1110706"/>
                  <a:gd name="GluePoint4Y" fmla="*/ 1471 h 651968"/>
                  <a:gd name="GluePoint5X" fmla="*/ 760308 w 1110706"/>
                  <a:gd name="GluePoint5Y" fmla="*/ 49527 h 651968"/>
                  <a:gd name="GluePoint6X" fmla="*/ 760257 w 1110706"/>
                  <a:gd name="GluePoint6Y" fmla="*/ 45059 h 651968"/>
                  <a:gd name="GluePoint7X" fmla="*/ 759480 w 1110706"/>
                  <a:gd name="GluePoint7Y" fmla="*/ 40845 h 651968"/>
                  <a:gd name="GluePoint8X" fmla="*/ 748669 w 1110706"/>
                  <a:gd name="GluePoint8Y" fmla="*/ 20588 h 651968"/>
                  <a:gd name="GluePoint9X" fmla="*/ 522767 w 1110706"/>
                  <a:gd name="GluePoint9Y" fmla="*/ 20588 h 651968"/>
                  <a:gd name="GluePoint10X" fmla="*/ 183912 w 1110706"/>
                  <a:gd name="GluePoint10Y" fmla="*/ 20588 h 651968"/>
                  <a:gd name="GluePoint11X" fmla="*/ 173580 w 1110706"/>
                  <a:gd name="GluePoint11Y" fmla="*/ 25674 h 651968"/>
                  <a:gd name="GluePoint12X" fmla="*/ 115657 w 1110706"/>
                  <a:gd name="GluePoint12Y" fmla="*/ 100977 h 651968"/>
                  <a:gd name="GluePoint13X" fmla="*/ 114742 w 1110706"/>
                  <a:gd name="GluePoint13Y" fmla="*/ 102357 h 651968"/>
                  <a:gd name="GluePoint14X" fmla="*/ 112954 w 1110706"/>
                  <a:gd name="GluePoint14Y" fmla="*/ 108925 h 651968"/>
                  <a:gd name="GluePoint15X" fmla="*/ 112954 w 1110706"/>
                  <a:gd name="GluePoint15Y" fmla="*/ 195810 h 651968"/>
                  <a:gd name="GluePoint16X" fmla="*/ 56477 w 1110706"/>
                  <a:gd name="GluePoint16Y" fmla="*/ 195810 h 651968"/>
                  <a:gd name="GluePoint17X" fmla="*/ 46356 w 1110706"/>
                  <a:gd name="GluePoint17Y" fmla="*/ 200627 h 651968"/>
                  <a:gd name="GluePoint18X" fmla="*/ 2914 w 1110706"/>
                  <a:gd name="GluePoint18Y" fmla="*/ 254132 h 651968"/>
                  <a:gd name="GluePoint19X" fmla="*/ 0 w 1110706"/>
                  <a:gd name="GluePoint19Y" fmla="*/ 262350 h 651968"/>
                  <a:gd name="GluePoint20X" fmla="*/ 0 w 1110706"/>
                  <a:gd name="GluePoint20Y" fmla="*/ 638929 h 651968"/>
                  <a:gd name="GluePoint21X" fmla="*/ 13035 w 1110706"/>
                  <a:gd name="GluePoint21Y" fmla="*/ 651964 h 651968"/>
                  <a:gd name="GluePoint22X" fmla="*/ 577791 w 1110706"/>
                  <a:gd name="GluePoint22Y" fmla="*/ 651964 h 651968"/>
                  <a:gd name="GluePoint23X" fmla="*/ 690746 w 1110706"/>
                  <a:gd name="GluePoint23Y" fmla="*/ 651964 h 651968"/>
                  <a:gd name="GluePoint24X" fmla="*/ 703751 w 1110706"/>
                  <a:gd name="GluePoint24Y" fmla="*/ 639532 h 651968"/>
                  <a:gd name="GluePoint25X" fmla="*/ 762815 w 1110706"/>
                  <a:gd name="GluePoint25Y" fmla="*/ 572229 h 651968"/>
                  <a:gd name="GluePoint26X" fmla="*/ 766048 w 1110706"/>
                  <a:gd name="GluePoint26Y" fmla="*/ 563488 h 651968"/>
                  <a:gd name="GluePoint27X" fmla="*/ 762764 w 1110706"/>
                  <a:gd name="GluePoint27Y" fmla="*/ 269732 h 651968"/>
                  <a:gd name="GluePoint28X" fmla="*/ 954988 w 1110706"/>
                  <a:gd name="GluePoint28Y" fmla="*/ 636626 h 651968"/>
                  <a:gd name="GluePoint29X" fmla="*/ 962690 w 1110706"/>
                  <a:gd name="GluePoint29Y" fmla="*/ 643020 h 651968"/>
                  <a:gd name="GluePoint30X" fmla="*/ 966541 w 1110706"/>
                  <a:gd name="GluePoint30Y" fmla="*/ 643616 h 651968"/>
                  <a:gd name="GluePoint31X" fmla="*/ 972571 w 1110706"/>
                  <a:gd name="GluePoint31Y" fmla="*/ 642126 h 651968"/>
                  <a:gd name="GluePoint32X" fmla="*/ 1072621 w 1110706"/>
                  <a:gd name="GluePoint32Y" fmla="*/ 589704 h 651968"/>
                  <a:gd name="GluePoint33X" fmla="*/ 1078798 w 1110706"/>
                  <a:gd name="GluePoint33Y" fmla="*/ 582648 h 651968"/>
                  <a:gd name="GluePoint34X" fmla="*/ 1079670 w 1110706"/>
                  <a:gd name="GluePoint34Y" fmla="*/ 580512 h 651968"/>
                  <a:gd name="GluePoint35X" fmla="*/ 1110113 w 1110706"/>
                  <a:gd name="GluePoint35Y" fmla="*/ 482039 h 651968"/>
                  <a:gd name="GluePoint36X" fmla="*/ 1109241 w 1110706"/>
                  <a:gd name="GluePoint36Y" fmla="*/ 472223 h 651968"/>
                  <a:gd name="GluePoint37X" fmla="*/ 112969 w 1110706"/>
                  <a:gd name="GluePoint37Y" fmla="*/ 625887 h 651968"/>
                  <a:gd name="GluePoint38X" fmla="*/ 26084 w 1110706"/>
                  <a:gd name="GluePoint38Y" fmla="*/ 625887 h 651968"/>
                  <a:gd name="GluePoint39X" fmla="*/ 26084 w 1110706"/>
                  <a:gd name="GluePoint39Y" fmla="*/ 275370 h 651968"/>
                  <a:gd name="GluePoint40X" fmla="*/ 112969 w 1110706"/>
                  <a:gd name="GluePoint40Y" fmla="*/ 275370 h 651968"/>
                  <a:gd name="GluePoint41X" fmla="*/ 112969 w 1110706"/>
                  <a:gd name="GluePoint41Y" fmla="*/ 625887 h 651968"/>
                  <a:gd name="GluePoint42X" fmla="*/ 112969 w 1110706"/>
                  <a:gd name="GluePoint42Y" fmla="*/ 249308 h 651968"/>
                  <a:gd name="GluePoint43X" fmla="*/ 40420 w 1110706"/>
                  <a:gd name="GluePoint43Y" fmla="*/ 249308 h 651968"/>
                  <a:gd name="GluePoint44X" fmla="*/ 62697 w 1110706"/>
                  <a:gd name="GluePoint44Y" fmla="*/ 221872 h 651968"/>
                  <a:gd name="GluePoint45X" fmla="*/ 112969 w 1110706"/>
                  <a:gd name="GluePoint45Y" fmla="*/ 221872 h 651968"/>
                  <a:gd name="GluePoint46X" fmla="*/ 112969 w 1110706"/>
                  <a:gd name="GluePoint46Y" fmla="*/ 249308 h 651968"/>
                  <a:gd name="GluePoint47X" fmla="*/ 833228 w 1110706"/>
                  <a:gd name="GluePoint47Y" fmla="*/ 40750 h 651968"/>
                  <a:gd name="GluePoint48X" fmla="*/ 810268 w 1110706"/>
                  <a:gd name="GluePoint48Y" fmla="*/ 99393 h 651968"/>
                  <a:gd name="GluePoint49X" fmla="*/ 745435 w 1110706"/>
                  <a:gd name="GluePoint49Y" fmla="*/ 133360 h 651968"/>
                  <a:gd name="GluePoint50X" fmla="*/ 768395 w 1110706"/>
                  <a:gd name="GluePoint50Y" fmla="*/ 74718 h 651968"/>
                  <a:gd name="GluePoint51X" fmla="*/ 833228 w 1110706"/>
                  <a:gd name="GluePoint51Y" fmla="*/ 40750 h 651968"/>
                  <a:gd name="GluePoint52X" fmla="*/ 225916 w 1110706"/>
                  <a:gd name="GluePoint52Y" fmla="*/ 625887 h 651968"/>
                  <a:gd name="GluePoint53X" fmla="*/ 139031 w 1110706"/>
                  <a:gd name="GluePoint53Y" fmla="*/ 625887 h 651968"/>
                  <a:gd name="GluePoint54X" fmla="*/ 139031 w 1110706"/>
                  <a:gd name="GluePoint54Y" fmla="*/ 121953 h 651968"/>
                  <a:gd name="GluePoint55X" fmla="*/ 225916 w 1110706"/>
                  <a:gd name="GluePoint55Y" fmla="*/ 121953 h 651968"/>
                  <a:gd name="GluePoint56X" fmla="*/ 225916 w 1110706"/>
                  <a:gd name="GluePoint56Y" fmla="*/ 625887 h 651968"/>
                  <a:gd name="GluePoint57X" fmla="*/ 152466 w 1110706"/>
                  <a:gd name="GluePoint57Y" fmla="*/ 95883 h 651968"/>
                  <a:gd name="GluePoint58X" fmla="*/ 190342 w 1110706"/>
                  <a:gd name="GluePoint58Y" fmla="*/ 46650 h 651968"/>
                  <a:gd name="GluePoint59X" fmla="*/ 270404 w 1110706"/>
                  <a:gd name="GluePoint59Y" fmla="*/ 46650 h 651968"/>
                  <a:gd name="GluePoint60X" fmla="*/ 232535 w 1110706"/>
                  <a:gd name="GluePoint60Y" fmla="*/ 95883 h 651968"/>
                  <a:gd name="GluePoint61X" fmla="*/ 152466 w 1110706"/>
                  <a:gd name="GluePoint61Y" fmla="*/ 95883 h 651968"/>
                  <a:gd name="GluePoint62X" fmla="*/ 338870 w 1110706"/>
                  <a:gd name="GluePoint62Y" fmla="*/ 625887 h 651968"/>
                  <a:gd name="GluePoint63X" fmla="*/ 251985 w 1110706"/>
                  <a:gd name="GluePoint63Y" fmla="*/ 625887 h 651968"/>
                  <a:gd name="GluePoint64X" fmla="*/ 251985 w 1110706"/>
                  <a:gd name="GluePoint64Y" fmla="*/ 121953 h 651968"/>
                  <a:gd name="GluePoint65X" fmla="*/ 338870 w 1110706"/>
                  <a:gd name="GluePoint65Y" fmla="*/ 121953 h 651968"/>
                  <a:gd name="GluePoint66X" fmla="*/ 338870 w 1110706"/>
                  <a:gd name="GluePoint66Y" fmla="*/ 625887 h 651968"/>
                  <a:gd name="GluePoint67X" fmla="*/ 265420 w 1110706"/>
                  <a:gd name="GluePoint67Y" fmla="*/ 95883 h 651968"/>
                  <a:gd name="GluePoint68X" fmla="*/ 303289 w 1110706"/>
                  <a:gd name="GluePoint68Y" fmla="*/ 46650 h 651968"/>
                  <a:gd name="GluePoint69X" fmla="*/ 383351 w 1110706"/>
                  <a:gd name="GluePoint69Y" fmla="*/ 46650 h 651968"/>
                  <a:gd name="GluePoint70X" fmla="*/ 345482 w 1110706"/>
                  <a:gd name="GluePoint70Y" fmla="*/ 95883 h 651968"/>
                  <a:gd name="GluePoint71X" fmla="*/ 265420 w 1110706"/>
                  <a:gd name="GluePoint71Y" fmla="*/ 95883 h 651968"/>
                  <a:gd name="GluePoint72X" fmla="*/ 451824 w 1110706"/>
                  <a:gd name="GluePoint72Y" fmla="*/ 625887 h 651968"/>
                  <a:gd name="GluePoint73X" fmla="*/ 364932 w 1110706"/>
                  <a:gd name="GluePoint73Y" fmla="*/ 625887 h 651968"/>
                  <a:gd name="GluePoint74X" fmla="*/ 364932 w 1110706"/>
                  <a:gd name="GluePoint74Y" fmla="*/ 121953 h 651968"/>
                  <a:gd name="GluePoint75X" fmla="*/ 451817 w 1110706"/>
                  <a:gd name="GluePoint75Y" fmla="*/ 121953 h 651968"/>
                  <a:gd name="GluePoint76X" fmla="*/ 451817 w 1110706"/>
                  <a:gd name="GluePoint76Y" fmla="*/ 625887 h 651968"/>
                  <a:gd name="GluePoint77X" fmla="*/ 458436 w 1110706"/>
                  <a:gd name="GluePoint77Y" fmla="*/ 95883 h 651968"/>
                  <a:gd name="GluePoint78X" fmla="*/ 378374 w 1110706"/>
                  <a:gd name="GluePoint78Y" fmla="*/ 95883 h 651968"/>
                  <a:gd name="GluePoint79X" fmla="*/ 416243 w 1110706"/>
                  <a:gd name="GluePoint79Y" fmla="*/ 46650 h 651968"/>
                  <a:gd name="GluePoint80X" fmla="*/ 496305 w 1110706"/>
                  <a:gd name="GluePoint80Y" fmla="*/ 46650 h 651968"/>
                  <a:gd name="GluePoint81X" fmla="*/ 458436 w 1110706"/>
                  <a:gd name="GluePoint81Y" fmla="*/ 95883 h 651968"/>
                  <a:gd name="GluePoint82X" fmla="*/ 564771 w 1110706"/>
                  <a:gd name="GluePoint82Y" fmla="*/ 625887 h 651968"/>
                  <a:gd name="GluePoint83X" fmla="*/ 477887 w 1110706"/>
                  <a:gd name="GluePoint83Y" fmla="*/ 625887 h 651968"/>
                  <a:gd name="GluePoint84X" fmla="*/ 477887 w 1110706"/>
                  <a:gd name="GluePoint84Y" fmla="*/ 121953 h 651968"/>
                  <a:gd name="GluePoint85X" fmla="*/ 564771 w 1110706"/>
                  <a:gd name="GluePoint85Y" fmla="*/ 121953 h 651968"/>
                  <a:gd name="GluePoint86X" fmla="*/ 564771 w 1110706"/>
                  <a:gd name="GluePoint86Y" fmla="*/ 625887 h 651968"/>
                  <a:gd name="GluePoint87X" fmla="*/ 571390 w 1110706"/>
                  <a:gd name="GluePoint87Y" fmla="*/ 95883 h 651968"/>
                  <a:gd name="GluePoint88X" fmla="*/ 491328 w 1110706"/>
                  <a:gd name="GluePoint88Y" fmla="*/ 95883 h 651968"/>
                  <a:gd name="GluePoint89X" fmla="*/ 529198 w 1110706"/>
                  <a:gd name="GluePoint89Y" fmla="*/ 46650 h 651968"/>
                  <a:gd name="GluePoint90X" fmla="*/ 609259 w 1110706"/>
                  <a:gd name="GluePoint90Y" fmla="*/ 46650 h 651968"/>
                  <a:gd name="GluePoint91X" fmla="*/ 571390 w 1110706"/>
                  <a:gd name="GluePoint91Y" fmla="*/ 95883 h 651968"/>
                  <a:gd name="GluePoint92X" fmla="*/ 677725 w 1110706"/>
                  <a:gd name="GluePoint92Y" fmla="*/ 625887 h 651968"/>
                  <a:gd name="GluePoint93X" fmla="*/ 590841 w 1110706"/>
                  <a:gd name="GluePoint93Y" fmla="*/ 625887 h 651968"/>
                  <a:gd name="GluePoint94X" fmla="*/ 590841 w 1110706"/>
                  <a:gd name="GluePoint94Y" fmla="*/ 121953 h 651968"/>
                  <a:gd name="GluePoint95X" fmla="*/ 677725 w 1110706"/>
                  <a:gd name="GluePoint95Y" fmla="*/ 121953 h 651968"/>
                  <a:gd name="GluePoint96X" fmla="*/ 677725 w 1110706"/>
                  <a:gd name="GluePoint96Y" fmla="*/ 625887 h 651968"/>
                  <a:gd name="GluePoint97X" fmla="*/ 684337 w 1110706"/>
                  <a:gd name="GluePoint97Y" fmla="*/ 95883 h 651968"/>
                  <a:gd name="GluePoint98X" fmla="*/ 604275 w 1110706"/>
                  <a:gd name="GluePoint98Y" fmla="*/ 95883 h 651968"/>
                  <a:gd name="GluePoint99X" fmla="*/ 642145 w 1110706"/>
                  <a:gd name="GluePoint99Y" fmla="*/ 46650 h 651968"/>
                  <a:gd name="GluePoint100X" fmla="*/ 722214 w 1110706"/>
                  <a:gd name="GluePoint100Y" fmla="*/ 46650 h 651968"/>
                  <a:gd name="GluePoint101X" fmla="*/ 684337 w 1110706"/>
                  <a:gd name="GluePoint101Y" fmla="*/ 95883 h 651968"/>
                  <a:gd name="GluePoint102X" fmla="*/ 739935 w 1110706"/>
                  <a:gd name="GluePoint102Y" fmla="*/ 558773 h 651968"/>
                  <a:gd name="GluePoint103X" fmla="*/ 703788 w 1110706"/>
                  <a:gd name="GluePoint103Y" fmla="*/ 599963 h 651968"/>
                  <a:gd name="GluePoint104X" fmla="*/ 703788 w 1110706"/>
                  <a:gd name="GluePoint104Y" fmla="*/ 113350 h 651968"/>
                  <a:gd name="GluePoint105X" fmla="*/ 724706 w 1110706"/>
                  <a:gd name="GluePoint105Y" fmla="*/ 86154 h 651968"/>
                  <a:gd name="GluePoint106X" fmla="*/ 734544 w 1110706"/>
                  <a:gd name="GluePoint106Y" fmla="*/ 76316 h 651968"/>
                  <a:gd name="GluePoint107X" fmla="*/ 734689 w 1110706"/>
                  <a:gd name="GluePoint107Y" fmla="*/ 89293 h 651968"/>
                  <a:gd name="GluePoint108X" fmla="*/ 708438 w 1110706"/>
                  <a:gd name="GluePoint108Y" fmla="*/ 156335 h 651968"/>
                  <a:gd name="GluePoint109X" fmla="*/ 707566 w 1110706"/>
                  <a:gd name="GluePoint109Y" fmla="*/ 161646 h 651968"/>
                  <a:gd name="GluePoint110X" fmla="*/ 709033 w 1110706"/>
                  <a:gd name="GluePoint110Y" fmla="*/ 167132 h 651968"/>
                  <a:gd name="GluePoint111X" fmla="*/ 736142 w 1110706"/>
                  <a:gd name="GluePoint111Y" fmla="*/ 218871 h 651968"/>
                  <a:gd name="GluePoint112X" fmla="*/ 739935 w 1110706"/>
                  <a:gd name="GluePoint112Y" fmla="*/ 558773 h 651968"/>
                  <a:gd name="GluePoint113X" fmla="*/ 972063 w 1110706"/>
                  <a:gd name="GluePoint113Y" fmla="*/ 612969 h 651968"/>
                  <a:gd name="GluePoint114X" fmla="*/ 738169 w 1110706"/>
                  <a:gd name="GluePoint114Y" fmla="*/ 166587 h 651968"/>
                  <a:gd name="GluePoint115X" fmla="*/ 776649 w 1110706"/>
                  <a:gd name="GluePoint115Y" fmla="*/ 146424 h 651968"/>
                  <a:gd name="GluePoint116X" fmla="*/ 815129 w 1110706"/>
                  <a:gd name="GluePoint116Y" fmla="*/ 126262 h 651968"/>
                  <a:gd name="GluePoint117X" fmla="*/ 816277 w 1110706"/>
                  <a:gd name="GluePoint117Y" fmla="*/ 128456 h 651968"/>
                  <a:gd name="GluePoint118X" fmla="*/ 816277 w 1110706"/>
                  <a:gd name="GluePoint118Y" fmla="*/ 128463 h 651968"/>
                  <a:gd name="GluePoint119X" fmla="*/ 816328 w 1110706"/>
                  <a:gd name="GluePoint119Y" fmla="*/ 128558 h 651968"/>
                  <a:gd name="GluePoint120X" fmla="*/ 1049008 w 1110706"/>
                  <a:gd name="GluePoint120Y" fmla="*/ 572643 h 651968"/>
                  <a:gd name="GluePoint121X" fmla="*/ 972063 w 1110706"/>
                  <a:gd name="GluePoint121Y" fmla="*/ 612969 h 651968"/>
                  <a:gd name="GluePoint122X" fmla="*/ 1064121 w 1110706"/>
                  <a:gd name="GluePoint122Y" fmla="*/ 542715 h 651968"/>
                  <a:gd name="GluePoint123X" fmla="*/ 841772 w 1110706"/>
                  <a:gd name="GluePoint123Y" fmla="*/ 120936 h 651968"/>
                  <a:gd name="GluePoint124X" fmla="*/ 862255 w 1110706"/>
                  <a:gd name="GluePoint124Y" fmla="*/ 48706 h 651968"/>
                  <a:gd name="GluePoint125X" fmla="*/ 1083665 w 1110706"/>
                  <a:gd name="GluePoint125Y" fmla="*/ 479416 h 651968"/>
                  <a:gd name="GluePoint126X" fmla="*/ 1064121 w 1110706"/>
                  <a:gd name="GluePoint126Y" fmla="*/ 542715 h 65196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  <a:cxn ang="0">
                    <a:pos x="GluePoint68X" y="GluePoint68Y"/>
                  </a:cxn>
                  <a:cxn ang="0">
                    <a:pos x="GluePoint69X" y="GluePoint69Y"/>
                  </a:cxn>
                  <a:cxn ang="0">
                    <a:pos x="GluePoint70X" y="GluePoint70Y"/>
                  </a:cxn>
                  <a:cxn ang="0">
                    <a:pos x="GluePoint71X" y="GluePoint71Y"/>
                  </a:cxn>
                  <a:cxn ang="0">
                    <a:pos x="GluePoint72X" y="GluePoint72Y"/>
                  </a:cxn>
                  <a:cxn ang="0">
                    <a:pos x="GluePoint73X" y="GluePoint73Y"/>
                  </a:cxn>
                  <a:cxn ang="0">
                    <a:pos x="GluePoint74X" y="GluePoint74Y"/>
                  </a:cxn>
                  <a:cxn ang="0">
                    <a:pos x="GluePoint75X" y="GluePoint75Y"/>
                  </a:cxn>
                  <a:cxn ang="0">
                    <a:pos x="GluePoint76X" y="GluePoint76Y"/>
                  </a:cxn>
                  <a:cxn ang="0">
                    <a:pos x="GluePoint77X" y="GluePoint77Y"/>
                  </a:cxn>
                  <a:cxn ang="0">
                    <a:pos x="GluePoint78X" y="GluePoint78Y"/>
                  </a:cxn>
                  <a:cxn ang="0">
                    <a:pos x="GluePoint79X" y="GluePoint79Y"/>
                  </a:cxn>
                  <a:cxn ang="0">
                    <a:pos x="GluePoint80X" y="GluePoint80Y"/>
                  </a:cxn>
                  <a:cxn ang="0">
                    <a:pos x="GluePoint81X" y="GluePoint81Y"/>
                  </a:cxn>
                  <a:cxn ang="0">
                    <a:pos x="GluePoint82X" y="GluePoint82Y"/>
                  </a:cxn>
                  <a:cxn ang="0">
                    <a:pos x="GluePoint83X" y="GluePoint83Y"/>
                  </a:cxn>
                  <a:cxn ang="0">
                    <a:pos x="GluePoint84X" y="GluePoint84Y"/>
                  </a:cxn>
                  <a:cxn ang="0">
                    <a:pos x="GluePoint85X" y="GluePoint85Y"/>
                  </a:cxn>
                  <a:cxn ang="0">
                    <a:pos x="GluePoint86X" y="GluePoint86Y"/>
                  </a:cxn>
                  <a:cxn ang="0">
                    <a:pos x="GluePoint87X" y="GluePoint87Y"/>
                  </a:cxn>
                  <a:cxn ang="0">
                    <a:pos x="GluePoint88X" y="GluePoint88Y"/>
                  </a:cxn>
                  <a:cxn ang="0">
                    <a:pos x="GluePoint89X" y="GluePoint89Y"/>
                  </a:cxn>
                  <a:cxn ang="0">
                    <a:pos x="GluePoint90X" y="GluePoint90Y"/>
                  </a:cxn>
                  <a:cxn ang="0">
                    <a:pos x="GluePoint91X" y="GluePoint91Y"/>
                  </a:cxn>
                  <a:cxn ang="0">
                    <a:pos x="GluePoint92X" y="GluePoint92Y"/>
                  </a:cxn>
                  <a:cxn ang="0">
                    <a:pos x="GluePoint93X" y="GluePoint93Y"/>
                  </a:cxn>
                  <a:cxn ang="0">
                    <a:pos x="GluePoint94X" y="GluePoint94Y"/>
                  </a:cxn>
                  <a:cxn ang="0">
                    <a:pos x="GluePoint95X" y="GluePoint95Y"/>
                  </a:cxn>
                  <a:cxn ang="0">
                    <a:pos x="GluePoint96X" y="GluePoint96Y"/>
                  </a:cxn>
                  <a:cxn ang="0">
                    <a:pos x="GluePoint97X" y="GluePoint97Y"/>
                  </a:cxn>
                  <a:cxn ang="0">
                    <a:pos x="GluePoint98X" y="GluePoint98Y"/>
                  </a:cxn>
                  <a:cxn ang="0">
                    <a:pos x="GluePoint99X" y="GluePoint99Y"/>
                  </a:cxn>
                  <a:cxn ang="0">
                    <a:pos x="GluePoint100X" y="GluePoint100Y"/>
                  </a:cxn>
                  <a:cxn ang="0">
                    <a:pos x="GluePoint101X" y="GluePoint101Y"/>
                  </a:cxn>
                  <a:cxn ang="0">
                    <a:pos x="GluePoint102X" y="GluePoint102Y"/>
                  </a:cxn>
                  <a:cxn ang="0">
                    <a:pos x="GluePoint103X" y="GluePoint103Y"/>
                  </a:cxn>
                  <a:cxn ang="0">
                    <a:pos x="GluePoint104X" y="GluePoint104Y"/>
                  </a:cxn>
                  <a:cxn ang="0">
                    <a:pos x="GluePoint105X" y="GluePoint105Y"/>
                  </a:cxn>
                  <a:cxn ang="0">
                    <a:pos x="GluePoint106X" y="GluePoint106Y"/>
                  </a:cxn>
                  <a:cxn ang="0">
                    <a:pos x="GluePoint107X" y="GluePoint107Y"/>
                  </a:cxn>
                  <a:cxn ang="0">
                    <a:pos x="GluePoint108X" y="GluePoint108Y"/>
                  </a:cxn>
                  <a:cxn ang="0">
                    <a:pos x="GluePoint109X" y="GluePoint109Y"/>
                  </a:cxn>
                  <a:cxn ang="0">
                    <a:pos x="GluePoint110X" y="GluePoint110Y"/>
                  </a:cxn>
                  <a:cxn ang="0">
                    <a:pos x="GluePoint111X" y="GluePoint111Y"/>
                  </a:cxn>
                  <a:cxn ang="0">
                    <a:pos x="GluePoint112X" y="GluePoint112Y"/>
                  </a:cxn>
                  <a:cxn ang="0">
                    <a:pos x="GluePoint113X" y="GluePoint113Y"/>
                  </a:cxn>
                  <a:cxn ang="0">
                    <a:pos x="GluePoint114X" y="GluePoint114Y"/>
                  </a:cxn>
                  <a:cxn ang="0">
                    <a:pos x="GluePoint115X" y="GluePoint115Y"/>
                  </a:cxn>
                  <a:cxn ang="0">
                    <a:pos x="GluePoint116X" y="GluePoint116Y"/>
                  </a:cxn>
                  <a:cxn ang="0">
                    <a:pos x="GluePoint117X" y="GluePoint117Y"/>
                  </a:cxn>
                  <a:cxn ang="0">
                    <a:pos x="GluePoint118X" y="GluePoint118Y"/>
                  </a:cxn>
                  <a:cxn ang="0">
                    <a:pos x="GluePoint119X" y="GluePoint119Y"/>
                  </a:cxn>
                  <a:cxn ang="0">
                    <a:pos x="GluePoint120X" y="GluePoint120Y"/>
                  </a:cxn>
                  <a:cxn ang="0">
                    <a:pos x="GluePoint121X" y="GluePoint121Y"/>
                  </a:cxn>
                  <a:cxn ang="0">
                    <a:pos x="GluePoint122X" y="GluePoint122Y"/>
                  </a:cxn>
                  <a:cxn ang="0">
                    <a:pos x="GluePoint123X" y="GluePoint123Y"/>
                  </a:cxn>
                  <a:cxn ang="0">
                    <a:pos x="GluePoint124X" y="GluePoint124Y"/>
                  </a:cxn>
                  <a:cxn ang="0">
                    <a:pos x="GluePoint125X" y="GluePoint125Y"/>
                  </a:cxn>
                  <a:cxn ang="0">
                    <a:pos x="GluePoint126X" y="GluePoint126Y"/>
                  </a:cxn>
                </a:cxnLst>
                <a:rect l="textAreaLeft" t="textAreaTop" r="textAreaRight" b="textAreaBottom"/>
                <a:pathLst>
                  <a:path w="1110706" h="651968">
                    <a:moveTo>
                      <a:pt x="1109241" y="472223"/>
                    </a:moveTo>
                    <a:lnTo>
                      <a:pt x="870327" y="7386"/>
                    </a:lnTo>
                    <a:cubicBezTo>
                      <a:pt x="868976" y="4756"/>
                      <a:pt x="866796" y="2757"/>
                      <a:pt x="864231" y="1566"/>
                    </a:cubicBezTo>
                    <a:cubicBezTo>
                      <a:pt x="860482" y="-447"/>
                      <a:pt x="855919" y="-563"/>
                      <a:pt x="852032" y="1471"/>
                    </a:cubicBezTo>
                    <a:lnTo>
                      <a:pt x="760308" y="49527"/>
                    </a:lnTo>
                    <a:lnTo>
                      <a:pt x="760257" y="45059"/>
                    </a:lnTo>
                    <a:cubicBezTo>
                      <a:pt x="760243" y="43591"/>
                      <a:pt x="759960" y="42182"/>
                      <a:pt x="759480" y="40845"/>
                    </a:cubicBezTo>
                    <a:cubicBezTo>
                      <a:pt x="765191" y="32475"/>
                      <a:pt x="759037" y="20421"/>
                      <a:pt x="748669" y="20588"/>
                    </a:cubicBezTo>
                    <a:cubicBezTo>
                      <a:pt x="692198" y="20609"/>
                      <a:pt x="579172" y="20573"/>
                      <a:pt x="522767" y="20588"/>
                    </a:cubicBezTo>
                    <a:cubicBezTo>
                      <a:pt x="422122" y="20595"/>
                      <a:pt x="284544" y="20580"/>
                      <a:pt x="183912" y="20588"/>
                    </a:cubicBezTo>
                    <a:cubicBezTo>
                      <a:pt x="179865" y="20588"/>
                      <a:pt x="176051" y="22470"/>
                      <a:pt x="173580" y="25674"/>
                    </a:cubicBezTo>
                    <a:lnTo>
                      <a:pt x="115657" y="100977"/>
                    </a:lnTo>
                    <a:cubicBezTo>
                      <a:pt x="115345" y="101434"/>
                      <a:pt x="115018" y="101878"/>
                      <a:pt x="114742" y="102357"/>
                    </a:cubicBezTo>
                    <a:cubicBezTo>
                      <a:pt x="113572" y="104326"/>
                      <a:pt x="112961" y="106629"/>
                      <a:pt x="112954" y="108925"/>
                    </a:cubicBezTo>
                    <a:lnTo>
                      <a:pt x="112954" y="195810"/>
                    </a:lnTo>
                    <a:lnTo>
                      <a:pt x="56477" y="195810"/>
                    </a:lnTo>
                    <a:cubicBezTo>
                      <a:pt x="52554" y="195810"/>
                      <a:pt x="48834" y="197583"/>
                      <a:pt x="46356" y="200627"/>
                    </a:cubicBezTo>
                    <a:lnTo>
                      <a:pt x="2914" y="254132"/>
                    </a:lnTo>
                    <a:cubicBezTo>
                      <a:pt x="1068" y="256443"/>
                      <a:pt x="0" y="259371"/>
                      <a:pt x="0" y="262350"/>
                    </a:cubicBezTo>
                    <a:lnTo>
                      <a:pt x="0" y="638929"/>
                    </a:lnTo>
                    <a:cubicBezTo>
                      <a:pt x="0" y="646130"/>
                      <a:pt x="5835" y="651964"/>
                      <a:pt x="13035" y="651964"/>
                    </a:cubicBezTo>
                    <a:cubicBezTo>
                      <a:pt x="194121" y="651950"/>
                      <a:pt x="396706" y="651979"/>
                      <a:pt x="577791" y="651964"/>
                    </a:cubicBezTo>
                    <a:lnTo>
                      <a:pt x="690746" y="651964"/>
                    </a:lnTo>
                    <a:cubicBezTo>
                      <a:pt x="697742" y="651964"/>
                      <a:pt x="703432" y="646449"/>
                      <a:pt x="703751" y="639532"/>
                    </a:cubicBezTo>
                    <a:lnTo>
                      <a:pt x="762815" y="572229"/>
                    </a:lnTo>
                    <a:cubicBezTo>
                      <a:pt x="764937" y="569817"/>
                      <a:pt x="766084" y="566700"/>
                      <a:pt x="766048" y="563488"/>
                    </a:cubicBezTo>
                    <a:lnTo>
                      <a:pt x="762764" y="269732"/>
                    </a:lnTo>
                    <a:lnTo>
                      <a:pt x="954988" y="636626"/>
                    </a:lnTo>
                    <a:cubicBezTo>
                      <a:pt x="956586" y="639685"/>
                      <a:pt x="959347" y="641988"/>
                      <a:pt x="962690" y="643020"/>
                    </a:cubicBezTo>
                    <a:cubicBezTo>
                      <a:pt x="963925" y="643420"/>
                      <a:pt x="965233" y="643616"/>
                      <a:pt x="966541" y="643616"/>
                    </a:cubicBezTo>
                    <a:cubicBezTo>
                      <a:pt x="968648" y="643616"/>
                      <a:pt x="970682" y="643114"/>
                      <a:pt x="972571" y="642126"/>
                    </a:cubicBezTo>
                    <a:lnTo>
                      <a:pt x="1072621" y="589704"/>
                    </a:lnTo>
                    <a:cubicBezTo>
                      <a:pt x="1075600" y="588141"/>
                      <a:pt x="1077708" y="585576"/>
                      <a:pt x="1078798" y="582648"/>
                    </a:cubicBezTo>
                    <a:cubicBezTo>
                      <a:pt x="1079161" y="581965"/>
                      <a:pt x="1079451" y="581261"/>
                      <a:pt x="1079670" y="580512"/>
                    </a:cubicBezTo>
                    <a:lnTo>
                      <a:pt x="1110113" y="482039"/>
                    </a:lnTo>
                    <a:cubicBezTo>
                      <a:pt x="1111130" y="478777"/>
                      <a:pt x="1110839" y="475253"/>
                      <a:pt x="1109241" y="472223"/>
                    </a:cubicBezTo>
                    <a:close/>
                    <a:moveTo>
                      <a:pt x="112969" y="625887"/>
                    </a:moveTo>
                    <a:lnTo>
                      <a:pt x="26084" y="625887"/>
                    </a:lnTo>
                    <a:lnTo>
                      <a:pt x="26084" y="275370"/>
                    </a:lnTo>
                    <a:lnTo>
                      <a:pt x="112969" y="275370"/>
                    </a:lnTo>
                    <a:lnTo>
                      <a:pt x="112969" y="625887"/>
                    </a:lnTo>
                    <a:close/>
                    <a:moveTo>
                      <a:pt x="112969" y="249308"/>
                    </a:moveTo>
                    <a:lnTo>
                      <a:pt x="40420" y="249308"/>
                    </a:lnTo>
                    <a:lnTo>
                      <a:pt x="62697" y="221872"/>
                    </a:lnTo>
                    <a:lnTo>
                      <a:pt x="112969" y="221872"/>
                    </a:lnTo>
                    <a:lnTo>
                      <a:pt x="112969" y="249308"/>
                    </a:lnTo>
                    <a:close/>
                    <a:moveTo>
                      <a:pt x="833228" y="40750"/>
                    </a:moveTo>
                    <a:lnTo>
                      <a:pt x="810268" y="99393"/>
                    </a:lnTo>
                    <a:lnTo>
                      <a:pt x="745435" y="133360"/>
                    </a:lnTo>
                    <a:lnTo>
                      <a:pt x="768395" y="74718"/>
                    </a:lnTo>
                    <a:lnTo>
                      <a:pt x="833228" y="40750"/>
                    </a:lnTo>
                    <a:close/>
                    <a:moveTo>
                      <a:pt x="225916" y="625887"/>
                    </a:moveTo>
                    <a:lnTo>
                      <a:pt x="139031" y="625887"/>
                    </a:lnTo>
                    <a:cubicBezTo>
                      <a:pt x="139031" y="523803"/>
                      <a:pt x="139031" y="218828"/>
                      <a:pt x="139031" y="121953"/>
                    </a:cubicBezTo>
                    <a:lnTo>
                      <a:pt x="225916" y="121953"/>
                    </a:lnTo>
                    <a:lnTo>
                      <a:pt x="225916" y="625887"/>
                    </a:lnTo>
                    <a:close/>
                    <a:moveTo>
                      <a:pt x="152466" y="95883"/>
                    </a:moveTo>
                    <a:lnTo>
                      <a:pt x="190342" y="46650"/>
                    </a:lnTo>
                    <a:lnTo>
                      <a:pt x="270404" y="46650"/>
                    </a:lnTo>
                    <a:lnTo>
                      <a:pt x="232535" y="95883"/>
                    </a:lnTo>
                    <a:lnTo>
                      <a:pt x="152466" y="95883"/>
                    </a:lnTo>
                    <a:close/>
                    <a:moveTo>
                      <a:pt x="338870" y="625887"/>
                    </a:moveTo>
                    <a:lnTo>
                      <a:pt x="251985" y="625887"/>
                    </a:lnTo>
                    <a:lnTo>
                      <a:pt x="251985" y="121953"/>
                    </a:lnTo>
                    <a:lnTo>
                      <a:pt x="338870" y="121953"/>
                    </a:lnTo>
                    <a:lnTo>
                      <a:pt x="338870" y="625887"/>
                    </a:lnTo>
                    <a:close/>
                    <a:moveTo>
                      <a:pt x="265420" y="95883"/>
                    </a:moveTo>
                    <a:lnTo>
                      <a:pt x="303289" y="46650"/>
                    </a:lnTo>
                    <a:lnTo>
                      <a:pt x="383351" y="46650"/>
                    </a:lnTo>
                    <a:lnTo>
                      <a:pt x="345482" y="95883"/>
                    </a:lnTo>
                    <a:lnTo>
                      <a:pt x="265420" y="95883"/>
                    </a:lnTo>
                    <a:close/>
                    <a:moveTo>
                      <a:pt x="451824" y="625887"/>
                    </a:moveTo>
                    <a:lnTo>
                      <a:pt x="364932" y="625887"/>
                    </a:lnTo>
                    <a:lnTo>
                      <a:pt x="364932" y="121953"/>
                    </a:lnTo>
                    <a:lnTo>
                      <a:pt x="451817" y="121953"/>
                    </a:lnTo>
                    <a:lnTo>
                      <a:pt x="451817" y="625887"/>
                    </a:lnTo>
                    <a:close/>
                    <a:moveTo>
                      <a:pt x="458436" y="95883"/>
                    </a:moveTo>
                    <a:lnTo>
                      <a:pt x="378374" y="95883"/>
                    </a:lnTo>
                    <a:lnTo>
                      <a:pt x="416243" y="46650"/>
                    </a:lnTo>
                    <a:lnTo>
                      <a:pt x="496305" y="46650"/>
                    </a:lnTo>
                    <a:lnTo>
                      <a:pt x="458436" y="95883"/>
                    </a:lnTo>
                    <a:close/>
                    <a:moveTo>
                      <a:pt x="564771" y="625887"/>
                    </a:moveTo>
                    <a:lnTo>
                      <a:pt x="477887" y="625887"/>
                    </a:lnTo>
                    <a:lnTo>
                      <a:pt x="477887" y="121953"/>
                    </a:lnTo>
                    <a:lnTo>
                      <a:pt x="564771" y="121953"/>
                    </a:lnTo>
                    <a:lnTo>
                      <a:pt x="564771" y="625887"/>
                    </a:lnTo>
                    <a:close/>
                    <a:moveTo>
                      <a:pt x="571390" y="95883"/>
                    </a:moveTo>
                    <a:lnTo>
                      <a:pt x="491328" y="95883"/>
                    </a:lnTo>
                    <a:lnTo>
                      <a:pt x="529198" y="46650"/>
                    </a:lnTo>
                    <a:lnTo>
                      <a:pt x="609259" y="46650"/>
                    </a:lnTo>
                    <a:lnTo>
                      <a:pt x="571390" y="95883"/>
                    </a:lnTo>
                    <a:close/>
                    <a:moveTo>
                      <a:pt x="677725" y="625887"/>
                    </a:moveTo>
                    <a:lnTo>
                      <a:pt x="590841" y="625887"/>
                    </a:lnTo>
                    <a:lnTo>
                      <a:pt x="590841" y="121953"/>
                    </a:lnTo>
                    <a:lnTo>
                      <a:pt x="677725" y="121953"/>
                    </a:lnTo>
                    <a:lnTo>
                      <a:pt x="677725" y="625887"/>
                    </a:lnTo>
                    <a:close/>
                    <a:moveTo>
                      <a:pt x="684337" y="95883"/>
                    </a:moveTo>
                    <a:lnTo>
                      <a:pt x="604275" y="95883"/>
                    </a:lnTo>
                    <a:lnTo>
                      <a:pt x="642145" y="46650"/>
                    </a:lnTo>
                    <a:lnTo>
                      <a:pt x="722214" y="46650"/>
                    </a:lnTo>
                    <a:lnTo>
                      <a:pt x="684337" y="95883"/>
                    </a:lnTo>
                    <a:close/>
                    <a:moveTo>
                      <a:pt x="739935" y="558773"/>
                    </a:moveTo>
                    <a:lnTo>
                      <a:pt x="703788" y="599963"/>
                    </a:lnTo>
                    <a:lnTo>
                      <a:pt x="703788" y="113350"/>
                    </a:lnTo>
                    <a:lnTo>
                      <a:pt x="724706" y="86154"/>
                    </a:lnTo>
                    <a:lnTo>
                      <a:pt x="734544" y="76316"/>
                    </a:lnTo>
                    <a:lnTo>
                      <a:pt x="734689" y="89293"/>
                    </a:lnTo>
                    <a:lnTo>
                      <a:pt x="708438" y="156335"/>
                    </a:lnTo>
                    <a:cubicBezTo>
                      <a:pt x="708409" y="156400"/>
                      <a:pt x="707399" y="159590"/>
                      <a:pt x="707566" y="161646"/>
                    </a:cubicBezTo>
                    <a:cubicBezTo>
                      <a:pt x="707733" y="163768"/>
                      <a:pt x="708837" y="166768"/>
                      <a:pt x="709033" y="167132"/>
                    </a:cubicBezTo>
                    <a:lnTo>
                      <a:pt x="736142" y="218871"/>
                    </a:lnTo>
                    <a:lnTo>
                      <a:pt x="739935" y="558773"/>
                    </a:lnTo>
                    <a:close/>
                    <a:moveTo>
                      <a:pt x="972063" y="612969"/>
                    </a:moveTo>
                    <a:lnTo>
                      <a:pt x="738169" y="166587"/>
                    </a:lnTo>
                    <a:lnTo>
                      <a:pt x="776649" y="146424"/>
                    </a:lnTo>
                    <a:lnTo>
                      <a:pt x="815129" y="126262"/>
                    </a:lnTo>
                    <a:lnTo>
                      <a:pt x="816277" y="128456"/>
                    </a:lnTo>
                    <a:cubicBezTo>
                      <a:pt x="816277" y="128456"/>
                      <a:pt x="816277" y="128456"/>
                      <a:pt x="816277" y="128463"/>
                    </a:cubicBezTo>
                    <a:lnTo>
                      <a:pt x="816328" y="128558"/>
                    </a:lnTo>
                    <a:lnTo>
                      <a:pt x="1049008" y="572643"/>
                    </a:lnTo>
                    <a:lnTo>
                      <a:pt x="972063" y="612969"/>
                    </a:lnTo>
                    <a:close/>
                    <a:moveTo>
                      <a:pt x="1064121" y="542715"/>
                    </a:moveTo>
                    <a:lnTo>
                      <a:pt x="841772" y="120936"/>
                    </a:lnTo>
                    <a:lnTo>
                      <a:pt x="862255" y="48706"/>
                    </a:lnTo>
                    <a:lnTo>
                      <a:pt x="1083665" y="479416"/>
                    </a:lnTo>
                    <a:lnTo>
                      <a:pt x="1064121" y="542715"/>
                    </a:ln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</p:grpSp>
      <p:grpSp>
        <p:nvGrpSpPr>
          <p:cNvPr id="479" name="Afbeelding 153"/>
          <p:cNvGrpSpPr/>
          <p:nvPr/>
        </p:nvGrpSpPr>
        <p:grpSpPr>
          <a:xfrm>
            <a:off x="7733160" y="3647160"/>
            <a:ext cx="1045800" cy="734040"/>
            <a:chOff x="7733160" y="3647160"/>
            <a:chExt cx="1045800" cy="734040"/>
          </a:xfrm>
        </p:grpSpPr>
        <p:sp>
          <p:nvSpPr>
            <p:cNvPr id="480" name="Freeform 190"/>
            <p:cNvSpPr/>
            <p:nvPr/>
          </p:nvSpPr>
          <p:spPr>
            <a:xfrm>
              <a:off x="8062560" y="4267440"/>
              <a:ext cx="334800" cy="46800"/>
            </a:xfrm>
            <a:custGeom>
              <a:avLst/>
              <a:gdLst>
                <a:gd name="textAreaLeft" fmla="*/ 0 w 334800"/>
                <a:gd name="textAreaRight" fmla="*/ 336600 w 334800"/>
                <a:gd name="textAreaTop" fmla="*/ 0 h 46800"/>
                <a:gd name="textAreaBottom" fmla="*/ 48600 h 46800"/>
                <a:gd name="GluePoint1X" fmla="*/ 336030 w 336492"/>
                <a:gd name="GluePoint1Y" fmla="*/ 36052 h 48525"/>
                <a:gd name="GluePoint2X" fmla="*/ 318025 w 336492"/>
                <a:gd name="GluePoint2Y" fmla="*/ 3298 h 48525"/>
                <a:gd name="GluePoint3X" fmla="*/ 20876 w 336492"/>
                <a:gd name="GluePoint3Y" fmla="*/ 1612 h 48525"/>
                <a:gd name="GluePoint4X" fmla="*/ 10181 w 336492"/>
                <a:gd name="GluePoint4Y" fmla="*/ 15919 h 48525"/>
                <a:gd name="GluePoint5X" fmla="*/ 750 w 336492"/>
                <a:gd name="GluePoint5Y" fmla="*/ 44960 h 48525"/>
                <a:gd name="GluePoint6X" fmla="*/ 330116 w 336492"/>
                <a:gd name="GluePoint6Y" fmla="*/ 44931 h 48525"/>
                <a:gd name="GluePoint7X" fmla="*/ 336030 w 336492"/>
                <a:gd name="GluePoint7Y" fmla="*/ 36052 h 485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6492" h="48525">
                  <a:moveTo>
                    <a:pt x="336030" y="36052"/>
                  </a:moveTo>
                  <a:cubicBezTo>
                    <a:pt x="331816" y="27769"/>
                    <a:pt x="327812" y="5144"/>
                    <a:pt x="318025" y="3298"/>
                  </a:cubicBezTo>
                  <a:cubicBezTo>
                    <a:pt x="225466" y="-444"/>
                    <a:pt x="128264" y="-996"/>
                    <a:pt x="20876" y="1612"/>
                  </a:cubicBezTo>
                  <a:cubicBezTo>
                    <a:pt x="13908" y="2107"/>
                    <a:pt x="13349" y="11153"/>
                    <a:pt x="10181" y="15919"/>
                  </a:cubicBezTo>
                  <a:cubicBezTo>
                    <a:pt x="7608" y="24020"/>
                    <a:pt x="-2861" y="36714"/>
                    <a:pt x="750" y="44960"/>
                  </a:cubicBezTo>
                  <a:cubicBezTo>
                    <a:pt x="114190" y="53025"/>
                    <a:pt x="223606" y="44880"/>
                    <a:pt x="330116" y="44931"/>
                  </a:cubicBezTo>
                  <a:cubicBezTo>
                    <a:pt x="334475" y="44931"/>
                    <a:pt x="337738" y="40085"/>
                    <a:pt x="336030" y="36052"/>
                  </a:cubicBezTo>
                  <a:close/>
                </a:path>
              </a:pathLst>
            </a:custGeom>
            <a:solidFill>
              <a:srgbClr val="ffffff"/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481" name="Freeform 191"/>
            <p:cNvSpPr/>
            <p:nvPr/>
          </p:nvSpPr>
          <p:spPr>
            <a:xfrm>
              <a:off x="7743960" y="3661200"/>
              <a:ext cx="1022400" cy="711000"/>
            </a:xfrm>
            <a:custGeom>
              <a:avLst/>
              <a:gdLst>
                <a:gd name="textAreaLeft" fmla="*/ 0 w 1022400"/>
                <a:gd name="textAreaRight" fmla="*/ 1024200 w 1022400"/>
                <a:gd name="textAreaTop" fmla="*/ 0 h 711000"/>
                <a:gd name="textAreaBottom" fmla="*/ 712800 h 711000"/>
                <a:gd name="GluePoint1X" fmla="*/ 1021619 w 1024170"/>
                <a:gd name="GluePoint1Y" fmla="*/ 664977 h 712913"/>
                <a:gd name="GluePoint2X" fmla="*/ 939065 w 1024170"/>
                <a:gd name="GluePoint2Y" fmla="*/ 559972 h 712913"/>
                <a:gd name="GluePoint3X" fmla="*/ 905512 w 1024170"/>
                <a:gd name="GluePoint3Y" fmla="*/ 507702 h 712913"/>
                <a:gd name="GluePoint4X" fmla="*/ 910249 w 1024170"/>
                <a:gd name="GluePoint4Y" fmla="*/ 84454 h 712913"/>
                <a:gd name="GluePoint5X" fmla="*/ 888750 w 1024170"/>
                <a:gd name="GluePoint5Y" fmla="*/ 120 h 712913"/>
                <a:gd name="GluePoint6X" fmla="*/ 178641 w 1024170"/>
                <a:gd name="GluePoint6Y" fmla="*/ 1312 h 712913"/>
                <a:gd name="GluePoint7X" fmla="*/ 127853 w 1024170"/>
                <a:gd name="GluePoint7Y" fmla="*/ 69421 h 712913"/>
                <a:gd name="GluePoint8X" fmla="*/ 128907 w 1024170"/>
                <a:gd name="GluePoint8Y" fmla="*/ 500516 h 712913"/>
                <a:gd name="GluePoint9X" fmla="*/ 132532 w 1024170"/>
                <a:gd name="GluePoint9Y" fmla="*/ 513355 h 712913"/>
                <a:gd name="GluePoint10X" fmla="*/ 2714 w 1024170"/>
                <a:gd name="GluePoint10Y" fmla="*/ 690320 h 712913"/>
                <a:gd name="GluePoint11X" fmla="*/ 82987 w 1024170"/>
                <a:gd name="GluePoint11Y" fmla="*/ 712757 h 712913"/>
                <a:gd name="GluePoint12X" fmla="*/ 973803 w 1024170"/>
                <a:gd name="GluePoint12Y" fmla="*/ 711108 h 712913"/>
                <a:gd name="GluePoint13X" fmla="*/ 1022026 w 1024170"/>
                <a:gd name="GluePoint13Y" fmla="*/ 680991 h 712913"/>
                <a:gd name="GluePoint14X" fmla="*/ 1021619 w 1024170"/>
                <a:gd name="GluePoint14Y" fmla="*/ 664977 h 712913"/>
                <a:gd name="GluePoint15X" fmla="*/ 156676 w 1024170"/>
                <a:gd name="GluePoint15Y" fmla="*/ 417119 h 712913"/>
                <a:gd name="GluePoint16X" fmla="*/ 160920 w 1024170"/>
                <a:gd name="GluePoint16Y" fmla="*/ 40823 h 712913"/>
                <a:gd name="GluePoint17X" fmla="*/ 163572 w 1024170"/>
                <a:gd name="GluePoint17Y" fmla="*/ 34327 h 712913"/>
                <a:gd name="GluePoint18X" fmla="*/ 884267 w 1024170"/>
                <a:gd name="GluePoint18Y" fmla="*/ 40293 h 712913"/>
                <a:gd name="GluePoint19X" fmla="*/ 885102 w 1024170"/>
                <a:gd name="GluePoint19Y" fmla="*/ 312513 h 712913"/>
                <a:gd name="GluePoint20X" fmla="*/ 883845 w 1024170"/>
                <a:gd name="GluePoint20Y" fmla="*/ 458113 h 712913"/>
                <a:gd name="GluePoint21X" fmla="*/ 881469 w 1024170"/>
                <a:gd name="GluePoint21Y" fmla="*/ 463482 h 712913"/>
                <a:gd name="GluePoint22X" fmla="*/ 157410 w 1024170"/>
                <a:gd name="GluePoint22Y" fmla="*/ 462588 h 712913"/>
                <a:gd name="GluePoint23X" fmla="*/ 156676 w 1024170"/>
                <a:gd name="GluePoint23Y" fmla="*/ 417119 h 712913"/>
                <a:gd name="GluePoint24X" fmla="*/ 663553 w 1024170"/>
                <a:gd name="GluePoint24Y" fmla="*/ 656469 h 712913"/>
                <a:gd name="GluePoint25X" fmla="*/ 308241 w 1024170"/>
                <a:gd name="GluePoint25Y" fmla="*/ 659165 h 712913"/>
                <a:gd name="GluePoint26X" fmla="*/ 333708 w 1024170"/>
                <a:gd name="GluePoint26Y" fmla="*/ 601322 h 712913"/>
                <a:gd name="GluePoint27X" fmla="*/ 641480 w 1024170"/>
                <a:gd name="GluePoint27Y" fmla="*/ 606379 h 712913"/>
                <a:gd name="GluePoint28X" fmla="*/ 655997 w 1024170"/>
                <a:gd name="GluePoint28Y" fmla="*/ 633836 h 712913"/>
                <a:gd name="GluePoint29X" fmla="*/ 663553 w 1024170"/>
                <a:gd name="GluePoint29Y" fmla="*/ 656469 h 71291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</a:cxnLst>
              <a:rect l="textAreaLeft" t="textAreaTop" r="textAreaRight" b="textAreaBottom"/>
              <a:pathLst>
                <a:path w="1024170" h="712913">
                  <a:moveTo>
                    <a:pt x="1021619" y="664977"/>
                  </a:moveTo>
                  <a:cubicBezTo>
                    <a:pt x="998092" y="627399"/>
                    <a:pt x="971638" y="590154"/>
                    <a:pt x="939065" y="559972"/>
                  </a:cubicBezTo>
                  <a:cubicBezTo>
                    <a:pt x="923865" y="544409"/>
                    <a:pt x="905047" y="531504"/>
                    <a:pt x="905512" y="507702"/>
                  </a:cubicBezTo>
                  <a:cubicBezTo>
                    <a:pt x="910801" y="364762"/>
                    <a:pt x="909959" y="229552"/>
                    <a:pt x="910249" y="84454"/>
                  </a:cubicBezTo>
                  <a:cubicBezTo>
                    <a:pt x="909798" y="63107"/>
                    <a:pt x="912116" y="10038"/>
                    <a:pt x="888750" y="120"/>
                  </a:cubicBezTo>
                  <a:cubicBezTo>
                    <a:pt x="650642" y="-774"/>
                    <a:pt x="421057" y="3688"/>
                    <a:pt x="178641" y="1312"/>
                  </a:cubicBezTo>
                  <a:cubicBezTo>
                    <a:pt x="132227" y="-5162"/>
                    <a:pt x="127199" y="32838"/>
                    <a:pt x="127853" y="69421"/>
                  </a:cubicBezTo>
                  <a:cubicBezTo>
                    <a:pt x="126429" y="213597"/>
                    <a:pt x="128688" y="362480"/>
                    <a:pt x="128907" y="500516"/>
                  </a:cubicBezTo>
                  <a:cubicBezTo>
                    <a:pt x="128725" y="504984"/>
                    <a:pt x="127032" y="511298"/>
                    <a:pt x="132532" y="513355"/>
                  </a:cubicBezTo>
                  <a:cubicBezTo>
                    <a:pt x="112864" y="541030"/>
                    <a:pt x="-20551" y="663728"/>
                    <a:pt x="2714" y="690320"/>
                  </a:cubicBezTo>
                  <a:cubicBezTo>
                    <a:pt x="33942" y="714726"/>
                    <a:pt x="80030" y="713113"/>
                    <a:pt x="82987" y="712757"/>
                  </a:cubicBezTo>
                  <a:cubicBezTo>
                    <a:pt x="212361" y="705143"/>
                    <a:pt x="824098" y="709647"/>
                    <a:pt x="973803" y="711108"/>
                  </a:cubicBezTo>
                  <a:cubicBezTo>
                    <a:pt x="988131" y="708732"/>
                    <a:pt x="1011680" y="688562"/>
                    <a:pt x="1022026" y="680991"/>
                  </a:cubicBezTo>
                  <a:cubicBezTo>
                    <a:pt x="1025710" y="676101"/>
                    <a:pt x="1024024" y="668814"/>
                    <a:pt x="1021619" y="664977"/>
                  </a:cubicBezTo>
                  <a:close/>
                  <a:moveTo>
                    <a:pt x="156676" y="417119"/>
                  </a:moveTo>
                  <a:cubicBezTo>
                    <a:pt x="159227" y="291428"/>
                    <a:pt x="157192" y="166049"/>
                    <a:pt x="160920" y="40823"/>
                  </a:cubicBezTo>
                  <a:cubicBezTo>
                    <a:pt x="160978" y="38258"/>
                    <a:pt x="159583" y="34400"/>
                    <a:pt x="163572" y="34327"/>
                  </a:cubicBezTo>
                  <a:cubicBezTo>
                    <a:pt x="163986" y="38781"/>
                    <a:pt x="894155" y="23015"/>
                    <a:pt x="884267" y="40293"/>
                  </a:cubicBezTo>
                  <a:cubicBezTo>
                    <a:pt x="886504" y="130207"/>
                    <a:pt x="886693" y="212688"/>
                    <a:pt x="885102" y="312513"/>
                  </a:cubicBezTo>
                  <a:cubicBezTo>
                    <a:pt x="885276" y="361129"/>
                    <a:pt x="881491" y="409613"/>
                    <a:pt x="883845" y="458113"/>
                  </a:cubicBezTo>
                  <a:cubicBezTo>
                    <a:pt x="884826" y="460140"/>
                    <a:pt x="884695" y="463504"/>
                    <a:pt x="881469" y="463482"/>
                  </a:cubicBezTo>
                  <a:cubicBezTo>
                    <a:pt x="878229" y="461767"/>
                    <a:pt x="159677" y="465793"/>
                    <a:pt x="157410" y="462588"/>
                  </a:cubicBezTo>
                  <a:cubicBezTo>
                    <a:pt x="155398" y="448093"/>
                    <a:pt x="156851" y="431978"/>
                    <a:pt x="156676" y="417119"/>
                  </a:cubicBezTo>
                  <a:close/>
                  <a:moveTo>
                    <a:pt x="663553" y="656469"/>
                  </a:moveTo>
                  <a:cubicBezTo>
                    <a:pt x="545375" y="660509"/>
                    <a:pt x="423251" y="661976"/>
                    <a:pt x="308241" y="659165"/>
                  </a:cubicBezTo>
                  <a:cubicBezTo>
                    <a:pt x="305247" y="655815"/>
                    <a:pt x="329283" y="600748"/>
                    <a:pt x="333708" y="601322"/>
                  </a:cubicBezTo>
                  <a:cubicBezTo>
                    <a:pt x="436177" y="601859"/>
                    <a:pt x="546850" y="592704"/>
                    <a:pt x="641480" y="606379"/>
                  </a:cubicBezTo>
                  <a:cubicBezTo>
                    <a:pt x="645665" y="615294"/>
                    <a:pt x="652814" y="623751"/>
                    <a:pt x="655997" y="633836"/>
                  </a:cubicBezTo>
                  <a:cubicBezTo>
                    <a:pt x="657036" y="640288"/>
                    <a:pt x="668560" y="651601"/>
                    <a:pt x="663553" y="6564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482" name="Freeform 192"/>
            <p:cNvSpPr/>
            <p:nvPr/>
          </p:nvSpPr>
          <p:spPr>
            <a:xfrm>
              <a:off x="7905960" y="3701160"/>
              <a:ext cx="716760" cy="415800"/>
            </a:xfrm>
            <a:custGeom>
              <a:avLst/>
              <a:gdLst>
                <a:gd name="textAreaLeft" fmla="*/ 0 w 716760"/>
                <a:gd name="textAreaRight" fmla="*/ 718560 w 716760"/>
                <a:gd name="textAreaTop" fmla="*/ 0 h 415800"/>
                <a:gd name="textAreaBottom" fmla="*/ 417600 h 415800"/>
                <a:gd name="GluePoint1X" fmla="*/ 717831 w 718468"/>
                <a:gd name="GluePoint1Y" fmla="*/ 15949 h 417543"/>
                <a:gd name="GluePoint2X" fmla="*/ 712018 w 718468"/>
                <a:gd name="GluePoint2Y" fmla="*/ 771 h 417543"/>
                <a:gd name="GluePoint3X" fmla="*/ 1387 w 718468"/>
                <a:gd name="GluePoint3Y" fmla="*/ 3089 h 417543"/>
                <a:gd name="GluePoint4X" fmla="*/ 2833 w 718468"/>
                <a:gd name="GluePoint4Y" fmla="*/ 28105 h 417543"/>
                <a:gd name="GluePoint5X" fmla="*/ 3566 w 718468"/>
                <a:gd name="GluePoint5Y" fmla="*/ 69709 h 417543"/>
                <a:gd name="GluePoint6X" fmla="*/ 2556 w 718468"/>
                <a:gd name="GluePoint6Y" fmla="*/ 414987 h 417543"/>
                <a:gd name="GluePoint7X" fmla="*/ 707797 w 718468"/>
                <a:gd name="GluePoint7Y" fmla="*/ 416905 h 417543"/>
                <a:gd name="GluePoint8X" fmla="*/ 714307 w 718468"/>
                <a:gd name="GluePoint8Y" fmla="*/ 410395 h 417543"/>
                <a:gd name="GluePoint9X" fmla="*/ 717831 w 718468"/>
                <a:gd name="GluePoint9Y" fmla="*/ 15949 h 41754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718468" h="417543">
                  <a:moveTo>
                    <a:pt x="717831" y="15949"/>
                  </a:moveTo>
                  <a:cubicBezTo>
                    <a:pt x="718565" y="10282"/>
                    <a:pt x="720178" y="1047"/>
                    <a:pt x="712018" y="771"/>
                  </a:cubicBezTo>
                  <a:cubicBezTo>
                    <a:pt x="707027" y="3060"/>
                    <a:pt x="4591" y="-3632"/>
                    <a:pt x="1387" y="3089"/>
                  </a:cubicBezTo>
                  <a:cubicBezTo>
                    <a:pt x="-2544" y="10427"/>
                    <a:pt x="3167" y="19422"/>
                    <a:pt x="2833" y="28105"/>
                  </a:cubicBezTo>
                  <a:cubicBezTo>
                    <a:pt x="4250" y="41677"/>
                    <a:pt x="3479" y="55962"/>
                    <a:pt x="3566" y="69709"/>
                  </a:cubicBezTo>
                  <a:cubicBezTo>
                    <a:pt x="6538" y="174685"/>
                    <a:pt x="-1839" y="304423"/>
                    <a:pt x="2556" y="414987"/>
                  </a:cubicBezTo>
                  <a:cubicBezTo>
                    <a:pt x="5136" y="420567"/>
                    <a:pt x="703619" y="414980"/>
                    <a:pt x="707797" y="416905"/>
                  </a:cubicBezTo>
                  <a:cubicBezTo>
                    <a:pt x="711386" y="416898"/>
                    <a:pt x="714300" y="413992"/>
                    <a:pt x="714307" y="410395"/>
                  </a:cubicBezTo>
                  <a:cubicBezTo>
                    <a:pt x="715956" y="278826"/>
                    <a:pt x="716545" y="146966"/>
                    <a:pt x="717831" y="15949"/>
                  </a:cubicBezTo>
                  <a:close/>
                </a:path>
              </a:pathLst>
            </a:custGeom>
            <a:solidFill>
              <a:srgbClr val="ffffff"/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grpSp>
          <p:nvGrpSpPr>
            <p:cNvPr id="483" name="Afbeelding 153"/>
            <p:cNvGrpSpPr/>
            <p:nvPr/>
          </p:nvGrpSpPr>
          <p:grpSpPr>
            <a:xfrm>
              <a:off x="7733160" y="3647160"/>
              <a:ext cx="1045800" cy="734040"/>
              <a:chOff x="7733160" y="3647160"/>
              <a:chExt cx="1045800" cy="734040"/>
            </a:xfrm>
          </p:grpSpPr>
          <p:sp>
            <p:nvSpPr>
              <p:cNvPr id="484" name="Freeform 194"/>
              <p:cNvSpPr/>
              <p:nvPr/>
            </p:nvSpPr>
            <p:spPr>
              <a:xfrm>
                <a:off x="7733160" y="3647160"/>
                <a:ext cx="1045800" cy="734040"/>
              </a:xfrm>
              <a:custGeom>
                <a:avLst/>
                <a:gdLst>
                  <a:gd name="textAreaLeft" fmla="*/ 0 w 1045800"/>
                  <a:gd name="textAreaRight" fmla="*/ 1047600 w 1045800"/>
                  <a:gd name="textAreaTop" fmla="*/ 0 h 734040"/>
                  <a:gd name="textAreaBottom" fmla="*/ 735840 h 734040"/>
                  <a:gd name="GluePoint1X" fmla="*/ 1042989 w 1047734"/>
                  <a:gd name="GluePoint1Y" fmla="*/ 665137 h 735697"/>
                  <a:gd name="GluePoint2X" fmla="*/ 1027527 w 1047734"/>
                  <a:gd name="GluePoint2Y" fmla="*/ 644095 h 735697"/>
                  <a:gd name="GluePoint3X" fmla="*/ 1005846 w 1047734"/>
                  <a:gd name="GluePoint3Y" fmla="*/ 616064 h 735697"/>
                  <a:gd name="GluePoint4X" fmla="*/ 961765 w 1047734"/>
                  <a:gd name="GluePoint4Y" fmla="*/ 567317 h 735697"/>
                  <a:gd name="GluePoint5X" fmla="*/ 927891 w 1047734"/>
                  <a:gd name="GluePoint5Y" fmla="*/ 532623 h 735697"/>
                  <a:gd name="GluePoint6X" fmla="*/ 930173 w 1047734"/>
                  <a:gd name="GluePoint6Y" fmla="*/ 482649 h 735697"/>
                  <a:gd name="GluePoint7X" fmla="*/ 932011 w 1047734"/>
                  <a:gd name="GluePoint7Y" fmla="*/ 379489 h 735697"/>
                  <a:gd name="GluePoint8X" fmla="*/ 933646 w 1047734"/>
                  <a:gd name="GluePoint8Y" fmla="*/ 144026 h 735697"/>
                  <a:gd name="GluePoint9X" fmla="*/ 933210 w 1047734"/>
                  <a:gd name="GluePoint9Y" fmla="*/ 77116 h 735697"/>
                  <a:gd name="GluePoint10X" fmla="*/ 925508 w 1047734"/>
                  <a:gd name="GluePoint10Y" fmla="*/ 26691 h 735697"/>
                  <a:gd name="GluePoint11X" fmla="*/ 897048 w 1047734"/>
                  <a:gd name="GluePoint11Y" fmla="*/ 185 h 735697"/>
                  <a:gd name="GluePoint12X" fmla="*/ 864483 w 1047734"/>
                  <a:gd name="GluePoint12Y" fmla="*/ 338 h 735697"/>
                  <a:gd name="GluePoint13X" fmla="*/ 793583 w 1047734"/>
                  <a:gd name="GluePoint13Y" fmla="*/ 657 h 735697"/>
                  <a:gd name="GluePoint14X" fmla="*/ 582918 w 1047734"/>
                  <a:gd name="GluePoint14Y" fmla="*/ 1529 h 735697"/>
                  <a:gd name="GluePoint15X" fmla="*/ 357962 w 1047734"/>
                  <a:gd name="GluePoint15Y" fmla="*/ 2263 h 735697"/>
                  <a:gd name="GluePoint16X" fmla="*/ 209340 w 1047734"/>
                  <a:gd name="GluePoint16Y" fmla="*/ 2328 h 735697"/>
                  <a:gd name="GluePoint17X" fmla="*/ 147130 w 1047734"/>
                  <a:gd name="GluePoint17Y" fmla="*/ 11048 h 735697"/>
                  <a:gd name="GluePoint18X" fmla="*/ 125122 w 1047734"/>
                  <a:gd name="GluePoint18Y" fmla="*/ 81642 h 735697"/>
                  <a:gd name="GluePoint19X" fmla="*/ 124897 w 1047734"/>
                  <a:gd name="GluePoint19Y" fmla="*/ 102858 h 735697"/>
                  <a:gd name="GluePoint20X" fmla="*/ 125056 w 1047734"/>
                  <a:gd name="GluePoint20Y" fmla="*/ 311292 h 735697"/>
                  <a:gd name="GluePoint21X" fmla="*/ 130143 w 1047734"/>
                  <a:gd name="GluePoint21Y" fmla="*/ 515091 h 735697"/>
                  <a:gd name="GluePoint22X" fmla="*/ 132002 w 1047734"/>
                  <a:gd name="GluePoint22Y" fmla="*/ 525779 h 735697"/>
                  <a:gd name="GluePoint23X" fmla="*/ 133041 w 1047734"/>
                  <a:gd name="GluePoint23Y" fmla="*/ 537084 h 735697"/>
                  <a:gd name="GluePoint24X" fmla="*/ 95790 w 1047734"/>
                  <a:gd name="GluePoint24Y" fmla="*/ 569824 h 735697"/>
                  <a:gd name="GluePoint25X" fmla="*/ 50974 w 1047734"/>
                  <a:gd name="GluePoint25Y" fmla="*/ 615882 h 735697"/>
                  <a:gd name="GluePoint26X" fmla="*/ 18888 w 1047734"/>
                  <a:gd name="GluePoint26Y" fmla="*/ 655880 h 735697"/>
                  <a:gd name="GluePoint27X" fmla="*/ 1582 w 1047734"/>
                  <a:gd name="GluePoint27Y" fmla="*/ 696634 h 735697"/>
                  <a:gd name="GluePoint28X" fmla="*/ 8273 w 1047734"/>
                  <a:gd name="GluePoint28Y" fmla="*/ 711682 h 735697"/>
                  <a:gd name="GluePoint29X" fmla="*/ 32461 w 1047734"/>
                  <a:gd name="GluePoint29Y" fmla="*/ 727049 h 735697"/>
                  <a:gd name="GluePoint30X" fmla="*/ 88044 w 1047734"/>
                  <a:gd name="GluePoint30Y" fmla="*/ 731735 h 735697"/>
                  <a:gd name="GluePoint31X" fmla="*/ 89105 w 1047734"/>
                  <a:gd name="GluePoint31Y" fmla="*/ 731394 h 735697"/>
                  <a:gd name="GluePoint32X" fmla="*/ 166268 w 1047734"/>
                  <a:gd name="GluePoint32Y" fmla="*/ 734692 h 735697"/>
                  <a:gd name="GluePoint33X" fmla="*/ 255848 w 1047734"/>
                  <a:gd name="GluePoint33Y" fmla="*/ 735521 h 735697"/>
                  <a:gd name="GluePoint34X" fmla="*/ 433642 w 1047734"/>
                  <a:gd name="GluePoint34Y" fmla="*/ 735521 h 735697"/>
                  <a:gd name="GluePoint35X" fmla="*/ 789282 w 1047734"/>
                  <a:gd name="GluePoint35Y" fmla="*/ 735521 h 735697"/>
                  <a:gd name="GluePoint36X" fmla="*/ 888983 w 1047734"/>
                  <a:gd name="GluePoint36Y" fmla="*/ 735521 h 735697"/>
                  <a:gd name="GluePoint37X" fmla="*/ 938100 w 1047734"/>
                  <a:gd name="GluePoint37Y" fmla="*/ 735521 h 735697"/>
                  <a:gd name="GluePoint38X" fmla="*/ 987544 w 1047734"/>
                  <a:gd name="GluePoint38Y" fmla="*/ 732738 h 735697"/>
                  <a:gd name="GluePoint39X" fmla="*/ 1022979 w 1047734"/>
                  <a:gd name="GluePoint39Y" fmla="*/ 719485 h 735697"/>
                  <a:gd name="GluePoint40X" fmla="*/ 1034328 w 1047734"/>
                  <a:gd name="GluePoint40Y" fmla="*/ 708027 h 735697"/>
                  <a:gd name="GluePoint41X" fmla="*/ 1042989 w 1047734"/>
                  <a:gd name="GluePoint41Y" fmla="*/ 665137 h 735697"/>
                  <a:gd name="GluePoint42X" fmla="*/ 896830 w 1047734"/>
                  <a:gd name="GluePoint42Y" fmla="*/ 19745 h 735697"/>
                  <a:gd name="GluePoint43X" fmla="*/ 896830 w 1047734"/>
                  <a:gd name="GluePoint43Y" fmla="*/ 19745 h 735697"/>
                  <a:gd name="GluePoint44X" fmla="*/ 896830 w 1047734"/>
                  <a:gd name="GluePoint44Y" fmla="*/ 19745 h 735697"/>
                  <a:gd name="GluePoint45X" fmla="*/ 144282 w 1047734"/>
                  <a:gd name="GluePoint45Y" fmla="*/ 144012 h 735697"/>
                  <a:gd name="GluePoint46X" fmla="*/ 144631 w 1047734"/>
                  <a:gd name="GluePoint46Y" fmla="*/ 83052 h 735697"/>
                  <a:gd name="GluePoint47X" fmla="*/ 163209 w 1047734"/>
                  <a:gd name="GluePoint47Y" fmla="*/ 23799 h 735697"/>
                  <a:gd name="GluePoint48X" fmla="*/ 196567 w 1047734"/>
                  <a:gd name="GluePoint48Y" fmla="*/ 21736 h 735697"/>
                  <a:gd name="GluePoint49X" fmla="*/ 313931 w 1047734"/>
                  <a:gd name="GluePoint49Y" fmla="*/ 21888 h 735697"/>
                  <a:gd name="GluePoint50X" fmla="*/ 526499 w 1047734"/>
                  <a:gd name="GluePoint50Y" fmla="*/ 21271 h 735697"/>
                  <a:gd name="GluePoint51X" fmla="*/ 746123 w 1047734"/>
                  <a:gd name="GluePoint51Y" fmla="*/ 20399 h 735697"/>
                  <a:gd name="GluePoint52X" fmla="*/ 884558 w 1047734"/>
                  <a:gd name="GluePoint52Y" fmla="*/ 19781 h 735697"/>
                  <a:gd name="GluePoint53X" fmla="*/ 896343 w 1047734"/>
                  <a:gd name="GluePoint53Y" fmla="*/ 19730 h 735697"/>
                  <a:gd name="GluePoint54X" fmla="*/ 896779 w 1047734"/>
                  <a:gd name="GluePoint54Y" fmla="*/ 19745 h 735697"/>
                  <a:gd name="GluePoint55X" fmla="*/ 909080 w 1047734"/>
                  <a:gd name="GluePoint55Y" fmla="*/ 39566 h 735697"/>
                  <a:gd name="GluePoint56X" fmla="*/ 914014 w 1047734"/>
                  <a:gd name="GluePoint56Y" fmla="*/ 107312 h 735697"/>
                  <a:gd name="GluePoint57X" fmla="*/ 913105 w 1047734"/>
                  <a:gd name="GluePoint57Y" fmla="*/ 322038 h 735697"/>
                  <a:gd name="GluePoint58X" fmla="*/ 909501 w 1047734"/>
                  <a:gd name="GluePoint58Y" fmla="*/ 516282 h 735697"/>
                  <a:gd name="GluePoint59X" fmla="*/ 909276 w 1047734"/>
                  <a:gd name="GluePoint59Y" fmla="*/ 520824 h 735697"/>
                  <a:gd name="GluePoint60X" fmla="*/ 613304 w 1047734"/>
                  <a:gd name="GluePoint60Y" fmla="*/ 520824 h 735697"/>
                  <a:gd name="GluePoint61X" fmla="*/ 310553 w 1047734"/>
                  <a:gd name="GluePoint61Y" fmla="*/ 520824 h 735697"/>
                  <a:gd name="GluePoint62X" fmla="*/ 145219 w 1047734"/>
                  <a:gd name="GluePoint62Y" fmla="*/ 520824 h 735697"/>
                  <a:gd name="GluePoint63X" fmla="*/ 145713 w 1047734"/>
                  <a:gd name="GluePoint63Y" fmla="*/ 514015 h 735697"/>
                  <a:gd name="GluePoint64X" fmla="*/ 145503 w 1047734"/>
                  <a:gd name="GluePoint64Y" fmla="*/ 478238 h 735697"/>
                  <a:gd name="GluePoint65X" fmla="*/ 145045 w 1047734"/>
                  <a:gd name="GluePoint65Y" fmla="*/ 373952 h 735697"/>
                  <a:gd name="GluePoint66X" fmla="*/ 144282 w 1047734"/>
                  <a:gd name="GluePoint66Y" fmla="*/ 144012 h 735697"/>
                  <a:gd name="GluePoint67X" fmla="*/ 23277 w 1047734"/>
                  <a:gd name="GluePoint67Y" fmla="*/ 683897 h 735697"/>
                  <a:gd name="GluePoint68X" fmla="*/ 36588 w 1047734"/>
                  <a:gd name="GluePoint68Y" fmla="*/ 664330 h 735697"/>
                  <a:gd name="GluePoint69X" fmla="*/ 67134 w 1047734"/>
                  <a:gd name="GluePoint69Y" fmla="*/ 624841 h 735697"/>
                  <a:gd name="GluePoint70X" fmla="*/ 108330 w 1047734"/>
                  <a:gd name="GluePoint70Y" fmla="*/ 578703 h 735697"/>
                  <a:gd name="GluePoint71X" fmla="*/ 140474 w 1047734"/>
                  <a:gd name="GluePoint71Y" fmla="*/ 540376 h 735697"/>
                  <a:gd name="GluePoint72X" fmla="*/ 443190 w 1047734"/>
                  <a:gd name="GluePoint72Y" fmla="*/ 540376 h 735697"/>
                  <a:gd name="GluePoint73X" fmla="*/ 745956 w 1047734"/>
                  <a:gd name="GluePoint73Y" fmla="*/ 540376 h 735697"/>
                  <a:gd name="GluePoint74X" fmla="*/ 912481 w 1047734"/>
                  <a:gd name="GluePoint74Y" fmla="*/ 540376 h 735697"/>
                  <a:gd name="GluePoint75X" fmla="*/ 939284 w 1047734"/>
                  <a:gd name="GluePoint75Y" fmla="*/ 572774 h 735697"/>
                  <a:gd name="GluePoint76X" fmla="*/ 979413 w 1047734"/>
                  <a:gd name="GluePoint76Y" fmla="*/ 614698 h 735697"/>
                  <a:gd name="GluePoint77X" fmla="*/ 1013882 w 1047734"/>
                  <a:gd name="GluePoint77Y" fmla="*/ 662325 h 735697"/>
                  <a:gd name="GluePoint78X" fmla="*/ 1025732 w 1047734"/>
                  <a:gd name="GluePoint78Y" fmla="*/ 680555 h 735697"/>
                  <a:gd name="GluePoint79X" fmla="*/ 1027927 w 1047734"/>
                  <a:gd name="GluePoint79Y" fmla="*/ 688366 h 735697"/>
                  <a:gd name="GluePoint80X" fmla="*/ 1026532 w 1047734"/>
                  <a:gd name="GluePoint80Y" fmla="*/ 691272 h 735697"/>
                  <a:gd name="GluePoint81X" fmla="*/ 1024287 w 1047734"/>
                  <a:gd name="GluePoint81Y" fmla="*/ 693401 h 735697"/>
                  <a:gd name="GluePoint82X" fmla="*/ 977735 w 1047734"/>
                  <a:gd name="GluePoint82Y" fmla="*/ 690589 h 735697"/>
                  <a:gd name="GluePoint83X" fmla="*/ 928618 w 1047734"/>
                  <a:gd name="GluePoint83Y" fmla="*/ 690589 h 735697"/>
                  <a:gd name="GluePoint84X" fmla="*/ 828902 w 1047734"/>
                  <a:gd name="GluePoint84Y" fmla="*/ 690589 h 735697"/>
                  <a:gd name="GluePoint85X" fmla="*/ 632282 w 1047734"/>
                  <a:gd name="GluePoint85Y" fmla="*/ 690589 h 735697"/>
                  <a:gd name="GluePoint86X" fmla="*/ 237545 w 1047734"/>
                  <a:gd name="GluePoint86Y" fmla="*/ 690589 h 735697"/>
                  <a:gd name="GluePoint87X" fmla="*/ 127708 w 1047734"/>
                  <a:gd name="GluePoint87Y" fmla="*/ 691286 h 735697"/>
                  <a:gd name="GluePoint88X" fmla="*/ 17719 w 1047734"/>
                  <a:gd name="GluePoint88Y" fmla="*/ 695740 h 735697"/>
                  <a:gd name="GluePoint89X" fmla="*/ 23277 w 1047734"/>
                  <a:gd name="GluePoint89Y" fmla="*/ 683897 h 735697"/>
                  <a:gd name="GluePoint90X" fmla="*/ 945315 w 1047734"/>
                  <a:gd name="GluePoint90Y" fmla="*/ 715954 h 735697"/>
                  <a:gd name="GluePoint91X" fmla="*/ 900536 w 1047734"/>
                  <a:gd name="GluePoint91Y" fmla="*/ 715954 h 735697"/>
                  <a:gd name="GluePoint92X" fmla="*/ 810948 w 1047734"/>
                  <a:gd name="GluePoint92Y" fmla="*/ 715954 h 735697"/>
                  <a:gd name="GluePoint93X" fmla="*/ 633154 w 1047734"/>
                  <a:gd name="GluePoint93Y" fmla="*/ 715954 h 735697"/>
                  <a:gd name="GluePoint94X" fmla="*/ 277515 w 1047734"/>
                  <a:gd name="GluePoint94Y" fmla="*/ 715954 h 735697"/>
                  <a:gd name="GluePoint95X" fmla="*/ 177813 w 1047734"/>
                  <a:gd name="GluePoint95Y" fmla="*/ 716659 h 735697"/>
                  <a:gd name="GluePoint96X" fmla="*/ 92680 w 1047734"/>
                  <a:gd name="GluePoint96Y" fmla="*/ 719768 h 735697"/>
                  <a:gd name="GluePoint97X" fmla="*/ 88023 w 1047734"/>
                  <a:gd name="GluePoint97Y" fmla="*/ 716252 h 735697"/>
                  <a:gd name="GluePoint98X" fmla="*/ 40759 w 1047734"/>
                  <a:gd name="GluePoint98Y" fmla="*/ 709371 h 735697"/>
                  <a:gd name="GluePoint99X" fmla="*/ 32011 w 1047734"/>
                  <a:gd name="GluePoint99Y" fmla="*/ 706254 h 735697"/>
                  <a:gd name="GluePoint100X" fmla="*/ 113242 w 1047734"/>
                  <a:gd name="GluePoint100Y" fmla="*/ 709291 h 735697"/>
                  <a:gd name="GluePoint101X" fmla="*/ 212958 w 1047734"/>
                  <a:gd name="GluePoint101Y" fmla="*/ 710134 h 735697"/>
                  <a:gd name="GluePoint102X" fmla="*/ 409578 w 1047734"/>
                  <a:gd name="GluePoint102Y" fmla="*/ 710134 h 735697"/>
                  <a:gd name="GluePoint103X" fmla="*/ 804314 w 1047734"/>
                  <a:gd name="GluePoint103Y" fmla="*/ 710134 h 735697"/>
                  <a:gd name="GluePoint104X" fmla="*/ 914152 w 1047734"/>
                  <a:gd name="GluePoint104Y" fmla="*/ 710134 h 735697"/>
                  <a:gd name="GluePoint105X" fmla="*/ 970498 w 1047734"/>
                  <a:gd name="GluePoint105Y" fmla="*/ 710134 h 735697"/>
                  <a:gd name="GluePoint106X" fmla="*/ 1000324 w 1047734"/>
                  <a:gd name="GluePoint106Y" fmla="*/ 710134 h 735697"/>
                  <a:gd name="GluePoint107X" fmla="*/ 985451 w 1047734"/>
                  <a:gd name="GluePoint107Y" fmla="*/ 718257 h 735697"/>
                  <a:gd name="GluePoint108X" fmla="*/ 945315 w 1047734"/>
                  <a:gd name="GluePoint108Y" fmla="*/ 715954 h 735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  <a:cxn ang="0">
                    <a:pos x="GluePoint68X" y="GluePoint68Y"/>
                  </a:cxn>
                  <a:cxn ang="0">
                    <a:pos x="GluePoint69X" y="GluePoint69Y"/>
                  </a:cxn>
                  <a:cxn ang="0">
                    <a:pos x="GluePoint70X" y="GluePoint70Y"/>
                  </a:cxn>
                  <a:cxn ang="0">
                    <a:pos x="GluePoint71X" y="GluePoint71Y"/>
                  </a:cxn>
                  <a:cxn ang="0">
                    <a:pos x="GluePoint72X" y="GluePoint72Y"/>
                  </a:cxn>
                  <a:cxn ang="0">
                    <a:pos x="GluePoint73X" y="GluePoint73Y"/>
                  </a:cxn>
                  <a:cxn ang="0">
                    <a:pos x="GluePoint74X" y="GluePoint74Y"/>
                  </a:cxn>
                  <a:cxn ang="0">
                    <a:pos x="GluePoint75X" y="GluePoint75Y"/>
                  </a:cxn>
                  <a:cxn ang="0">
                    <a:pos x="GluePoint76X" y="GluePoint76Y"/>
                  </a:cxn>
                  <a:cxn ang="0">
                    <a:pos x="GluePoint77X" y="GluePoint77Y"/>
                  </a:cxn>
                  <a:cxn ang="0">
                    <a:pos x="GluePoint78X" y="GluePoint78Y"/>
                  </a:cxn>
                  <a:cxn ang="0">
                    <a:pos x="GluePoint79X" y="GluePoint79Y"/>
                  </a:cxn>
                  <a:cxn ang="0">
                    <a:pos x="GluePoint80X" y="GluePoint80Y"/>
                  </a:cxn>
                  <a:cxn ang="0">
                    <a:pos x="GluePoint81X" y="GluePoint81Y"/>
                  </a:cxn>
                  <a:cxn ang="0">
                    <a:pos x="GluePoint82X" y="GluePoint82Y"/>
                  </a:cxn>
                  <a:cxn ang="0">
                    <a:pos x="GluePoint83X" y="GluePoint83Y"/>
                  </a:cxn>
                  <a:cxn ang="0">
                    <a:pos x="GluePoint84X" y="GluePoint84Y"/>
                  </a:cxn>
                  <a:cxn ang="0">
                    <a:pos x="GluePoint85X" y="GluePoint85Y"/>
                  </a:cxn>
                  <a:cxn ang="0">
                    <a:pos x="GluePoint86X" y="GluePoint86Y"/>
                  </a:cxn>
                  <a:cxn ang="0">
                    <a:pos x="GluePoint87X" y="GluePoint87Y"/>
                  </a:cxn>
                  <a:cxn ang="0">
                    <a:pos x="GluePoint88X" y="GluePoint88Y"/>
                  </a:cxn>
                  <a:cxn ang="0">
                    <a:pos x="GluePoint89X" y="GluePoint89Y"/>
                  </a:cxn>
                  <a:cxn ang="0">
                    <a:pos x="GluePoint90X" y="GluePoint90Y"/>
                  </a:cxn>
                  <a:cxn ang="0">
                    <a:pos x="GluePoint91X" y="GluePoint91Y"/>
                  </a:cxn>
                  <a:cxn ang="0">
                    <a:pos x="GluePoint92X" y="GluePoint92Y"/>
                  </a:cxn>
                  <a:cxn ang="0">
                    <a:pos x="GluePoint93X" y="GluePoint93Y"/>
                  </a:cxn>
                  <a:cxn ang="0">
                    <a:pos x="GluePoint94X" y="GluePoint94Y"/>
                  </a:cxn>
                  <a:cxn ang="0">
                    <a:pos x="GluePoint95X" y="GluePoint95Y"/>
                  </a:cxn>
                  <a:cxn ang="0">
                    <a:pos x="GluePoint96X" y="GluePoint96Y"/>
                  </a:cxn>
                  <a:cxn ang="0">
                    <a:pos x="GluePoint97X" y="GluePoint97Y"/>
                  </a:cxn>
                  <a:cxn ang="0">
                    <a:pos x="GluePoint98X" y="GluePoint98Y"/>
                  </a:cxn>
                  <a:cxn ang="0">
                    <a:pos x="GluePoint99X" y="GluePoint99Y"/>
                  </a:cxn>
                  <a:cxn ang="0">
                    <a:pos x="GluePoint100X" y="GluePoint100Y"/>
                  </a:cxn>
                  <a:cxn ang="0">
                    <a:pos x="GluePoint101X" y="GluePoint101Y"/>
                  </a:cxn>
                  <a:cxn ang="0">
                    <a:pos x="GluePoint102X" y="GluePoint102Y"/>
                  </a:cxn>
                  <a:cxn ang="0">
                    <a:pos x="GluePoint103X" y="GluePoint103Y"/>
                  </a:cxn>
                  <a:cxn ang="0">
                    <a:pos x="GluePoint104X" y="GluePoint104Y"/>
                  </a:cxn>
                  <a:cxn ang="0">
                    <a:pos x="GluePoint105X" y="GluePoint105Y"/>
                  </a:cxn>
                  <a:cxn ang="0">
                    <a:pos x="GluePoint106X" y="GluePoint106Y"/>
                  </a:cxn>
                  <a:cxn ang="0">
                    <a:pos x="GluePoint107X" y="GluePoint107Y"/>
                  </a:cxn>
                  <a:cxn ang="0">
                    <a:pos x="GluePoint108X" y="GluePoint108Y"/>
                  </a:cxn>
                </a:cxnLst>
                <a:rect l="textAreaLeft" t="textAreaTop" r="textAreaRight" b="textAreaBottom"/>
                <a:pathLst>
                  <a:path w="1047734" h="735697">
                    <a:moveTo>
                      <a:pt x="1042989" y="665137"/>
                    </a:moveTo>
                    <a:cubicBezTo>
                      <a:pt x="1038935" y="657391"/>
                      <a:pt x="1032911" y="650910"/>
                      <a:pt x="1027527" y="644095"/>
                    </a:cubicBezTo>
                    <a:cubicBezTo>
                      <a:pt x="1020210" y="634824"/>
                      <a:pt x="1013177" y="625328"/>
                      <a:pt x="1005846" y="616064"/>
                    </a:cubicBezTo>
                    <a:cubicBezTo>
                      <a:pt x="992208" y="598829"/>
                      <a:pt x="977575" y="582583"/>
                      <a:pt x="961765" y="567317"/>
                    </a:cubicBezTo>
                    <a:cubicBezTo>
                      <a:pt x="950241" y="556193"/>
                      <a:pt x="939604" y="543674"/>
                      <a:pt x="927891" y="532623"/>
                    </a:cubicBezTo>
                    <a:cubicBezTo>
                      <a:pt x="930543" y="516348"/>
                      <a:pt x="929751" y="498997"/>
                      <a:pt x="930173" y="482649"/>
                    </a:cubicBezTo>
                    <a:cubicBezTo>
                      <a:pt x="931059" y="448267"/>
                      <a:pt x="931568" y="413878"/>
                      <a:pt x="932011" y="379489"/>
                    </a:cubicBezTo>
                    <a:cubicBezTo>
                      <a:pt x="933028" y="301011"/>
                      <a:pt x="933631" y="222519"/>
                      <a:pt x="933646" y="144026"/>
                    </a:cubicBezTo>
                    <a:cubicBezTo>
                      <a:pt x="933653" y="121735"/>
                      <a:pt x="933834" y="99400"/>
                      <a:pt x="933210" y="77116"/>
                    </a:cubicBezTo>
                    <a:cubicBezTo>
                      <a:pt x="932737" y="60346"/>
                      <a:pt x="931473" y="42494"/>
                      <a:pt x="925508" y="26691"/>
                    </a:cubicBezTo>
                    <a:cubicBezTo>
                      <a:pt x="920785" y="14186"/>
                      <a:pt x="911783" y="825"/>
                      <a:pt x="897048" y="185"/>
                    </a:cubicBezTo>
                    <a:cubicBezTo>
                      <a:pt x="886244" y="-287"/>
                      <a:pt x="875294" y="287"/>
                      <a:pt x="864483" y="338"/>
                    </a:cubicBezTo>
                    <a:cubicBezTo>
                      <a:pt x="840847" y="447"/>
                      <a:pt x="817218" y="556"/>
                      <a:pt x="793583" y="657"/>
                    </a:cubicBezTo>
                    <a:cubicBezTo>
                      <a:pt x="723359" y="970"/>
                      <a:pt x="653142" y="1261"/>
                      <a:pt x="582918" y="1529"/>
                    </a:cubicBezTo>
                    <a:cubicBezTo>
                      <a:pt x="507935" y="1813"/>
                      <a:pt x="432945" y="2081"/>
                      <a:pt x="357962" y="2263"/>
                    </a:cubicBezTo>
                    <a:cubicBezTo>
                      <a:pt x="308423" y="2379"/>
                      <a:pt x="258878" y="2612"/>
                      <a:pt x="209340" y="2328"/>
                    </a:cubicBezTo>
                    <a:cubicBezTo>
                      <a:pt x="188545" y="2212"/>
                      <a:pt x="164452" y="-2569"/>
                      <a:pt x="147130" y="11048"/>
                    </a:cubicBezTo>
                    <a:cubicBezTo>
                      <a:pt x="126589" y="27199"/>
                      <a:pt x="125790" y="57759"/>
                      <a:pt x="125122" y="81642"/>
                    </a:cubicBezTo>
                    <a:cubicBezTo>
                      <a:pt x="124926" y="88712"/>
                      <a:pt x="124940" y="95789"/>
                      <a:pt x="124897" y="102858"/>
                    </a:cubicBezTo>
                    <a:cubicBezTo>
                      <a:pt x="124453" y="172334"/>
                      <a:pt x="124679" y="241817"/>
                      <a:pt x="125056" y="311292"/>
                    </a:cubicBezTo>
                    <a:cubicBezTo>
                      <a:pt x="125420" y="379068"/>
                      <a:pt x="124352" y="447497"/>
                      <a:pt x="130143" y="515091"/>
                    </a:cubicBezTo>
                    <a:cubicBezTo>
                      <a:pt x="130397" y="518062"/>
                      <a:pt x="131072" y="521833"/>
                      <a:pt x="132002" y="525779"/>
                    </a:cubicBezTo>
                    <a:cubicBezTo>
                      <a:pt x="130222" y="529317"/>
                      <a:pt x="130564" y="533982"/>
                      <a:pt x="133041" y="537084"/>
                    </a:cubicBezTo>
                    <a:cubicBezTo>
                      <a:pt x="120051" y="547271"/>
                      <a:pt x="107887" y="558729"/>
                      <a:pt x="95790" y="569824"/>
                    </a:cubicBezTo>
                    <a:cubicBezTo>
                      <a:pt x="79987" y="584312"/>
                      <a:pt x="64816" y="599476"/>
                      <a:pt x="50974" y="615882"/>
                    </a:cubicBezTo>
                    <a:cubicBezTo>
                      <a:pt x="39996" y="628895"/>
                      <a:pt x="29235" y="642344"/>
                      <a:pt x="18888" y="655880"/>
                    </a:cubicBezTo>
                    <a:cubicBezTo>
                      <a:pt x="12705" y="663974"/>
                      <a:pt x="-5415" y="685241"/>
                      <a:pt x="1582" y="696634"/>
                    </a:cubicBezTo>
                    <a:cubicBezTo>
                      <a:pt x="1741" y="701989"/>
                      <a:pt x="5316" y="708027"/>
                      <a:pt x="8273" y="711682"/>
                    </a:cubicBezTo>
                    <a:cubicBezTo>
                      <a:pt x="14536" y="719427"/>
                      <a:pt x="23190" y="723844"/>
                      <a:pt x="32461" y="727049"/>
                    </a:cubicBezTo>
                    <a:cubicBezTo>
                      <a:pt x="49579" y="732978"/>
                      <a:pt x="70301" y="735615"/>
                      <a:pt x="88044" y="731735"/>
                    </a:cubicBezTo>
                    <a:cubicBezTo>
                      <a:pt x="88422" y="731655"/>
                      <a:pt x="88764" y="731524"/>
                      <a:pt x="89105" y="731394"/>
                    </a:cubicBezTo>
                    <a:cubicBezTo>
                      <a:pt x="114703" y="733777"/>
                      <a:pt x="140591" y="734409"/>
                      <a:pt x="166268" y="734692"/>
                    </a:cubicBezTo>
                    <a:cubicBezTo>
                      <a:pt x="196131" y="735027"/>
                      <a:pt x="225986" y="735521"/>
                      <a:pt x="255848" y="735521"/>
                    </a:cubicBezTo>
                    <a:cubicBezTo>
                      <a:pt x="315115" y="735521"/>
                      <a:pt x="374375" y="735521"/>
                      <a:pt x="433642" y="735521"/>
                    </a:cubicBezTo>
                    <a:cubicBezTo>
                      <a:pt x="552191" y="735521"/>
                      <a:pt x="670733" y="735521"/>
                      <a:pt x="789282" y="735521"/>
                    </a:cubicBezTo>
                    <a:cubicBezTo>
                      <a:pt x="822515" y="735521"/>
                      <a:pt x="855749" y="735521"/>
                      <a:pt x="888983" y="735521"/>
                    </a:cubicBezTo>
                    <a:cubicBezTo>
                      <a:pt x="905353" y="735521"/>
                      <a:pt x="921722" y="735521"/>
                      <a:pt x="938100" y="735521"/>
                    </a:cubicBezTo>
                    <a:cubicBezTo>
                      <a:pt x="954658" y="735521"/>
                      <a:pt x="971406" y="736749"/>
                      <a:pt x="987544" y="732738"/>
                    </a:cubicBezTo>
                    <a:cubicBezTo>
                      <a:pt x="999597" y="735819"/>
                      <a:pt x="1014078" y="726497"/>
                      <a:pt x="1022979" y="719485"/>
                    </a:cubicBezTo>
                    <a:cubicBezTo>
                      <a:pt x="1027251" y="716121"/>
                      <a:pt x="1031167" y="712299"/>
                      <a:pt x="1034328" y="708027"/>
                    </a:cubicBezTo>
                    <a:cubicBezTo>
                      <a:pt x="1051170" y="702330"/>
                      <a:pt x="1049775" y="678099"/>
                      <a:pt x="1042989" y="665137"/>
                    </a:cubicBezTo>
                    <a:close/>
                    <a:moveTo>
                      <a:pt x="896830" y="19745"/>
                    </a:moveTo>
                    <a:cubicBezTo>
                      <a:pt x="897818" y="19825"/>
                      <a:pt x="898130" y="20173"/>
                      <a:pt x="896830" y="19745"/>
                    </a:cubicBezTo>
                    <a:lnTo>
                      <a:pt x="896830" y="19745"/>
                    </a:lnTo>
                    <a:close/>
                    <a:moveTo>
                      <a:pt x="144282" y="144012"/>
                    </a:moveTo>
                    <a:cubicBezTo>
                      <a:pt x="144318" y="123696"/>
                      <a:pt x="144187" y="103367"/>
                      <a:pt x="144631" y="83052"/>
                    </a:cubicBezTo>
                    <a:cubicBezTo>
                      <a:pt x="145030" y="65156"/>
                      <a:pt x="143759" y="32939"/>
                      <a:pt x="163209" y="23799"/>
                    </a:cubicBezTo>
                    <a:cubicBezTo>
                      <a:pt x="173585" y="18924"/>
                      <a:pt x="185523" y="21532"/>
                      <a:pt x="196567" y="21736"/>
                    </a:cubicBezTo>
                    <a:cubicBezTo>
                      <a:pt x="235671" y="22462"/>
                      <a:pt x="274827" y="21954"/>
                      <a:pt x="313931" y="21888"/>
                    </a:cubicBezTo>
                    <a:cubicBezTo>
                      <a:pt x="384787" y="21765"/>
                      <a:pt x="455643" y="21525"/>
                      <a:pt x="526499" y="21271"/>
                    </a:cubicBezTo>
                    <a:cubicBezTo>
                      <a:pt x="599710" y="21009"/>
                      <a:pt x="672913" y="20711"/>
                      <a:pt x="746123" y="20399"/>
                    </a:cubicBezTo>
                    <a:cubicBezTo>
                      <a:pt x="792268" y="20203"/>
                      <a:pt x="838413" y="19999"/>
                      <a:pt x="884558" y="19781"/>
                    </a:cubicBezTo>
                    <a:cubicBezTo>
                      <a:pt x="888489" y="19767"/>
                      <a:pt x="892420" y="19803"/>
                      <a:pt x="896343" y="19730"/>
                    </a:cubicBezTo>
                    <a:cubicBezTo>
                      <a:pt x="896496" y="19730"/>
                      <a:pt x="896641" y="19730"/>
                      <a:pt x="896779" y="19745"/>
                    </a:cubicBezTo>
                    <a:cubicBezTo>
                      <a:pt x="904321" y="22506"/>
                      <a:pt x="907213" y="32540"/>
                      <a:pt x="909080" y="39566"/>
                    </a:cubicBezTo>
                    <a:cubicBezTo>
                      <a:pt x="914871" y="61385"/>
                      <a:pt x="913897" y="84897"/>
                      <a:pt x="914014" y="107312"/>
                    </a:cubicBezTo>
                    <a:cubicBezTo>
                      <a:pt x="914384" y="178888"/>
                      <a:pt x="913803" y="250470"/>
                      <a:pt x="913105" y="322038"/>
                    </a:cubicBezTo>
                    <a:cubicBezTo>
                      <a:pt x="912473" y="386748"/>
                      <a:pt x="912495" y="451624"/>
                      <a:pt x="909501" y="516282"/>
                    </a:cubicBezTo>
                    <a:cubicBezTo>
                      <a:pt x="909429" y="517794"/>
                      <a:pt x="909356" y="519312"/>
                      <a:pt x="909276" y="520824"/>
                    </a:cubicBezTo>
                    <a:cubicBezTo>
                      <a:pt x="810621" y="520824"/>
                      <a:pt x="711959" y="520824"/>
                      <a:pt x="613304" y="520824"/>
                    </a:cubicBezTo>
                    <a:cubicBezTo>
                      <a:pt x="512389" y="520824"/>
                      <a:pt x="411467" y="520824"/>
                      <a:pt x="310553" y="520824"/>
                    </a:cubicBezTo>
                    <a:cubicBezTo>
                      <a:pt x="255441" y="520824"/>
                      <a:pt x="200330" y="520824"/>
                      <a:pt x="145219" y="520824"/>
                    </a:cubicBezTo>
                    <a:cubicBezTo>
                      <a:pt x="145488" y="518448"/>
                      <a:pt x="145706" y="516478"/>
                      <a:pt x="145713" y="514015"/>
                    </a:cubicBezTo>
                    <a:cubicBezTo>
                      <a:pt x="145735" y="502092"/>
                      <a:pt x="145473" y="490162"/>
                      <a:pt x="145503" y="478238"/>
                    </a:cubicBezTo>
                    <a:cubicBezTo>
                      <a:pt x="145582" y="443479"/>
                      <a:pt x="145357" y="408712"/>
                      <a:pt x="145045" y="373952"/>
                    </a:cubicBezTo>
                    <a:cubicBezTo>
                      <a:pt x="144347" y="297306"/>
                      <a:pt x="144129" y="220659"/>
                      <a:pt x="144282" y="144012"/>
                    </a:cubicBezTo>
                    <a:close/>
                    <a:moveTo>
                      <a:pt x="23277" y="683897"/>
                    </a:moveTo>
                    <a:cubicBezTo>
                      <a:pt x="27121" y="677016"/>
                      <a:pt x="31778" y="670564"/>
                      <a:pt x="36588" y="664330"/>
                    </a:cubicBezTo>
                    <a:cubicBezTo>
                      <a:pt x="46738" y="651179"/>
                      <a:pt x="56671" y="637723"/>
                      <a:pt x="67134" y="624841"/>
                    </a:cubicBezTo>
                    <a:cubicBezTo>
                      <a:pt x="80132" y="608841"/>
                      <a:pt x="94431" y="593910"/>
                      <a:pt x="108330" y="578703"/>
                    </a:cubicBezTo>
                    <a:cubicBezTo>
                      <a:pt x="119447" y="566540"/>
                      <a:pt x="131210" y="554181"/>
                      <a:pt x="140474" y="540376"/>
                    </a:cubicBezTo>
                    <a:cubicBezTo>
                      <a:pt x="241382" y="540376"/>
                      <a:pt x="342282" y="540376"/>
                      <a:pt x="443190" y="540376"/>
                    </a:cubicBezTo>
                    <a:cubicBezTo>
                      <a:pt x="544111" y="540376"/>
                      <a:pt x="645034" y="540376"/>
                      <a:pt x="745956" y="540376"/>
                    </a:cubicBezTo>
                    <a:cubicBezTo>
                      <a:pt x="801459" y="540376"/>
                      <a:pt x="856970" y="540376"/>
                      <a:pt x="912481" y="540376"/>
                    </a:cubicBezTo>
                    <a:cubicBezTo>
                      <a:pt x="918424" y="552967"/>
                      <a:pt x="929468" y="563154"/>
                      <a:pt x="939284" y="572774"/>
                    </a:cubicBezTo>
                    <a:cubicBezTo>
                      <a:pt x="953111" y="586310"/>
                      <a:pt x="967323" y="599527"/>
                      <a:pt x="979413" y="614698"/>
                    </a:cubicBezTo>
                    <a:cubicBezTo>
                      <a:pt x="991634" y="630036"/>
                      <a:pt x="1002097" y="646674"/>
                      <a:pt x="1013882" y="662325"/>
                    </a:cubicBezTo>
                    <a:cubicBezTo>
                      <a:pt x="1018213" y="668080"/>
                      <a:pt x="1022565" y="674067"/>
                      <a:pt x="1025732" y="680555"/>
                    </a:cubicBezTo>
                    <a:cubicBezTo>
                      <a:pt x="1027098" y="683352"/>
                      <a:pt x="1028530" y="686193"/>
                      <a:pt x="1027927" y="688366"/>
                    </a:cubicBezTo>
                    <a:cubicBezTo>
                      <a:pt x="1027643" y="689368"/>
                      <a:pt x="1027135" y="690335"/>
                      <a:pt x="1026532" y="691272"/>
                    </a:cubicBezTo>
                    <a:cubicBezTo>
                      <a:pt x="1025783" y="691984"/>
                      <a:pt x="1025035" y="692689"/>
                      <a:pt x="1024287" y="693401"/>
                    </a:cubicBezTo>
                    <a:cubicBezTo>
                      <a:pt x="1008898" y="689957"/>
                      <a:pt x="993472" y="690589"/>
                      <a:pt x="977735" y="690589"/>
                    </a:cubicBezTo>
                    <a:cubicBezTo>
                      <a:pt x="961365" y="690589"/>
                      <a:pt x="944988" y="690589"/>
                      <a:pt x="928618" y="690589"/>
                    </a:cubicBezTo>
                    <a:cubicBezTo>
                      <a:pt x="895377" y="690589"/>
                      <a:pt x="862143" y="690589"/>
                      <a:pt x="828902" y="690589"/>
                    </a:cubicBezTo>
                    <a:cubicBezTo>
                      <a:pt x="763364" y="690589"/>
                      <a:pt x="697827" y="690589"/>
                      <a:pt x="632282" y="690589"/>
                    </a:cubicBezTo>
                    <a:cubicBezTo>
                      <a:pt x="500706" y="690589"/>
                      <a:pt x="369122" y="690589"/>
                      <a:pt x="237545" y="690589"/>
                    </a:cubicBezTo>
                    <a:cubicBezTo>
                      <a:pt x="200926" y="690589"/>
                      <a:pt x="164321" y="690916"/>
                      <a:pt x="127708" y="691286"/>
                    </a:cubicBezTo>
                    <a:cubicBezTo>
                      <a:pt x="91074" y="691657"/>
                      <a:pt x="54171" y="692049"/>
                      <a:pt x="17719" y="695740"/>
                    </a:cubicBezTo>
                    <a:cubicBezTo>
                      <a:pt x="19993" y="692173"/>
                      <a:pt x="21214" y="687595"/>
                      <a:pt x="23277" y="683897"/>
                    </a:cubicBezTo>
                    <a:close/>
                    <a:moveTo>
                      <a:pt x="945315" y="715954"/>
                    </a:moveTo>
                    <a:cubicBezTo>
                      <a:pt x="930391" y="715954"/>
                      <a:pt x="915459" y="715954"/>
                      <a:pt x="900536" y="715954"/>
                    </a:cubicBezTo>
                    <a:cubicBezTo>
                      <a:pt x="870673" y="715954"/>
                      <a:pt x="840811" y="715954"/>
                      <a:pt x="810948" y="715954"/>
                    </a:cubicBezTo>
                    <a:cubicBezTo>
                      <a:pt x="751681" y="715954"/>
                      <a:pt x="692421" y="715954"/>
                      <a:pt x="633154" y="715954"/>
                    </a:cubicBezTo>
                    <a:cubicBezTo>
                      <a:pt x="514605" y="715954"/>
                      <a:pt x="396064" y="715954"/>
                      <a:pt x="277515" y="715954"/>
                    </a:cubicBezTo>
                    <a:cubicBezTo>
                      <a:pt x="244274" y="715954"/>
                      <a:pt x="211047" y="716288"/>
                      <a:pt x="177813" y="716659"/>
                    </a:cubicBezTo>
                    <a:cubicBezTo>
                      <a:pt x="149484" y="716978"/>
                      <a:pt x="120937" y="717327"/>
                      <a:pt x="92680" y="719768"/>
                    </a:cubicBezTo>
                    <a:cubicBezTo>
                      <a:pt x="91743" y="718075"/>
                      <a:pt x="90202" y="716731"/>
                      <a:pt x="88023" y="716252"/>
                    </a:cubicBezTo>
                    <a:cubicBezTo>
                      <a:pt x="72394" y="712793"/>
                      <a:pt x="56308" y="713818"/>
                      <a:pt x="40759" y="709371"/>
                    </a:cubicBezTo>
                    <a:cubicBezTo>
                      <a:pt x="37838" y="708535"/>
                      <a:pt x="34888" y="707496"/>
                      <a:pt x="32011" y="706254"/>
                    </a:cubicBezTo>
                    <a:cubicBezTo>
                      <a:pt x="58996" y="708397"/>
                      <a:pt x="86206" y="709015"/>
                      <a:pt x="113242" y="709291"/>
                    </a:cubicBezTo>
                    <a:cubicBezTo>
                      <a:pt x="146476" y="709625"/>
                      <a:pt x="179717" y="710134"/>
                      <a:pt x="212958" y="710134"/>
                    </a:cubicBezTo>
                    <a:cubicBezTo>
                      <a:pt x="278496" y="710134"/>
                      <a:pt x="344041" y="710134"/>
                      <a:pt x="409578" y="710134"/>
                    </a:cubicBezTo>
                    <a:cubicBezTo>
                      <a:pt x="541154" y="710134"/>
                      <a:pt x="672738" y="710134"/>
                      <a:pt x="804314" y="710134"/>
                    </a:cubicBezTo>
                    <a:cubicBezTo>
                      <a:pt x="840927" y="710134"/>
                      <a:pt x="877539" y="710134"/>
                      <a:pt x="914152" y="710134"/>
                    </a:cubicBezTo>
                    <a:cubicBezTo>
                      <a:pt x="932934" y="710134"/>
                      <a:pt x="951716" y="710134"/>
                      <a:pt x="970498" y="710134"/>
                    </a:cubicBezTo>
                    <a:cubicBezTo>
                      <a:pt x="980445" y="710134"/>
                      <a:pt x="990421" y="710483"/>
                      <a:pt x="1000324" y="710134"/>
                    </a:cubicBezTo>
                    <a:cubicBezTo>
                      <a:pt x="995042" y="712481"/>
                      <a:pt x="989643" y="714791"/>
                      <a:pt x="985451" y="718257"/>
                    </a:cubicBezTo>
                    <a:cubicBezTo>
                      <a:pt x="972235" y="715351"/>
                      <a:pt x="958902" y="715954"/>
                      <a:pt x="945315" y="7159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85" name="Freeform 195"/>
              <p:cNvSpPr/>
              <p:nvPr/>
            </p:nvSpPr>
            <p:spPr>
              <a:xfrm>
                <a:off x="7893360" y="3669120"/>
                <a:ext cx="740880" cy="459720"/>
              </a:xfrm>
              <a:custGeom>
                <a:avLst/>
                <a:gdLst>
                  <a:gd name="textAreaLeft" fmla="*/ 0 w 740880"/>
                  <a:gd name="textAreaRight" fmla="*/ 742680 w 740880"/>
                  <a:gd name="textAreaTop" fmla="*/ 0 h 459720"/>
                  <a:gd name="textAreaBottom" fmla="*/ 461520 h 459720"/>
                  <a:gd name="GluePoint1X" fmla="*/ 9809 w 742795"/>
                  <a:gd name="GluePoint1Y" fmla="*/ 461526 h 461525"/>
                  <a:gd name="GluePoint2X" fmla="*/ 572858 w 742795"/>
                  <a:gd name="GluePoint2Y" fmla="*/ 461526 h 461525"/>
                  <a:gd name="GluePoint3X" fmla="*/ 731630 w 742795"/>
                  <a:gd name="GluePoint3Y" fmla="*/ 461526 h 461525"/>
                  <a:gd name="GluePoint4X" fmla="*/ 739615 w 742795"/>
                  <a:gd name="GluePoint4Y" fmla="*/ 446311 h 461525"/>
                  <a:gd name="GluePoint5X" fmla="*/ 739738 w 742795"/>
                  <a:gd name="GluePoint5Y" fmla="*/ 444756 h 461525"/>
                  <a:gd name="GluePoint6X" fmla="*/ 741715 w 742795"/>
                  <a:gd name="GluePoint6Y" fmla="*/ 304119 h 461525"/>
                  <a:gd name="GluePoint7X" fmla="*/ 742667 w 742795"/>
                  <a:gd name="GluePoint7Y" fmla="*/ 101280 h 461525"/>
                  <a:gd name="GluePoint8X" fmla="*/ 741896 w 742795"/>
                  <a:gd name="GluePoint8Y" fmla="*/ 59029 h 461525"/>
                  <a:gd name="GluePoint9X" fmla="*/ 738583 w 742795"/>
                  <a:gd name="GluePoint9Y" fmla="*/ 36847 h 461525"/>
                  <a:gd name="GluePoint10X" fmla="*/ 732553 w 742795"/>
                  <a:gd name="GluePoint10Y" fmla="*/ 19336 h 461525"/>
                  <a:gd name="GluePoint11X" fmla="*/ 375853 w 742795"/>
                  <a:gd name="GluePoint11Y" fmla="*/ 19336 h 461525"/>
                  <a:gd name="GluePoint12X" fmla="*/ 378919 w 742795"/>
                  <a:gd name="GluePoint12Y" fmla="*/ 16081 h 461525"/>
                  <a:gd name="GluePoint13X" fmla="*/ 379950 w 742795"/>
                  <a:gd name="GluePoint13Y" fmla="*/ 13625 h 461525"/>
                  <a:gd name="GluePoint14X" fmla="*/ 379950 w 742795"/>
                  <a:gd name="GluePoint14Y" fmla="*/ 8256 h 461525"/>
                  <a:gd name="GluePoint15X" fmla="*/ 377807 w 742795"/>
                  <a:gd name="GluePoint15Y" fmla="*/ 4013 h 461525"/>
                  <a:gd name="GluePoint16X" fmla="*/ 374952 w 742795"/>
                  <a:gd name="GluePoint16Y" fmla="*/ 1390 h 461525"/>
                  <a:gd name="GluePoint17X" fmla="*/ 372518 w 742795"/>
                  <a:gd name="GluePoint17Y" fmla="*/ 365 h 461525"/>
                  <a:gd name="GluePoint18X" fmla="*/ 367104 w 742795"/>
                  <a:gd name="GluePoint18Y" fmla="*/ 365 h 461525"/>
                  <a:gd name="GluePoint19X" fmla="*/ 364671 w 742795"/>
                  <a:gd name="GluePoint19Y" fmla="*/ 1390 h 461525"/>
                  <a:gd name="GluePoint20X" fmla="*/ 361016 w 742795"/>
                  <a:gd name="GluePoint20Y" fmla="*/ 5044 h 461525"/>
                  <a:gd name="GluePoint21X" fmla="*/ 359890 w 742795"/>
                  <a:gd name="GluePoint21Y" fmla="*/ 7740 h 461525"/>
                  <a:gd name="GluePoint22X" fmla="*/ 359853 w 742795"/>
                  <a:gd name="GluePoint22Y" fmla="*/ 7885 h 461525"/>
                  <a:gd name="GluePoint23X" fmla="*/ 359839 w 742795"/>
                  <a:gd name="GluePoint23Y" fmla="*/ 7958 h 461525"/>
                  <a:gd name="GluePoint24X" fmla="*/ 359475 w 742795"/>
                  <a:gd name="GluePoint24Y" fmla="*/ 10661 h 461525"/>
                  <a:gd name="GluePoint25X" fmla="*/ 360907 w 742795"/>
                  <a:gd name="GluePoint25Y" fmla="*/ 16154 h 461525"/>
                  <a:gd name="GluePoint26X" fmla="*/ 363849 w 742795"/>
                  <a:gd name="GluePoint26Y" fmla="*/ 19343 h 461525"/>
                  <a:gd name="GluePoint27X" fmla="*/ 172722 w 742795"/>
                  <a:gd name="GluePoint27Y" fmla="*/ 19343 h 461525"/>
                  <a:gd name="GluePoint28X" fmla="*/ 13725 w 742795"/>
                  <a:gd name="GluePoint28Y" fmla="*/ 19343 h 461525"/>
                  <a:gd name="GluePoint29X" fmla="*/ 4585 w 742795"/>
                  <a:gd name="GluePoint29Y" fmla="*/ 31717 h 461525"/>
                  <a:gd name="GluePoint30X" fmla="*/ 4548 w 742795"/>
                  <a:gd name="GluePoint30Y" fmla="*/ 32211 h 461525"/>
                  <a:gd name="GluePoint31X" fmla="*/ 2841 w 742795"/>
                  <a:gd name="GluePoint31Y" fmla="*/ 55781 h 461525"/>
                  <a:gd name="GluePoint32X" fmla="*/ 2863 w 742795"/>
                  <a:gd name="GluePoint32Y" fmla="*/ 91238 h 461525"/>
                  <a:gd name="GluePoint33X" fmla="*/ 2768 w 742795"/>
                  <a:gd name="GluePoint33Y" fmla="*/ 185759 h 461525"/>
                  <a:gd name="GluePoint34X" fmla="*/ 574 w 742795"/>
                  <a:gd name="GluePoint34Y" fmla="*/ 385467 h 461525"/>
                  <a:gd name="GluePoint35X" fmla="*/ 0 w 742795"/>
                  <a:gd name="GluePoint35Y" fmla="*/ 444763 h 461525"/>
                  <a:gd name="GluePoint36X" fmla="*/ 770 w 742795"/>
                  <a:gd name="GluePoint36Y" fmla="*/ 448709 h 461525"/>
                  <a:gd name="GluePoint37X" fmla="*/ 9809 w 742795"/>
                  <a:gd name="GluePoint37Y" fmla="*/ 461526 h 461525"/>
                  <a:gd name="GluePoint38X" fmla="*/ 573809 w 742795"/>
                  <a:gd name="GluePoint38Y" fmla="*/ 38881 h 461525"/>
                  <a:gd name="GluePoint39X" fmla="*/ 724444 w 742795"/>
                  <a:gd name="GluePoint39Y" fmla="*/ 38881 h 461525"/>
                  <a:gd name="GluePoint40X" fmla="*/ 723034 w 742795"/>
                  <a:gd name="GluePoint40Y" fmla="*/ 55767 h 461525"/>
                  <a:gd name="GluePoint41X" fmla="*/ 723056 w 742795"/>
                  <a:gd name="GluePoint41Y" fmla="*/ 91224 h 461525"/>
                  <a:gd name="GluePoint42X" fmla="*/ 722962 w 742795"/>
                  <a:gd name="GluePoint42Y" fmla="*/ 185745 h 461525"/>
                  <a:gd name="GluePoint43X" fmla="*/ 720768 w 742795"/>
                  <a:gd name="GluePoint43Y" fmla="*/ 385453 h 461525"/>
                  <a:gd name="GluePoint44X" fmla="*/ 720208 w 742795"/>
                  <a:gd name="GluePoint44Y" fmla="*/ 441973 h 461525"/>
                  <a:gd name="GluePoint45X" fmla="*/ 168632 w 742795"/>
                  <a:gd name="GluePoint45Y" fmla="*/ 441973 h 461525"/>
                  <a:gd name="GluePoint46X" fmla="*/ 19596 w 742795"/>
                  <a:gd name="GluePoint46Y" fmla="*/ 441973 h 461525"/>
                  <a:gd name="GluePoint47X" fmla="*/ 21565 w 742795"/>
                  <a:gd name="GluePoint47Y" fmla="*/ 304112 h 461525"/>
                  <a:gd name="GluePoint48X" fmla="*/ 22517 w 742795"/>
                  <a:gd name="GluePoint48Y" fmla="*/ 101273 h 461525"/>
                  <a:gd name="GluePoint49X" fmla="*/ 21754 w 742795"/>
                  <a:gd name="GluePoint49Y" fmla="*/ 59022 h 461525"/>
                  <a:gd name="GluePoint50X" fmla="*/ 18789 w 742795"/>
                  <a:gd name="GluePoint50Y" fmla="*/ 38881 h 461525"/>
                  <a:gd name="GluePoint51X" fmla="*/ 573809 w 742795"/>
                  <a:gd name="GluePoint51Y" fmla="*/ 38881 h 46152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</a:cxnLst>
                <a:rect l="textAreaLeft" t="textAreaTop" r="textAreaRight" b="textAreaBottom"/>
                <a:pathLst>
                  <a:path w="742795" h="461525">
                    <a:moveTo>
                      <a:pt x="9809" y="461526"/>
                    </a:moveTo>
                    <a:cubicBezTo>
                      <a:pt x="197492" y="461526"/>
                      <a:pt x="385174" y="461526"/>
                      <a:pt x="572858" y="461526"/>
                    </a:cubicBezTo>
                    <a:cubicBezTo>
                      <a:pt x="625782" y="461526"/>
                      <a:pt x="678706" y="461526"/>
                      <a:pt x="731630" y="461526"/>
                    </a:cubicBezTo>
                    <a:cubicBezTo>
                      <a:pt x="740378" y="461526"/>
                      <a:pt x="743044" y="452066"/>
                      <a:pt x="739615" y="446311"/>
                    </a:cubicBezTo>
                    <a:cubicBezTo>
                      <a:pt x="739688" y="445810"/>
                      <a:pt x="739738" y="445301"/>
                      <a:pt x="739738" y="444756"/>
                    </a:cubicBezTo>
                    <a:cubicBezTo>
                      <a:pt x="739760" y="397877"/>
                      <a:pt x="741119" y="350991"/>
                      <a:pt x="741715" y="304119"/>
                    </a:cubicBezTo>
                    <a:cubicBezTo>
                      <a:pt x="742572" y="236518"/>
                      <a:pt x="743037" y="168888"/>
                      <a:pt x="742667" y="101280"/>
                    </a:cubicBezTo>
                    <a:cubicBezTo>
                      <a:pt x="742587" y="87322"/>
                      <a:pt x="743335" y="72921"/>
                      <a:pt x="741896" y="59029"/>
                    </a:cubicBezTo>
                    <a:cubicBezTo>
                      <a:pt x="741119" y="51546"/>
                      <a:pt x="739869" y="44214"/>
                      <a:pt x="738583" y="36847"/>
                    </a:cubicBezTo>
                    <a:cubicBezTo>
                      <a:pt x="744629" y="31841"/>
                      <a:pt x="742630" y="19336"/>
                      <a:pt x="732553" y="19336"/>
                    </a:cubicBezTo>
                    <a:cubicBezTo>
                      <a:pt x="613655" y="19336"/>
                      <a:pt x="494757" y="19336"/>
                      <a:pt x="375853" y="19336"/>
                    </a:cubicBezTo>
                    <a:cubicBezTo>
                      <a:pt x="377102" y="18479"/>
                      <a:pt x="378141" y="17411"/>
                      <a:pt x="378919" y="16081"/>
                    </a:cubicBezTo>
                    <a:cubicBezTo>
                      <a:pt x="379362" y="15296"/>
                      <a:pt x="379711" y="14475"/>
                      <a:pt x="379950" y="13625"/>
                    </a:cubicBezTo>
                    <a:cubicBezTo>
                      <a:pt x="380430" y="11831"/>
                      <a:pt x="380430" y="10043"/>
                      <a:pt x="379950" y="8256"/>
                    </a:cubicBezTo>
                    <a:cubicBezTo>
                      <a:pt x="379638" y="6941"/>
                      <a:pt x="378708" y="4993"/>
                      <a:pt x="377807" y="4013"/>
                    </a:cubicBezTo>
                    <a:cubicBezTo>
                      <a:pt x="377088" y="2908"/>
                      <a:pt x="376136" y="2029"/>
                      <a:pt x="374952" y="1390"/>
                    </a:cubicBezTo>
                    <a:cubicBezTo>
                      <a:pt x="374138" y="1048"/>
                      <a:pt x="373332" y="707"/>
                      <a:pt x="372518" y="365"/>
                    </a:cubicBezTo>
                    <a:cubicBezTo>
                      <a:pt x="370716" y="-122"/>
                      <a:pt x="368914" y="-122"/>
                      <a:pt x="367104" y="365"/>
                    </a:cubicBezTo>
                    <a:cubicBezTo>
                      <a:pt x="366291" y="707"/>
                      <a:pt x="365484" y="1048"/>
                      <a:pt x="364671" y="1390"/>
                    </a:cubicBezTo>
                    <a:cubicBezTo>
                      <a:pt x="363138" y="2298"/>
                      <a:pt x="361924" y="3511"/>
                      <a:pt x="361016" y="5044"/>
                    </a:cubicBezTo>
                    <a:cubicBezTo>
                      <a:pt x="360602" y="5923"/>
                      <a:pt x="360158" y="6810"/>
                      <a:pt x="359890" y="7740"/>
                    </a:cubicBezTo>
                    <a:cubicBezTo>
                      <a:pt x="359875" y="7791"/>
                      <a:pt x="359868" y="7834"/>
                      <a:pt x="359853" y="7885"/>
                    </a:cubicBezTo>
                    <a:cubicBezTo>
                      <a:pt x="359846" y="7907"/>
                      <a:pt x="359846" y="7929"/>
                      <a:pt x="359839" y="7958"/>
                    </a:cubicBezTo>
                    <a:cubicBezTo>
                      <a:pt x="359715" y="8859"/>
                      <a:pt x="359599" y="9760"/>
                      <a:pt x="359475" y="10661"/>
                    </a:cubicBezTo>
                    <a:cubicBezTo>
                      <a:pt x="359359" y="12463"/>
                      <a:pt x="359999" y="14606"/>
                      <a:pt x="360907" y="16154"/>
                    </a:cubicBezTo>
                    <a:cubicBezTo>
                      <a:pt x="361648" y="17418"/>
                      <a:pt x="362665" y="18501"/>
                      <a:pt x="363849" y="19343"/>
                    </a:cubicBezTo>
                    <a:cubicBezTo>
                      <a:pt x="300143" y="19343"/>
                      <a:pt x="236429" y="19343"/>
                      <a:pt x="172722" y="19343"/>
                    </a:cubicBezTo>
                    <a:cubicBezTo>
                      <a:pt x="119726" y="19343"/>
                      <a:pt x="66722" y="19343"/>
                      <a:pt x="13725" y="19343"/>
                    </a:cubicBezTo>
                    <a:cubicBezTo>
                      <a:pt x="6307" y="19343"/>
                      <a:pt x="3262" y="26137"/>
                      <a:pt x="4585" y="31717"/>
                    </a:cubicBezTo>
                    <a:cubicBezTo>
                      <a:pt x="4570" y="31884"/>
                      <a:pt x="4548" y="32051"/>
                      <a:pt x="4548" y="32211"/>
                    </a:cubicBezTo>
                    <a:cubicBezTo>
                      <a:pt x="4440" y="40036"/>
                      <a:pt x="3357" y="47971"/>
                      <a:pt x="2841" y="55781"/>
                    </a:cubicBezTo>
                    <a:cubicBezTo>
                      <a:pt x="2071" y="67552"/>
                      <a:pt x="2768" y="79446"/>
                      <a:pt x="2863" y="91238"/>
                    </a:cubicBezTo>
                    <a:cubicBezTo>
                      <a:pt x="3117" y="122743"/>
                      <a:pt x="3066" y="154255"/>
                      <a:pt x="2768" y="185759"/>
                    </a:cubicBezTo>
                    <a:cubicBezTo>
                      <a:pt x="2136" y="252329"/>
                      <a:pt x="1148" y="318898"/>
                      <a:pt x="574" y="385467"/>
                    </a:cubicBezTo>
                    <a:cubicBezTo>
                      <a:pt x="407" y="405230"/>
                      <a:pt x="15" y="425000"/>
                      <a:pt x="0" y="444763"/>
                    </a:cubicBezTo>
                    <a:cubicBezTo>
                      <a:pt x="0" y="446260"/>
                      <a:pt x="283" y="447568"/>
                      <a:pt x="770" y="448709"/>
                    </a:cubicBezTo>
                    <a:cubicBezTo>
                      <a:pt x="-814" y="454354"/>
                      <a:pt x="2180" y="461526"/>
                      <a:pt x="9809" y="461526"/>
                    </a:cubicBezTo>
                    <a:close/>
                    <a:moveTo>
                      <a:pt x="573809" y="38881"/>
                    </a:moveTo>
                    <a:cubicBezTo>
                      <a:pt x="624023" y="38881"/>
                      <a:pt x="674230" y="38881"/>
                      <a:pt x="724444" y="38881"/>
                    </a:cubicBezTo>
                    <a:cubicBezTo>
                      <a:pt x="724059" y="44519"/>
                      <a:pt x="723398" y="50172"/>
                      <a:pt x="723034" y="55767"/>
                    </a:cubicBezTo>
                    <a:cubicBezTo>
                      <a:pt x="722264" y="67537"/>
                      <a:pt x="722962" y="79432"/>
                      <a:pt x="723056" y="91224"/>
                    </a:cubicBezTo>
                    <a:cubicBezTo>
                      <a:pt x="723318" y="122729"/>
                      <a:pt x="723259" y="154240"/>
                      <a:pt x="722962" y="185745"/>
                    </a:cubicBezTo>
                    <a:cubicBezTo>
                      <a:pt x="722330" y="252314"/>
                      <a:pt x="721341" y="318883"/>
                      <a:pt x="720768" y="385453"/>
                    </a:cubicBezTo>
                    <a:cubicBezTo>
                      <a:pt x="720608" y="404293"/>
                      <a:pt x="720251" y="423133"/>
                      <a:pt x="720208" y="441973"/>
                    </a:cubicBezTo>
                    <a:cubicBezTo>
                      <a:pt x="536347" y="441973"/>
                      <a:pt x="352486" y="441973"/>
                      <a:pt x="168632" y="441973"/>
                    </a:cubicBezTo>
                    <a:cubicBezTo>
                      <a:pt x="118956" y="441973"/>
                      <a:pt x="69279" y="441973"/>
                      <a:pt x="19596" y="441973"/>
                    </a:cubicBezTo>
                    <a:cubicBezTo>
                      <a:pt x="19668" y="396024"/>
                      <a:pt x="20984" y="350061"/>
                      <a:pt x="21565" y="304112"/>
                    </a:cubicBezTo>
                    <a:cubicBezTo>
                      <a:pt x="22422" y="236511"/>
                      <a:pt x="22887" y="168881"/>
                      <a:pt x="22517" y="101273"/>
                    </a:cubicBezTo>
                    <a:cubicBezTo>
                      <a:pt x="22444" y="87315"/>
                      <a:pt x="23185" y="72914"/>
                      <a:pt x="21754" y="59022"/>
                    </a:cubicBezTo>
                    <a:cubicBezTo>
                      <a:pt x="21049" y="52228"/>
                      <a:pt x="19952" y="45558"/>
                      <a:pt x="18789" y="38881"/>
                    </a:cubicBezTo>
                    <a:cubicBezTo>
                      <a:pt x="203799" y="38881"/>
                      <a:pt x="388800" y="38881"/>
                      <a:pt x="573809" y="388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86" name="Freeform 196"/>
              <p:cNvSpPr/>
              <p:nvPr/>
            </p:nvSpPr>
            <p:spPr>
              <a:xfrm>
                <a:off x="8044560" y="4253760"/>
                <a:ext cx="368640" cy="72000"/>
              </a:xfrm>
              <a:custGeom>
                <a:avLst/>
                <a:gdLst>
                  <a:gd name="textAreaLeft" fmla="*/ 0 w 368640"/>
                  <a:gd name="textAreaRight" fmla="*/ 370440 w 368640"/>
                  <a:gd name="textAreaTop" fmla="*/ 0 h 72000"/>
                  <a:gd name="textAreaBottom" fmla="*/ 73800 h 72000"/>
                  <a:gd name="GluePoint1X" fmla="*/ 9434 w 370436"/>
                  <a:gd name="GluePoint1Y" fmla="*/ 73818 h 73818"/>
                  <a:gd name="GluePoint2X" fmla="*/ 360198 w 370436"/>
                  <a:gd name="GluePoint2Y" fmla="*/ 70672 h 73818"/>
                  <a:gd name="GluePoint3X" fmla="*/ 365125 w 370436"/>
                  <a:gd name="GluePoint3Y" fmla="*/ 69284 h 73818"/>
                  <a:gd name="GluePoint4X" fmla="*/ 370313 w 370436"/>
                  <a:gd name="GluePoint4Y" fmla="*/ 59257 h 73818"/>
                  <a:gd name="GluePoint5X" fmla="*/ 363250 w 370436"/>
                  <a:gd name="GluePoint5Y" fmla="*/ 43963 h 73818"/>
                  <a:gd name="GluePoint6X" fmla="*/ 357183 w 370436"/>
                  <a:gd name="GluePoint6Y" fmla="*/ 30136 h 73818"/>
                  <a:gd name="GluePoint7X" fmla="*/ 346757 w 370436"/>
                  <a:gd name="GluePoint7Y" fmla="*/ 13032 h 73818"/>
                  <a:gd name="GluePoint8X" fmla="*/ 337355 w 370436"/>
                  <a:gd name="GluePoint8Y" fmla="*/ 3383 h 73818"/>
                  <a:gd name="GluePoint9X" fmla="*/ 32322 w 370436"/>
                  <a:gd name="GluePoint9Y" fmla="*/ 1756 h 73818"/>
                  <a:gd name="GluePoint10X" fmla="*/ 23748 w 370436"/>
                  <a:gd name="GluePoint10Y" fmla="*/ 7474 h 73818"/>
                  <a:gd name="GluePoint11X" fmla="*/ 22070 w 370436"/>
                  <a:gd name="GluePoint11Y" fmla="*/ 10097 h 73818"/>
                  <a:gd name="GluePoint12X" fmla="*/ 1493 w 370436"/>
                  <a:gd name="GluePoint12Y" fmla="*/ 58560 h 73818"/>
                  <a:gd name="GluePoint13X" fmla="*/ 9434 w 370436"/>
                  <a:gd name="GluePoint13Y" fmla="*/ 73818 h 73818"/>
                  <a:gd name="GluePoint14X" fmla="*/ 335124 w 370436"/>
                  <a:gd name="GluePoint14Y" fmla="*/ 22834 h 73818"/>
                  <a:gd name="GluePoint15X" fmla="*/ 337515 w 370436"/>
                  <a:gd name="GluePoint15Y" fmla="*/ 26968 h 73818"/>
                  <a:gd name="GluePoint16X" fmla="*/ 343676 w 370436"/>
                  <a:gd name="GluePoint16Y" fmla="*/ 41659 h 73818"/>
                  <a:gd name="GluePoint17X" fmla="*/ 347309 w 370436"/>
                  <a:gd name="GluePoint17Y" fmla="*/ 51425 h 73818"/>
                  <a:gd name="GluePoint18X" fmla="*/ 23458 w 370436"/>
                  <a:gd name="GluePoint18Y" fmla="*/ 54266 h 73818"/>
                  <a:gd name="GluePoint19X" fmla="*/ 38396 w 370436"/>
                  <a:gd name="GluePoint19Y" fmla="*/ 21148 h 73818"/>
                  <a:gd name="GluePoint20X" fmla="*/ 335124 w 370436"/>
                  <a:gd name="GluePoint20Y" fmla="*/ 22834 h 7381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</a:cxnLst>
                <a:rect l="textAreaLeft" t="textAreaTop" r="textAreaRight" b="textAreaBottom"/>
                <a:pathLst>
                  <a:path w="370436" h="73818">
                    <a:moveTo>
                      <a:pt x="9434" y="73818"/>
                    </a:moveTo>
                    <a:cubicBezTo>
                      <a:pt x="126363" y="73825"/>
                      <a:pt x="243306" y="73803"/>
                      <a:pt x="360198" y="70672"/>
                    </a:cubicBezTo>
                    <a:cubicBezTo>
                      <a:pt x="362138" y="70621"/>
                      <a:pt x="363781" y="70105"/>
                      <a:pt x="365125" y="69284"/>
                    </a:cubicBezTo>
                    <a:cubicBezTo>
                      <a:pt x="368598" y="67642"/>
                      <a:pt x="371025" y="63152"/>
                      <a:pt x="370313" y="59257"/>
                    </a:cubicBezTo>
                    <a:cubicBezTo>
                      <a:pt x="369339" y="53902"/>
                      <a:pt x="365495" y="48925"/>
                      <a:pt x="363250" y="43963"/>
                    </a:cubicBezTo>
                    <a:cubicBezTo>
                      <a:pt x="361172" y="39378"/>
                      <a:pt x="359349" y="34677"/>
                      <a:pt x="357183" y="30136"/>
                    </a:cubicBezTo>
                    <a:cubicBezTo>
                      <a:pt x="354488" y="24476"/>
                      <a:pt x="351327" y="17849"/>
                      <a:pt x="346757" y="13032"/>
                    </a:cubicBezTo>
                    <a:cubicBezTo>
                      <a:pt x="346539" y="8317"/>
                      <a:pt x="343407" y="3630"/>
                      <a:pt x="337355" y="3383"/>
                    </a:cubicBezTo>
                    <a:cubicBezTo>
                      <a:pt x="235728" y="-795"/>
                      <a:pt x="133992" y="-817"/>
                      <a:pt x="32322" y="1756"/>
                    </a:cubicBezTo>
                    <a:cubicBezTo>
                      <a:pt x="27933" y="1865"/>
                      <a:pt x="25078" y="4328"/>
                      <a:pt x="23748" y="7474"/>
                    </a:cubicBezTo>
                    <a:cubicBezTo>
                      <a:pt x="23109" y="8179"/>
                      <a:pt x="22535" y="9043"/>
                      <a:pt x="22070" y="10097"/>
                    </a:cubicBezTo>
                    <a:cubicBezTo>
                      <a:pt x="14884" y="26125"/>
                      <a:pt x="6260" y="41565"/>
                      <a:pt x="1493" y="58560"/>
                    </a:cubicBezTo>
                    <a:cubicBezTo>
                      <a:pt x="-2002" y="64292"/>
                      <a:pt x="636" y="73818"/>
                      <a:pt x="9434" y="73818"/>
                    </a:cubicBezTo>
                    <a:close/>
                    <a:moveTo>
                      <a:pt x="335124" y="22834"/>
                    </a:moveTo>
                    <a:cubicBezTo>
                      <a:pt x="335945" y="24200"/>
                      <a:pt x="336773" y="25558"/>
                      <a:pt x="337515" y="26968"/>
                    </a:cubicBezTo>
                    <a:cubicBezTo>
                      <a:pt x="340000" y="31684"/>
                      <a:pt x="341736" y="36711"/>
                      <a:pt x="343676" y="41659"/>
                    </a:cubicBezTo>
                    <a:cubicBezTo>
                      <a:pt x="344868" y="44711"/>
                      <a:pt x="346016" y="48075"/>
                      <a:pt x="347309" y="51425"/>
                    </a:cubicBezTo>
                    <a:cubicBezTo>
                      <a:pt x="239383" y="54106"/>
                      <a:pt x="131413" y="54266"/>
                      <a:pt x="23458" y="54266"/>
                    </a:cubicBezTo>
                    <a:cubicBezTo>
                      <a:pt x="27701" y="42931"/>
                      <a:pt x="33376" y="32192"/>
                      <a:pt x="38396" y="21148"/>
                    </a:cubicBezTo>
                    <a:cubicBezTo>
                      <a:pt x="137298" y="18750"/>
                      <a:pt x="236266" y="18830"/>
                      <a:pt x="335124" y="228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</p:grpSp>
      <p:grpSp>
        <p:nvGrpSpPr>
          <p:cNvPr id="487" name="Afbeelding 153"/>
          <p:cNvGrpSpPr/>
          <p:nvPr/>
        </p:nvGrpSpPr>
        <p:grpSpPr>
          <a:xfrm>
            <a:off x="6580800" y="4215240"/>
            <a:ext cx="1446480" cy="2206800"/>
            <a:chOff x="6580800" y="4215240"/>
            <a:chExt cx="1446480" cy="2206800"/>
          </a:xfrm>
        </p:grpSpPr>
        <p:sp>
          <p:nvSpPr>
            <p:cNvPr id="488" name="Freeform 198"/>
            <p:cNvSpPr/>
            <p:nvPr/>
          </p:nvSpPr>
          <p:spPr>
            <a:xfrm>
              <a:off x="6593760" y="4228560"/>
              <a:ext cx="1312920" cy="1198800"/>
            </a:xfrm>
            <a:custGeom>
              <a:avLst/>
              <a:gdLst>
                <a:gd name="textAreaLeft" fmla="*/ 0 w 1312920"/>
                <a:gd name="textAreaRight" fmla="*/ 1314720 w 1312920"/>
                <a:gd name="textAreaTop" fmla="*/ 0 h 1198800"/>
                <a:gd name="textAreaBottom" fmla="*/ 1200600 h 1198800"/>
                <a:gd name="GluePoint1X" fmla="*/ 1275053 w 1314890"/>
                <a:gd name="GluePoint1Y" fmla="*/ 895887 h 1200453"/>
                <a:gd name="GluePoint2X" fmla="*/ 1168472 w 1314890"/>
                <a:gd name="GluePoint2Y" fmla="*/ 851094 h 1200453"/>
                <a:gd name="GluePoint3X" fmla="*/ 855686 w 1314890"/>
                <a:gd name="GluePoint3Y" fmla="*/ 802434 h 1200453"/>
                <a:gd name="GluePoint4X" fmla="*/ 843327 w 1314890"/>
                <a:gd name="GluePoint4Y" fmla="*/ 786217 h 1200453"/>
                <a:gd name="GluePoint5X" fmla="*/ 725933 w 1314890"/>
                <a:gd name="GluePoint5Y" fmla="*/ 421685 h 1200453"/>
                <a:gd name="GluePoint6X" fmla="*/ 702763 w 1314890"/>
                <a:gd name="GluePoint6Y" fmla="*/ 121258 h 1200453"/>
                <a:gd name="GluePoint7X" fmla="*/ 591552 w 1314890"/>
                <a:gd name="GluePoint7Y" fmla="*/ 2310 h 1200453"/>
                <a:gd name="GluePoint8X" fmla="*/ 359083 w 1314890"/>
                <a:gd name="GluePoint8Y" fmla="*/ 4635 h 1200453"/>
                <a:gd name="GluePoint9X" fmla="*/ 21579 w 1314890"/>
                <a:gd name="GluePoint9Y" fmla="*/ 76457 h 1200453"/>
                <a:gd name="GluePoint10X" fmla="*/ 59049 w 1314890"/>
                <a:gd name="GluePoint10Y" fmla="*/ 295797 h 1200453"/>
                <a:gd name="GluePoint11X" fmla="*/ 106538 w 1314890"/>
                <a:gd name="GluePoint11Y" fmla="*/ 740653 h 1200453"/>
                <a:gd name="GluePoint12X" fmla="*/ 115032 w 1314890"/>
                <a:gd name="GluePoint12Y" fmla="*/ 1036451 h 1200453"/>
                <a:gd name="GluePoint13X" fmla="*/ 155626 w 1314890"/>
                <a:gd name="GluePoint13Y" fmla="*/ 1050576 h 1200453"/>
                <a:gd name="GluePoint14X" fmla="*/ 171262 w 1314890"/>
                <a:gd name="GluePoint14Y" fmla="*/ 1053105 h 1200453"/>
                <a:gd name="GluePoint15X" fmla="*/ 306566 w 1314890"/>
                <a:gd name="GluePoint15Y" fmla="*/ 1163879 h 1200453"/>
                <a:gd name="GluePoint16X" fmla="*/ 1017096 w 1314890"/>
                <a:gd name="GluePoint16Y" fmla="*/ 1180874 h 1200453"/>
                <a:gd name="GluePoint17X" fmla="*/ 1288953 w 1314890"/>
                <a:gd name="GluePoint17Y" fmla="*/ 1105956 h 1200453"/>
                <a:gd name="GluePoint18X" fmla="*/ 1314441 w 1314890"/>
                <a:gd name="GluePoint18Y" fmla="*/ 976203 h 1200453"/>
                <a:gd name="GluePoint19X" fmla="*/ 1275053 w 1314890"/>
                <a:gd name="GluePoint19Y" fmla="*/ 895887 h 120045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</a:cxnLst>
              <a:rect l="textAreaLeft" t="textAreaTop" r="textAreaRight" b="textAreaBottom"/>
              <a:pathLst>
                <a:path w="1314890" h="1200453">
                  <a:moveTo>
                    <a:pt x="1275053" y="895887"/>
                  </a:moveTo>
                  <a:cubicBezTo>
                    <a:pt x="1250996" y="863525"/>
                    <a:pt x="1205549" y="859355"/>
                    <a:pt x="1168472" y="851094"/>
                  </a:cubicBezTo>
                  <a:cubicBezTo>
                    <a:pt x="1062754" y="826484"/>
                    <a:pt x="964440" y="804999"/>
                    <a:pt x="855686" y="802434"/>
                  </a:cubicBezTo>
                  <a:cubicBezTo>
                    <a:pt x="850862" y="800160"/>
                    <a:pt x="846335" y="789625"/>
                    <a:pt x="843327" y="786217"/>
                  </a:cubicBezTo>
                  <a:cubicBezTo>
                    <a:pt x="757089" y="686523"/>
                    <a:pt x="733780" y="549723"/>
                    <a:pt x="725933" y="421685"/>
                  </a:cubicBezTo>
                  <a:cubicBezTo>
                    <a:pt x="722373" y="320995"/>
                    <a:pt x="725388" y="220059"/>
                    <a:pt x="702763" y="121258"/>
                  </a:cubicBezTo>
                  <a:cubicBezTo>
                    <a:pt x="692169" y="55924"/>
                    <a:pt x="667342" y="6764"/>
                    <a:pt x="591552" y="2310"/>
                  </a:cubicBezTo>
                  <a:cubicBezTo>
                    <a:pt x="512776" y="-2318"/>
                    <a:pt x="436544" y="820"/>
                    <a:pt x="359083" y="4635"/>
                  </a:cubicBezTo>
                  <a:cubicBezTo>
                    <a:pt x="243920" y="17394"/>
                    <a:pt x="128103" y="30879"/>
                    <a:pt x="21579" y="76457"/>
                  </a:cubicBezTo>
                  <a:cubicBezTo>
                    <a:pt x="-35537" y="144480"/>
                    <a:pt x="36234" y="228066"/>
                    <a:pt x="59049" y="295797"/>
                  </a:cubicBezTo>
                  <a:cubicBezTo>
                    <a:pt x="109786" y="439341"/>
                    <a:pt x="110694" y="589583"/>
                    <a:pt x="106538" y="740653"/>
                  </a:cubicBezTo>
                  <a:cubicBezTo>
                    <a:pt x="103748" y="841939"/>
                    <a:pt x="99905" y="937339"/>
                    <a:pt x="115032" y="1036451"/>
                  </a:cubicBezTo>
                  <a:cubicBezTo>
                    <a:pt x="116282" y="1071945"/>
                    <a:pt x="136916" y="1069998"/>
                    <a:pt x="155626" y="1050576"/>
                  </a:cubicBezTo>
                  <a:cubicBezTo>
                    <a:pt x="160327" y="1045693"/>
                    <a:pt x="168472" y="1046929"/>
                    <a:pt x="171262" y="1053105"/>
                  </a:cubicBezTo>
                  <a:cubicBezTo>
                    <a:pt x="197070" y="1110308"/>
                    <a:pt x="243542" y="1156337"/>
                    <a:pt x="306566" y="1163879"/>
                  </a:cubicBezTo>
                  <a:cubicBezTo>
                    <a:pt x="541527" y="1206152"/>
                    <a:pt x="780398" y="1211731"/>
                    <a:pt x="1017096" y="1180874"/>
                  </a:cubicBezTo>
                  <a:cubicBezTo>
                    <a:pt x="1091003" y="1164707"/>
                    <a:pt x="1246949" y="1169481"/>
                    <a:pt x="1288953" y="1105956"/>
                  </a:cubicBezTo>
                  <a:cubicBezTo>
                    <a:pt x="1312029" y="1067121"/>
                    <a:pt x="1312836" y="1020292"/>
                    <a:pt x="1314441" y="976203"/>
                  </a:cubicBezTo>
                  <a:cubicBezTo>
                    <a:pt x="1318096" y="942672"/>
                    <a:pt x="1298965" y="917089"/>
                    <a:pt x="1275053" y="8958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489" name="Freeform 199"/>
            <p:cNvSpPr/>
            <p:nvPr/>
          </p:nvSpPr>
          <p:spPr>
            <a:xfrm>
              <a:off x="6794280" y="5853960"/>
              <a:ext cx="1209960" cy="457200"/>
            </a:xfrm>
            <a:custGeom>
              <a:avLst/>
              <a:gdLst>
                <a:gd name="textAreaLeft" fmla="*/ 0 w 1209960"/>
                <a:gd name="textAreaRight" fmla="*/ 1211760 w 1209960"/>
                <a:gd name="textAreaTop" fmla="*/ 0 h 457200"/>
                <a:gd name="textAreaBottom" fmla="*/ 459000 h 457200"/>
                <a:gd name="GluePoint1X" fmla="*/ 1204135 w 1211811"/>
                <a:gd name="GluePoint1Y" fmla="*/ 215031 h 459115"/>
                <a:gd name="GluePoint2X" fmla="*/ 1175922 w 1211811"/>
                <a:gd name="GluePoint2Y" fmla="*/ 175440 h 459115"/>
                <a:gd name="GluePoint3X" fmla="*/ 1175552 w 1211811"/>
                <a:gd name="GluePoint3Y" fmla="*/ 175309 h 459115"/>
                <a:gd name="GluePoint4X" fmla="*/ 880160 w 1211811"/>
                <a:gd name="GluePoint4Y" fmla="*/ 101954 h 459115"/>
                <a:gd name="GluePoint5X" fmla="*/ 876527 w 1211811"/>
                <a:gd name="GluePoint5Y" fmla="*/ 95138 h 459115"/>
                <a:gd name="GluePoint6X" fmla="*/ 873774 w 1211811"/>
                <a:gd name="GluePoint6Y" fmla="*/ 48005 h 459115"/>
                <a:gd name="GluePoint7X" fmla="*/ 824460 w 1211811"/>
                <a:gd name="GluePoint7Y" fmla="*/ 850 h 459115"/>
                <a:gd name="GluePoint8X" fmla="*/ 750357 w 1211811"/>
                <a:gd name="GluePoint8Y" fmla="*/ 13688 h 459115"/>
                <a:gd name="GluePoint9X" fmla="*/ 696713 w 1211811"/>
                <a:gd name="GluePoint9Y" fmla="*/ 23555 h 459115"/>
                <a:gd name="GluePoint10X" fmla="*/ 692710 w 1211811"/>
                <a:gd name="GluePoint10Y" fmla="*/ 34127 h 459115"/>
                <a:gd name="GluePoint11X" fmla="*/ 698617 w 1211811"/>
                <a:gd name="GluePoint11Y" fmla="*/ 42599 h 459115"/>
                <a:gd name="GluePoint12X" fmla="*/ 699242 w 1211811"/>
                <a:gd name="GluePoint12Y" fmla="*/ 45113 h 459115"/>
                <a:gd name="GluePoint13X" fmla="*/ 697862 w 1211811"/>
                <a:gd name="GluePoint13Y" fmla="*/ 65356 h 459115"/>
                <a:gd name="GluePoint14X" fmla="*/ 696953 w 1211811"/>
                <a:gd name="GluePoint14Y" fmla="*/ 67928 h 459115"/>
                <a:gd name="GluePoint15X" fmla="*/ 621062 w 1211811"/>
                <a:gd name="GluePoint15Y" fmla="*/ 106959 h 459115"/>
                <a:gd name="GluePoint16X" fmla="*/ 620408 w 1211811"/>
                <a:gd name="GluePoint16Y" fmla="*/ 107047 h 459115"/>
                <a:gd name="GluePoint17X" fmla="*/ 464731 w 1211811"/>
                <a:gd name="GluePoint17Y" fmla="*/ 75332 h 459115"/>
                <a:gd name="GluePoint18X" fmla="*/ 463546 w 1211811"/>
                <a:gd name="GluePoint18Y" fmla="*/ 72788 h 459115"/>
                <a:gd name="GluePoint19X" fmla="*/ 461774 w 1211811"/>
                <a:gd name="GluePoint19Y" fmla="*/ 60967 h 459115"/>
                <a:gd name="GluePoint20X" fmla="*/ 458192 w 1211811"/>
                <a:gd name="GluePoint20Y" fmla="*/ 43536 h 459115"/>
                <a:gd name="GluePoint21X" fmla="*/ 452524 w 1211811"/>
                <a:gd name="GluePoint21Y" fmla="*/ 40056 h 459115"/>
                <a:gd name="GluePoint22X" fmla="*/ 245740 w 1211811"/>
                <a:gd name="GluePoint22Y" fmla="*/ 35522 h 459115"/>
                <a:gd name="GluePoint23X" fmla="*/ 165917 w 1211811"/>
                <a:gd name="GluePoint23Y" fmla="*/ 47482 h 459115"/>
                <a:gd name="GluePoint24X" fmla="*/ 149882 w 1211811"/>
                <a:gd name="GluePoint24Y" fmla="*/ 90641 h 459115"/>
                <a:gd name="GluePoint25X" fmla="*/ 146263 w 1211811"/>
                <a:gd name="GluePoint25Y" fmla="*/ 104170 h 459115"/>
                <a:gd name="GluePoint26X" fmla="*/ 146975 w 1211811"/>
                <a:gd name="GluePoint26Y" fmla="*/ 109822 h 459115"/>
                <a:gd name="GluePoint27X" fmla="*/ 151858 w 1211811"/>
                <a:gd name="GluePoint27Y" fmla="*/ 112750 h 459115"/>
                <a:gd name="GluePoint28X" fmla="*/ 286632 w 1211811"/>
                <a:gd name="GluePoint28Y" fmla="*/ 121288 h 459115"/>
                <a:gd name="GluePoint29X" fmla="*/ 288128 w 1211811"/>
                <a:gd name="GluePoint29Y" fmla="*/ 131227 h 459115"/>
                <a:gd name="GluePoint30X" fmla="*/ 32815 w 1211811"/>
                <a:gd name="GluePoint30Y" fmla="*/ 232186 h 459115"/>
                <a:gd name="GluePoint31X" fmla="*/ 7327 w 1211811"/>
                <a:gd name="GluePoint31Y" fmla="*/ 266938 h 459115"/>
                <a:gd name="GluePoint32X" fmla="*/ 5779 w 1211811"/>
                <a:gd name="GluePoint32Y" fmla="*/ 354208 h 459115"/>
                <a:gd name="GluePoint33X" fmla="*/ 107726 w 1211811"/>
                <a:gd name="GluePoint33Y" fmla="*/ 322543 h 459115"/>
                <a:gd name="GluePoint34X" fmla="*/ 254466 w 1211811"/>
                <a:gd name="GluePoint34Y" fmla="*/ 264620 h 459115"/>
                <a:gd name="GluePoint35X" fmla="*/ 415846 w 1211811"/>
                <a:gd name="GluePoint35Y" fmla="*/ 221999 h 459115"/>
                <a:gd name="GluePoint36X" fmla="*/ 416108 w 1211811"/>
                <a:gd name="GluePoint36Y" fmla="*/ 221926 h 459115"/>
                <a:gd name="GluePoint37X" fmla="*/ 528350 w 1211811"/>
                <a:gd name="GluePoint37Y" fmla="*/ 181201 h 459115"/>
                <a:gd name="GluePoint38X" fmla="*/ 528554 w 1211811"/>
                <a:gd name="GluePoint38Y" fmla="*/ 180969 h 459115"/>
                <a:gd name="GluePoint39X" fmla="*/ 538755 w 1211811"/>
                <a:gd name="GluePoint39Y" fmla="*/ 178797 h 459115"/>
                <a:gd name="GluePoint40X" fmla="*/ 553926 w 1211811"/>
                <a:gd name="GluePoint40Y" fmla="*/ 194294 h 459115"/>
                <a:gd name="GluePoint41X" fmla="*/ 576232 w 1211811"/>
                <a:gd name="GluePoint41Y" fmla="*/ 228117 h 459115"/>
                <a:gd name="GluePoint42X" fmla="*/ 598930 w 1211811"/>
                <a:gd name="GluePoint42Y" fmla="*/ 319942 h 459115"/>
                <a:gd name="GluePoint43X" fmla="*/ 624484 w 1211811"/>
                <a:gd name="GluePoint43Y" fmla="*/ 415407 h 459115"/>
                <a:gd name="GluePoint44X" fmla="*/ 637991 w 1211811"/>
                <a:gd name="GluePoint44Y" fmla="*/ 447348 h 459115"/>
                <a:gd name="GluePoint45X" fmla="*/ 647219 w 1211811"/>
                <a:gd name="GluePoint45Y" fmla="*/ 457287 h 459115"/>
                <a:gd name="GluePoint46X" fmla="*/ 649340 w 1211811"/>
                <a:gd name="GluePoint46Y" fmla="*/ 458079 h 459115"/>
                <a:gd name="GluePoint47X" fmla="*/ 680808 w 1211811"/>
                <a:gd name="GluePoint47Y" fmla="*/ 459075 h 459115"/>
                <a:gd name="GluePoint48X" fmla="*/ 681259 w 1211811"/>
                <a:gd name="GluePoint48Y" fmla="*/ 459067 h 459115"/>
                <a:gd name="GluePoint49X" fmla="*/ 698493 w 1211811"/>
                <a:gd name="GluePoint49Y" fmla="*/ 453190 h 459115"/>
                <a:gd name="GluePoint50X" fmla="*/ 680017 w 1211811"/>
                <a:gd name="GluePoint50Y" fmla="*/ 288554 h 459115"/>
                <a:gd name="GluePoint51X" fmla="*/ 654070 w 1211811"/>
                <a:gd name="GluePoint51Y" fmla="*/ 201292 h 459115"/>
                <a:gd name="GluePoint52X" fmla="*/ 660014 w 1211811"/>
                <a:gd name="GluePoint52Y" fmla="*/ 195065 h 459115"/>
                <a:gd name="GluePoint53X" fmla="*/ 1124110 w 1211811"/>
                <a:gd name="GluePoint53Y" fmla="*/ 265296 h 459115"/>
                <a:gd name="GluePoint54X" fmla="*/ 1124698 w 1211811"/>
                <a:gd name="GluePoint54Y" fmla="*/ 265441 h 459115"/>
                <a:gd name="GluePoint55X" fmla="*/ 1141242 w 1211811"/>
                <a:gd name="GluePoint55Y" fmla="*/ 273456 h 459115"/>
                <a:gd name="GluePoint56X" fmla="*/ 1202043 w 1211811"/>
                <a:gd name="GluePoint56Y" fmla="*/ 288183 h 459115"/>
                <a:gd name="GluePoint57X" fmla="*/ 1211808 w 1211811"/>
                <a:gd name="GluePoint57Y" fmla="*/ 276369 h 459115"/>
                <a:gd name="GluePoint58X" fmla="*/ 1204135 w 1211811"/>
                <a:gd name="GluePoint58Y" fmla="*/ 215031 h 4591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  <a:cxn ang="0">
                  <a:pos x="GluePoint58X" y="GluePoint58Y"/>
                </a:cxn>
              </a:cxnLst>
              <a:rect l="textAreaLeft" t="textAreaTop" r="textAreaRight" b="textAreaBottom"/>
              <a:pathLst>
                <a:path w="1211811" h="459115">
                  <a:moveTo>
                    <a:pt x="1204135" y="215031"/>
                  </a:moveTo>
                  <a:cubicBezTo>
                    <a:pt x="1200306" y="197005"/>
                    <a:pt x="1198315" y="184108"/>
                    <a:pt x="1175922" y="175440"/>
                  </a:cubicBezTo>
                  <a:cubicBezTo>
                    <a:pt x="1175799" y="175396"/>
                    <a:pt x="1175675" y="175345"/>
                    <a:pt x="1175552" y="175309"/>
                  </a:cubicBezTo>
                  <a:cubicBezTo>
                    <a:pt x="1068766" y="141603"/>
                    <a:pt x="987157" y="126665"/>
                    <a:pt x="880160" y="101954"/>
                  </a:cubicBezTo>
                  <a:cubicBezTo>
                    <a:pt x="877130" y="101256"/>
                    <a:pt x="875372" y="98023"/>
                    <a:pt x="876527" y="95138"/>
                  </a:cubicBezTo>
                  <a:cubicBezTo>
                    <a:pt x="881497" y="82779"/>
                    <a:pt x="873861" y="54544"/>
                    <a:pt x="873774" y="48005"/>
                  </a:cubicBezTo>
                  <a:cubicBezTo>
                    <a:pt x="871209" y="8566"/>
                    <a:pt x="853938" y="-3531"/>
                    <a:pt x="824460" y="850"/>
                  </a:cubicBezTo>
                  <a:cubicBezTo>
                    <a:pt x="799575" y="4039"/>
                    <a:pt x="774552" y="8944"/>
                    <a:pt x="750357" y="13688"/>
                  </a:cubicBezTo>
                  <a:cubicBezTo>
                    <a:pt x="732774" y="17140"/>
                    <a:pt x="714595" y="20700"/>
                    <a:pt x="696713" y="23555"/>
                  </a:cubicBezTo>
                  <a:cubicBezTo>
                    <a:pt x="691889" y="24180"/>
                    <a:pt x="689476" y="30458"/>
                    <a:pt x="692710" y="34127"/>
                  </a:cubicBezTo>
                  <a:cubicBezTo>
                    <a:pt x="695071" y="36997"/>
                    <a:pt x="697091" y="39896"/>
                    <a:pt x="698617" y="42599"/>
                  </a:cubicBezTo>
                  <a:cubicBezTo>
                    <a:pt x="699053" y="43369"/>
                    <a:pt x="699256" y="44227"/>
                    <a:pt x="699242" y="45113"/>
                  </a:cubicBezTo>
                  <a:cubicBezTo>
                    <a:pt x="699169" y="50177"/>
                    <a:pt x="698312" y="59274"/>
                    <a:pt x="697862" y="65356"/>
                  </a:cubicBezTo>
                  <a:cubicBezTo>
                    <a:pt x="697796" y="66278"/>
                    <a:pt x="697484" y="67172"/>
                    <a:pt x="696953" y="67928"/>
                  </a:cubicBezTo>
                  <a:cubicBezTo>
                    <a:pt x="683119" y="87495"/>
                    <a:pt x="659505" y="99635"/>
                    <a:pt x="621062" y="106959"/>
                  </a:cubicBezTo>
                  <a:cubicBezTo>
                    <a:pt x="620844" y="107003"/>
                    <a:pt x="620626" y="107032"/>
                    <a:pt x="620408" y="107047"/>
                  </a:cubicBezTo>
                  <a:cubicBezTo>
                    <a:pt x="544844" y="112300"/>
                    <a:pt x="488599" y="102397"/>
                    <a:pt x="464731" y="75332"/>
                  </a:cubicBezTo>
                  <a:cubicBezTo>
                    <a:pt x="464099" y="74612"/>
                    <a:pt x="463699" y="73733"/>
                    <a:pt x="463546" y="72788"/>
                  </a:cubicBezTo>
                  <a:cubicBezTo>
                    <a:pt x="463038" y="69737"/>
                    <a:pt x="462311" y="64665"/>
                    <a:pt x="461774" y="60967"/>
                  </a:cubicBezTo>
                  <a:cubicBezTo>
                    <a:pt x="459514" y="45317"/>
                    <a:pt x="459434" y="45215"/>
                    <a:pt x="458192" y="43536"/>
                  </a:cubicBezTo>
                  <a:cubicBezTo>
                    <a:pt x="456891" y="41706"/>
                    <a:pt x="455016" y="40419"/>
                    <a:pt x="452524" y="40056"/>
                  </a:cubicBezTo>
                  <a:cubicBezTo>
                    <a:pt x="383717" y="37026"/>
                    <a:pt x="314401" y="41073"/>
                    <a:pt x="245740" y="35522"/>
                  </a:cubicBezTo>
                  <a:cubicBezTo>
                    <a:pt x="220745" y="34890"/>
                    <a:pt x="178792" y="24682"/>
                    <a:pt x="165917" y="47482"/>
                  </a:cubicBezTo>
                  <a:cubicBezTo>
                    <a:pt x="158172" y="60480"/>
                    <a:pt x="153769" y="76501"/>
                    <a:pt x="149882" y="90641"/>
                  </a:cubicBezTo>
                  <a:cubicBezTo>
                    <a:pt x="148494" y="95131"/>
                    <a:pt x="147746" y="99621"/>
                    <a:pt x="146263" y="104170"/>
                  </a:cubicBezTo>
                  <a:cubicBezTo>
                    <a:pt x="145624" y="106066"/>
                    <a:pt x="145886" y="108144"/>
                    <a:pt x="146975" y="109822"/>
                  </a:cubicBezTo>
                  <a:cubicBezTo>
                    <a:pt x="148065" y="111493"/>
                    <a:pt x="149867" y="112576"/>
                    <a:pt x="151858" y="112750"/>
                  </a:cubicBezTo>
                  <a:cubicBezTo>
                    <a:pt x="182360" y="115417"/>
                    <a:pt x="239767" y="118875"/>
                    <a:pt x="286632" y="121288"/>
                  </a:cubicBezTo>
                  <a:cubicBezTo>
                    <a:pt x="292212" y="121571"/>
                    <a:pt x="293367" y="129309"/>
                    <a:pt x="288128" y="131227"/>
                  </a:cubicBezTo>
                  <a:cubicBezTo>
                    <a:pt x="199028" y="163807"/>
                    <a:pt x="121007" y="187770"/>
                    <a:pt x="32815" y="232186"/>
                  </a:cubicBezTo>
                  <a:cubicBezTo>
                    <a:pt x="20674" y="238594"/>
                    <a:pt x="10182" y="256199"/>
                    <a:pt x="7327" y="266938"/>
                  </a:cubicBezTo>
                  <a:cubicBezTo>
                    <a:pt x="3657" y="280642"/>
                    <a:pt x="-6253" y="352013"/>
                    <a:pt x="5779" y="354208"/>
                  </a:cubicBezTo>
                  <a:cubicBezTo>
                    <a:pt x="38098" y="362926"/>
                    <a:pt x="78176" y="338957"/>
                    <a:pt x="107726" y="322543"/>
                  </a:cubicBezTo>
                  <a:cubicBezTo>
                    <a:pt x="152417" y="294279"/>
                    <a:pt x="203344" y="275374"/>
                    <a:pt x="254466" y="264620"/>
                  </a:cubicBezTo>
                  <a:cubicBezTo>
                    <a:pt x="310136" y="250873"/>
                    <a:pt x="360677" y="234547"/>
                    <a:pt x="415846" y="221999"/>
                  </a:cubicBezTo>
                  <a:cubicBezTo>
                    <a:pt x="415934" y="221977"/>
                    <a:pt x="416021" y="221955"/>
                    <a:pt x="416108" y="221926"/>
                  </a:cubicBezTo>
                  <a:cubicBezTo>
                    <a:pt x="449916" y="211805"/>
                    <a:pt x="505492" y="209575"/>
                    <a:pt x="528350" y="181201"/>
                  </a:cubicBezTo>
                  <a:cubicBezTo>
                    <a:pt x="528415" y="181122"/>
                    <a:pt x="528481" y="181042"/>
                    <a:pt x="528554" y="180969"/>
                  </a:cubicBezTo>
                  <a:cubicBezTo>
                    <a:pt x="531918" y="177387"/>
                    <a:pt x="534817" y="174793"/>
                    <a:pt x="538755" y="178797"/>
                  </a:cubicBezTo>
                  <a:cubicBezTo>
                    <a:pt x="543543" y="184166"/>
                    <a:pt x="548825" y="189317"/>
                    <a:pt x="553926" y="194294"/>
                  </a:cubicBezTo>
                  <a:cubicBezTo>
                    <a:pt x="564541" y="204656"/>
                    <a:pt x="569729" y="215365"/>
                    <a:pt x="576232" y="228117"/>
                  </a:cubicBezTo>
                  <a:cubicBezTo>
                    <a:pt x="589870" y="256199"/>
                    <a:pt x="591926" y="289542"/>
                    <a:pt x="598930" y="319942"/>
                  </a:cubicBezTo>
                  <a:cubicBezTo>
                    <a:pt x="606385" y="351802"/>
                    <a:pt x="608034" y="386831"/>
                    <a:pt x="624484" y="415407"/>
                  </a:cubicBezTo>
                  <a:cubicBezTo>
                    <a:pt x="630071" y="426103"/>
                    <a:pt x="635347" y="436202"/>
                    <a:pt x="637991" y="447348"/>
                  </a:cubicBezTo>
                  <a:cubicBezTo>
                    <a:pt x="638471" y="449375"/>
                    <a:pt x="644102" y="455238"/>
                    <a:pt x="647219" y="457287"/>
                  </a:cubicBezTo>
                  <a:cubicBezTo>
                    <a:pt x="647858" y="457709"/>
                    <a:pt x="648585" y="457970"/>
                    <a:pt x="649340" y="458079"/>
                  </a:cubicBezTo>
                  <a:cubicBezTo>
                    <a:pt x="659788" y="459554"/>
                    <a:pt x="670244" y="458631"/>
                    <a:pt x="680808" y="459075"/>
                  </a:cubicBezTo>
                  <a:cubicBezTo>
                    <a:pt x="680961" y="459082"/>
                    <a:pt x="681106" y="459075"/>
                    <a:pt x="681259" y="459067"/>
                  </a:cubicBezTo>
                  <a:cubicBezTo>
                    <a:pt x="687290" y="458631"/>
                    <a:pt x="697004" y="461131"/>
                    <a:pt x="698493" y="453190"/>
                  </a:cubicBezTo>
                  <a:cubicBezTo>
                    <a:pt x="708070" y="394220"/>
                    <a:pt x="701690" y="340664"/>
                    <a:pt x="680017" y="288554"/>
                  </a:cubicBezTo>
                  <a:cubicBezTo>
                    <a:pt x="667687" y="257812"/>
                    <a:pt x="661874" y="233799"/>
                    <a:pt x="654070" y="201292"/>
                  </a:cubicBezTo>
                  <a:cubicBezTo>
                    <a:pt x="653198" y="197666"/>
                    <a:pt x="656352" y="194367"/>
                    <a:pt x="660014" y="195065"/>
                  </a:cubicBezTo>
                  <a:cubicBezTo>
                    <a:pt x="808490" y="223307"/>
                    <a:pt x="976962" y="236603"/>
                    <a:pt x="1124110" y="265296"/>
                  </a:cubicBezTo>
                  <a:cubicBezTo>
                    <a:pt x="1124306" y="265332"/>
                    <a:pt x="1124502" y="265383"/>
                    <a:pt x="1124698" y="265441"/>
                  </a:cubicBezTo>
                  <a:cubicBezTo>
                    <a:pt x="1130220" y="267105"/>
                    <a:pt x="1135858" y="270731"/>
                    <a:pt x="1141242" y="273456"/>
                  </a:cubicBezTo>
                  <a:cubicBezTo>
                    <a:pt x="1160475" y="283352"/>
                    <a:pt x="1181066" y="291838"/>
                    <a:pt x="1202043" y="288183"/>
                  </a:cubicBezTo>
                  <a:cubicBezTo>
                    <a:pt x="1207768" y="287188"/>
                    <a:pt x="1211960" y="282182"/>
                    <a:pt x="1211808" y="276369"/>
                  </a:cubicBezTo>
                  <a:cubicBezTo>
                    <a:pt x="1211219" y="254274"/>
                    <a:pt x="1208647" y="233646"/>
                    <a:pt x="1204135" y="2150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490" name="Freeform 200"/>
            <p:cNvSpPr/>
            <p:nvPr/>
          </p:nvSpPr>
          <p:spPr>
            <a:xfrm>
              <a:off x="7321680" y="5631840"/>
              <a:ext cx="95040" cy="103680"/>
            </a:xfrm>
            <a:custGeom>
              <a:avLst/>
              <a:gdLst>
                <a:gd name="textAreaLeft" fmla="*/ 0 w 95040"/>
                <a:gd name="textAreaRight" fmla="*/ 96840 w 95040"/>
                <a:gd name="textAreaTop" fmla="*/ 0 h 103680"/>
                <a:gd name="textAreaBottom" fmla="*/ 105480 h 103680"/>
                <a:gd name="GluePoint1X" fmla="*/ 96949 w 96948"/>
                <a:gd name="GluePoint1Y" fmla="*/ 86242 h 105359"/>
                <a:gd name="GluePoint2X" fmla="*/ 89443 w 96948"/>
                <a:gd name="GluePoint2Y" fmla="*/ 5686 h 105359"/>
                <a:gd name="GluePoint3X" fmla="*/ 81567 w 96948"/>
                <a:gd name="GluePoint3Y" fmla="*/ 171 h 105359"/>
                <a:gd name="GluePoint4X" fmla="*/ 56834 w 96948"/>
                <a:gd name="GluePoint4Y" fmla="*/ 3448 h 105359"/>
                <a:gd name="GluePoint5X" fmla="*/ 18645 w 96948"/>
                <a:gd name="GluePoint5Y" fmla="*/ 2039 h 105359"/>
                <a:gd name="GluePoint6X" fmla="*/ 13247 w 96948"/>
                <a:gd name="GluePoint6Y" fmla="*/ 3048 h 105359"/>
                <a:gd name="GluePoint7X" fmla="*/ 10536 w 96948"/>
                <a:gd name="GluePoint7Y" fmla="*/ 7822 h 105359"/>
                <a:gd name="GluePoint8X" fmla="*/ 5552 w 96948"/>
                <a:gd name="GluePoint8Y" fmla="*/ 41601 h 105359"/>
                <a:gd name="GluePoint9X" fmla="*/ 19299 w 96948"/>
                <a:gd name="GluePoint9Y" fmla="*/ 102300 h 105359"/>
                <a:gd name="GluePoint10X" fmla="*/ 96949 w 96948"/>
                <a:gd name="GluePoint10Y" fmla="*/ 86242 h 1053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96948" h="105359">
                  <a:moveTo>
                    <a:pt x="96949" y="86242"/>
                  </a:moveTo>
                  <a:cubicBezTo>
                    <a:pt x="94035" y="59228"/>
                    <a:pt x="92974" y="32780"/>
                    <a:pt x="89443" y="5686"/>
                  </a:cubicBezTo>
                  <a:cubicBezTo>
                    <a:pt x="89043" y="1995"/>
                    <a:pt x="85178" y="-722"/>
                    <a:pt x="81567" y="171"/>
                  </a:cubicBezTo>
                  <a:cubicBezTo>
                    <a:pt x="72536" y="2184"/>
                    <a:pt x="62712" y="2976"/>
                    <a:pt x="56834" y="3448"/>
                  </a:cubicBezTo>
                  <a:cubicBezTo>
                    <a:pt x="42106" y="4894"/>
                    <a:pt x="27967" y="4553"/>
                    <a:pt x="18645" y="2039"/>
                  </a:cubicBezTo>
                  <a:cubicBezTo>
                    <a:pt x="16785" y="1566"/>
                    <a:pt x="14816" y="1930"/>
                    <a:pt x="13247" y="3048"/>
                  </a:cubicBezTo>
                  <a:cubicBezTo>
                    <a:pt x="11684" y="4160"/>
                    <a:pt x="10689" y="5911"/>
                    <a:pt x="10536" y="7822"/>
                  </a:cubicBezTo>
                  <a:cubicBezTo>
                    <a:pt x="9614" y="19063"/>
                    <a:pt x="7550" y="30520"/>
                    <a:pt x="5552" y="41601"/>
                  </a:cubicBezTo>
                  <a:cubicBezTo>
                    <a:pt x="3503" y="60652"/>
                    <a:pt x="-11770" y="102386"/>
                    <a:pt x="19299" y="102300"/>
                  </a:cubicBezTo>
                  <a:cubicBezTo>
                    <a:pt x="41794" y="105329"/>
                    <a:pt x="85433" y="111941"/>
                    <a:pt x="96949" y="862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grpSp>
          <p:nvGrpSpPr>
            <p:cNvPr id="491" name="Afbeelding 153"/>
            <p:cNvGrpSpPr/>
            <p:nvPr/>
          </p:nvGrpSpPr>
          <p:grpSpPr>
            <a:xfrm>
              <a:off x="7264440" y="5433120"/>
              <a:ext cx="216360" cy="515160"/>
              <a:chOff x="7264440" y="5433120"/>
              <a:chExt cx="216360" cy="515160"/>
            </a:xfrm>
          </p:grpSpPr>
          <p:sp>
            <p:nvSpPr>
              <p:cNvPr id="492" name="Freeform 202"/>
              <p:cNvSpPr/>
              <p:nvPr/>
            </p:nvSpPr>
            <p:spPr>
              <a:xfrm>
                <a:off x="7264440" y="5738760"/>
                <a:ext cx="216360" cy="209520"/>
              </a:xfrm>
              <a:custGeom>
                <a:avLst/>
                <a:gdLst>
                  <a:gd name="textAreaLeft" fmla="*/ 0 w 216360"/>
                  <a:gd name="textAreaRight" fmla="*/ 218160 w 216360"/>
                  <a:gd name="textAreaTop" fmla="*/ 0 h 209520"/>
                  <a:gd name="textAreaBottom" fmla="*/ 211320 h 209520"/>
                  <a:gd name="GluePoint1X" fmla="*/ 218333 w 218332"/>
                  <a:gd name="GluePoint1Y" fmla="*/ 166193 h 211492"/>
                  <a:gd name="GluePoint2X" fmla="*/ 201810 w 218332"/>
                  <a:gd name="GluePoint2Y" fmla="*/ 145290 h 211492"/>
                  <a:gd name="GluePoint3X" fmla="*/ 191050 w 218332"/>
                  <a:gd name="GluePoint3Y" fmla="*/ 125192 h 211492"/>
                  <a:gd name="GluePoint4X" fmla="*/ 170088 w 218332"/>
                  <a:gd name="GluePoint4Y" fmla="*/ 40386 h 211492"/>
                  <a:gd name="GluePoint5X" fmla="*/ 151938 w 218332"/>
                  <a:gd name="GluePoint5Y" fmla="*/ 976 h 211492"/>
                  <a:gd name="GluePoint6X" fmla="*/ 56894 w 218332"/>
                  <a:gd name="GluePoint6Y" fmla="*/ 2233 h 211492"/>
                  <a:gd name="GluePoint7X" fmla="*/ 50841 w 218332"/>
                  <a:gd name="GluePoint7Y" fmla="*/ 1841 h 211492"/>
                  <a:gd name="GluePoint8X" fmla="*/ 40858 w 218332"/>
                  <a:gd name="GluePoint8Y" fmla="*/ 43663 h 211492"/>
                  <a:gd name="GluePoint9X" fmla="*/ 3694 w 218332"/>
                  <a:gd name="GluePoint9Y" fmla="*/ 167276 h 211492"/>
                  <a:gd name="GluePoint10X" fmla="*/ 2495 w 218332"/>
                  <a:gd name="GluePoint10Y" fmla="*/ 180645 h 211492"/>
                  <a:gd name="GluePoint11X" fmla="*/ 218333 w 218332"/>
                  <a:gd name="GluePoint11Y" fmla="*/ 166193 h 21149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218332" h="211492">
                    <a:moveTo>
                      <a:pt x="218333" y="166193"/>
                    </a:moveTo>
                    <a:cubicBezTo>
                      <a:pt x="214067" y="157787"/>
                      <a:pt x="207666" y="151189"/>
                      <a:pt x="201810" y="145290"/>
                    </a:cubicBezTo>
                    <a:cubicBezTo>
                      <a:pt x="193854" y="138700"/>
                      <a:pt x="191551" y="133199"/>
                      <a:pt x="191050" y="125192"/>
                    </a:cubicBezTo>
                    <a:cubicBezTo>
                      <a:pt x="183529" y="96979"/>
                      <a:pt x="176692" y="68214"/>
                      <a:pt x="170088" y="40386"/>
                    </a:cubicBezTo>
                    <a:cubicBezTo>
                      <a:pt x="165997" y="32096"/>
                      <a:pt x="165423" y="-6595"/>
                      <a:pt x="151938" y="976"/>
                    </a:cubicBezTo>
                    <a:cubicBezTo>
                      <a:pt x="128404" y="15319"/>
                      <a:pt x="83298" y="14629"/>
                      <a:pt x="56894" y="2233"/>
                    </a:cubicBezTo>
                    <a:cubicBezTo>
                      <a:pt x="55063" y="1114"/>
                      <a:pt x="52803" y="969"/>
                      <a:pt x="50841" y="1841"/>
                    </a:cubicBezTo>
                    <a:cubicBezTo>
                      <a:pt x="43038" y="7952"/>
                      <a:pt x="44040" y="33425"/>
                      <a:pt x="40858" y="43663"/>
                    </a:cubicBezTo>
                    <a:cubicBezTo>
                      <a:pt x="32655" y="84729"/>
                      <a:pt x="30526" y="133017"/>
                      <a:pt x="3694" y="167276"/>
                    </a:cubicBezTo>
                    <a:cubicBezTo>
                      <a:pt x="-1436" y="171933"/>
                      <a:pt x="-622" y="177324"/>
                      <a:pt x="2495" y="180645"/>
                    </a:cubicBezTo>
                    <a:cubicBezTo>
                      <a:pt x="35082" y="220847"/>
                      <a:pt x="206366" y="227364"/>
                      <a:pt x="218333" y="16619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93" name="Freeform 203"/>
              <p:cNvSpPr/>
              <p:nvPr/>
            </p:nvSpPr>
            <p:spPr>
              <a:xfrm>
                <a:off x="7330680" y="5433120"/>
                <a:ext cx="77400" cy="189000"/>
              </a:xfrm>
              <a:custGeom>
                <a:avLst/>
                <a:gdLst>
                  <a:gd name="textAreaLeft" fmla="*/ 0 w 77400"/>
                  <a:gd name="textAreaRight" fmla="*/ 79200 w 77400"/>
                  <a:gd name="textAreaTop" fmla="*/ 0 h 189000"/>
                  <a:gd name="textAreaBottom" fmla="*/ 190800 h 189000"/>
                  <a:gd name="GluePoint1X" fmla="*/ 79008 w 79293"/>
                  <a:gd name="GluePoint1Y" fmla="*/ 38332 h 190667"/>
                  <a:gd name="GluePoint2X" fmla="*/ 78899 w 79293"/>
                  <a:gd name="GluePoint2Y" fmla="*/ 6501 h 190667"/>
                  <a:gd name="GluePoint3X" fmla="*/ 72120 w 79293"/>
                  <a:gd name="GluePoint3Y" fmla="*/ 12 h 190667"/>
                  <a:gd name="GluePoint4X" fmla="*/ 8000 w 79293"/>
                  <a:gd name="GluePoint4Y" fmla="*/ 1712 h 190667"/>
                  <a:gd name="GluePoint5X" fmla="*/ 1569 w 79293"/>
                  <a:gd name="GluePoint5Y" fmla="*/ 8150 h 190667"/>
                  <a:gd name="GluePoint6X" fmla="*/ 4505 w 79293"/>
                  <a:gd name="GluePoint6Y" fmla="*/ 184534 h 190667"/>
                  <a:gd name="GluePoint7X" fmla="*/ 74096 w 79293"/>
                  <a:gd name="GluePoint7Y" fmla="*/ 185087 h 190667"/>
                  <a:gd name="GluePoint8X" fmla="*/ 79285 w 79293"/>
                  <a:gd name="GluePoint8Y" fmla="*/ 178715 h 190667"/>
                  <a:gd name="GluePoint9X" fmla="*/ 79008 w 79293"/>
                  <a:gd name="GluePoint9Y" fmla="*/ 38332 h 19066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79293" h="190667">
                    <a:moveTo>
                      <a:pt x="79008" y="38332"/>
                    </a:moveTo>
                    <a:lnTo>
                      <a:pt x="78899" y="6501"/>
                    </a:lnTo>
                    <a:cubicBezTo>
                      <a:pt x="78950" y="2919"/>
                      <a:pt x="75724" y="-220"/>
                      <a:pt x="72120" y="12"/>
                    </a:cubicBezTo>
                    <a:cubicBezTo>
                      <a:pt x="50512" y="877"/>
                      <a:pt x="28940" y="1451"/>
                      <a:pt x="8000" y="1712"/>
                    </a:cubicBezTo>
                    <a:cubicBezTo>
                      <a:pt x="4461" y="1756"/>
                      <a:pt x="1606" y="4618"/>
                      <a:pt x="1569" y="8150"/>
                    </a:cubicBezTo>
                    <a:cubicBezTo>
                      <a:pt x="3815" y="66632"/>
                      <a:pt x="-4977" y="129736"/>
                      <a:pt x="4505" y="184534"/>
                    </a:cubicBezTo>
                    <a:cubicBezTo>
                      <a:pt x="25002" y="195324"/>
                      <a:pt x="50715" y="189483"/>
                      <a:pt x="74096" y="185087"/>
                    </a:cubicBezTo>
                    <a:cubicBezTo>
                      <a:pt x="77119" y="184455"/>
                      <a:pt x="79285" y="181795"/>
                      <a:pt x="79285" y="178715"/>
                    </a:cubicBezTo>
                    <a:cubicBezTo>
                      <a:pt x="79335" y="131915"/>
                      <a:pt x="79168" y="84339"/>
                      <a:pt x="79008" y="3833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  <p:sp>
          <p:nvSpPr>
            <p:cNvPr id="494" name="Freeform 204"/>
            <p:cNvSpPr/>
            <p:nvPr/>
          </p:nvSpPr>
          <p:spPr>
            <a:xfrm>
              <a:off x="6580800" y="4215240"/>
              <a:ext cx="1446480" cy="2206800"/>
            </a:xfrm>
            <a:custGeom>
              <a:avLst/>
              <a:gdLst>
                <a:gd name="textAreaLeft" fmla="*/ 0 w 1446480"/>
                <a:gd name="textAreaRight" fmla="*/ 1448280 w 1446480"/>
                <a:gd name="textAreaTop" fmla="*/ 0 h 2206800"/>
                <a:gd name="textAreaBottom" fmla="*/ 2208600 h 2206800"/>
                <a:gd name="GluePoint1X" fmla="*/ 13494 w 1448204"/>
                <a:gd name="GluePoint1Y" fmla="*/ 211524 h 2208609"/>
                <a:gd name="GluePoint2X" fmla="*/ 117322 w 1448204"/>
                <a:gd name="GluePoint2Y" fmla="*/ 1058164 h 2208609"/>
                <a:gd name="GluePoint3X" fmla="*/ 176698 w 1448204"/>
                <a:gd name="GluePoint3Y" fmla="*/ 1079780 h 2208609"/>
                <a:gd name="GluePoint4X" fmla="*/ 316601 w 1448204"/>
                <a:gd name="GluePoint4Y" fmla="*/ 1189544 h 2208609"/>
                <a:gd name="GluePoint5X" fmla="*/ 732299 w 1448204"/>
                <a:gd name="GluePoint5Y" fmla="*/ 1226142 h 2208609"/>
                <a:gd name="GluePoint6X" fmla="*/ 733941 w 1448204"/>
                <a:gd name="GluePoint6Y" fmla="*/ 1408434 h 2208609"/>
                <a:gd name="GluePoint7X" fmla="*/ 721670 w 1448204"/>
                <a:gd name="GluePoint7Y" fmla="*/ 1502366 h 2208609"/>
                <a:gd name="GluePoint8X" fmla="*/ 702750 w 1448204"/>
                <a:gd name="GluePoint8Y" fmla="*/ 1583976 h 2208609"/>
                <a:gd name="GluePoint9X" fmla="*/ 683044 w 1448204"/>
                <a:gd name="GluePoint9Y" fmla="*/ 1662054 h 2208609"/>
                <a:gd name="GluePoint10X" fmla="*/ 629452 w 1448204"/>
                <a:gd name="GluePoint10Y" fmla="*/ 1657985 h 2208609"/>
                <a:gd name="GluePoint11X" fmla="*/ 448759 w 1448204"/>
                <a:gd name="GluePoint11Y" fmla="*/ 1654105 h 2208609"/>
                <a:gd name="GluePoint12X" fmla="*/ 342140 w 1448204"/>
                <a:gd name="GluePoint12Y" fmla="*/ 1733186 h 2208609"/>
                <a:gd name="GluePoint13X" fmla="*/ 347488 w 1448204"/>
                <a:gd name="GluePoint13Y" fmla="*/ 1764400 h 2208609"/>
                <a:gd name="GluePoint14X" fmla="*/ 317851 w 1448204"/>
                <a:gd name="GluePoint14Y" fmla="*/ 1823275 h 2208609"/>
                <a:gd name="GluePoint15X" fmla="*/ 265050 w 1448204"/>
                <a:gd name="GluePoint15Y" fmla="*/ 1846634 h 2208609"/>
                <a:gd name="GluePoint16X" fmla="*/ 210709 w 1448204"/>
                <a:gd name="GluePoint16Y" fmla="*/ 1891312 h 2208609"/>
                <a:gd name="GluePoint17X" fmla="*/ 198292 w 1448204"/>
                <a:gd name="GluePoint17Y" fmla="*/ 1965154 h 2208609"/>
                <a:gd name="GluePoint18X" fmla="*/ 199840 w 1448204"/>
                <a:gd name="GluePoint18Y" fmla="*/ 1991652 h 2208609"/>
                <a:gd name="GluePoint19X" fmla="*/ 225321 w 1448204"/>
                <a:gd name="GluePoint19Y" fmla="*/ 2094100 h 2208609"/>
                <a:gd name="GluePoint20X" fmla="*/ 264520 w 1448204"/>
                <a:gd name="GluePoint20Y" fmla="*/ 2002028 h 2208609"/>
                <a:gd name="GluePoint21X" fmla="*/ 374909 w 1448204"/>
                <a:gd name="GluePoint21Y" fmla="*/ 1946437 h 2208609"/>
                <a:gd name="GluePoint22X" fmla="*/ 444871 w 1448204"/>
                <a:gd name="GluePoint22Y" fmla="*/ 1924640 h 2208609"/>
                <a:gd name="GluePoint23X" fmla="*/ 676433 w 1448204"/>
                <a:gd name="GluePoint23Y" fmla="*/ 1869521 h 2208609"/>
                <a:gd name="GluePoint24X" fmla="*/ 747964 w 1448204"/>
                <a:gd name="GluePoint24Y" fmla="*/ 1840814 h 2208609"/>
                <a:gd name="GluePoint25X" fmla="*/ 796115 w 1448204"/>
                <a:gd name="GluePoint25Y" fmla="*/ 1946183 h 2208609"/>
                <a:gd name="GluePoint26X" fmla="*/ 823892 w 1448204"/>
                <a:gd name="GluePoint26Y" fmla="*/ 2057684 h 2208609"/>
                <a:gd name="GluePoint27X" fmla="*/ 838140 w 1448204"/>
                <a:gd name="GluePoint27Y" fmla="*/ 2089123 h 2208609"/>
                <a:gd name="GluePoint28X" fmla="*/ 852977 w 1448204"/>
                <a:gd name="GluePoint28Y" fmla="*/ 2107528 h 2208609"/>
                <a:gd name="GluePoint29X" fmla="*/ 880878 w 1448204"/>
                <a:gd name="GluePoint29Y" fmla="*/ 2208609 h 2208609"/>
                <a:gd name="GluePoint30X" fmla="*/ 913530 w 1448204"/>
                <a:gd name="GluePoint30Y" fmla="*/ 2110724 h 2208609"/>
                <a:gd name="GluePoint31X" fmla="*/ 934020 w 1448204"/>
                <a:gd name="GluePoint31Y" fmla="*/ 2056311 h 2208609"/>
                <a:gd name="GluePoint32X" fmla="*/ 882062 w 1448204"/>
                <a:gd name="GluePoint32Y" fmla="*/ 1851655 h 2208609"/>
                <a:gd name="GluePoint33X" fmla="*/ 1333203 w 1448204"/>
                <a:gd name="GluePoint33Y" fmla="*/ 1922497 h 2208609"/>
                <a:gd name="GluePoint34X" fmla="*/ 1344603 w 1448204"/>
                <a:gd name="GluePoint34Y" fmla="*/ 1928549 h 2208609"/>
                <a:gd name="GluePoint35X" fmla="*/ 1365129 w 1448204"/>
                <a:gd name="GluePoint35Y" fmla="*/ 1938002 h 2208609"/>
                <a:gd name="GluePoint36X" fmla="*/ 1393923 w 1448204"/>
                <a:gd name="GluePoint36Y" fmla="*/ 2038531 h 2208609"/>
                <a:gd name="GluePoint37X" fmla="*/ 1429751 w 1448204"/>
                <a:gd name="GluePoint37Y" fmla="*/ 1943240 h 2208609"/>
                <a:gd name="GluePoint38X" fmla="*/ 1444631 w 1448204"/>
                <a:gd name="GluePoint38Y" fmla="*/ 1924291 h 2208609"/>
                <a:gd name="GluePoint39X" fmla="*/ 1432882 w 1448204"/>
                <a:gd name="GluePoint39Y" fmla="*/ 1835263 h 2208609"/>
                <a:gd name="GluePoint40X" fmla="*/ 1400419 w 1448204"/>
                <a:gd name="GluePoint40Y" fmla="*/ 1797852 h 2208609"/>
                <a:gd name="GluePoint41X" fmla="*/ 1103647 w 1448204"/>
                <a:gd name="GluePoint41Y" fmla="*/ 1727562 h 2208609"/>
                <a:gd name="GluePoint42X" fmla="*/ 1101794 w 1448204"/>
                <a:gd name="GluePoint42Y" fmla="*/ 1672996 h 2208609"/>
                <a:gd name="GluePoint43X" fmla="*/ 1061665 w 1448204"/>
                <a:gd name="GluePoint43Y" fmla="*/ 1621067 h 2208609"/>
                <a:gd name="GluePoint44X" fmla="*/ 983202 w 1448204"/>
                <a:gd name="GluePoint44Y" fmla="*/ 1629321 h 2208609"/>
                <a:gd name="GluePoint45X" fmla="*/ 893978 w 1448204"/>
                <a:gd name="GluePoint45Y" fmla="*/ 1645597 h 2208609"/>
                <a:gd name="GluePoint46X" fmla="*/ 892801 w 1448204"/>
                <a:gd name="GluePoint46Y" fmla="*/ 1641477 h 2208609"/>
                <a:gd name="GluePoint47X" fmla="*/ 864515 w 1448204"/>
                <a:gd name="GluePoint47Y" fmla="*/ 1525435 h 2208609"/>
                <a:gd name="GluePoint48X" fmla="*/ 857387 w 1448204"/>
                <a:gd name="GluePoint48Y" fmla="*/ 1502787 h 2208609"/>
                <a:gd name="GluePoint49X" fmla="*/ 848334 w 1448204"/>
                <a:gd name="GluePoint49Y" fmla="*/ 1223047 h 2208609"/>
                <a:gd name="GluePoint50X" fmla="*/ 1189936 w 1448204"/>
                <a:gd name="GluePoint50Y" fmla="*/ 1180331 h 2208609"/>
                <a:gd name="GluePoint51X" fmla="*/ 1341363 w 1448204"/>
                <a:gd name="GluePoint51Y" fmla="*/ 988173 h 2208609"/>
                <a:gd name="GluePoint52X" fmla="*/ 1299366 w 1448204"/>
                <a:gd name="GluePoint52Y" fmla="*/ 901520 h 2208609"/>
                <a:gd name="GluePoint53X" fmla="*/ 874927 w 1448204"/>
                <a:gd name="GluePoint53Y" fmla="*/ 803381 h 2208609"/>
                <a:gd name="GluePoint54X" fmla="*/ 724728 w 1448204"/>
                <a:gd name="GluePoint54Y" fmla="*/ 129100 h 2208609"/>
                <a:gd name="GluePoint55X" fmla="*/ 605402 w 1448204"/>
                <a:gd name="GluePoint55Y" fmla="*/ 3097 h 2208609"/>
                <a:gd name="GluePoint56X" fmla="*/ 37456 w 1448204"/>
                <a:gd name="GluePoint56Y" fmla="*/ 74701 h 2208609"/>
                <a:gd name="GluePoint57X" fmla="*/ 22968 w 1448204"/>
                <a:gd name="GluePoint57Y" fmla="*/ 84634 h 2208609"/>
                <a:gd name="GluePoint58X" fmla="*/ 13494 w 1448204"/>
                <a:gd name="GluePoint58Y" fmla="*/ 211524 h 2208609"/>
                <a:gd name="GluePoint59X" fmla="*/ 844033 w 1448204"/>
                <a:gd name="GluePoint59Y" fmla="*/ 802568 h 2208609"/>
                <a:gd name="GluePoint60X" fmla="*/ 230138 w 1448204"/>
                <a:gd name="GluePoint60Y" fmla="*/ 937602 h 2208609"/>
                <a:gd name="GluePoint61X" fmla="*/ 118935 w 1448204"/>
                <a:gd name="GluePoint61Y" fmla="*/ 77477 h 2208609"/>
                <a:gd name="GluePoint62X" fmla="*/ 635679 w 1448204"/>
                <a:gd name="GluePoint62Y" fmla="*/ 33308 h 2208609"/>
                <a:gd name="GluePoint63X" fmla="*/ 696675 w 1448204"/>
                <a:gd name="GluePoint63Y" fmla="*/ 121682 h 2208609"/>
                <a:gd name="GluePoint64X" fmla="*/ 722353 w 1448204"/>
                <a:gd name="GluePoint64Y" fmla="*/ 273283 h 2208609"/>
                <a:gd name="GluePoint65X" fmla="*/ 844033 w 1448204"/>
                <a:gd name="GluePoint65Y" fmla="*/ 802568 h 2208609"/>
                <a:gd name="GluePoint66X" fmla="*/ 1247205 w 1448204"/>
                <a:gd name="GluePoint66Y" fmla="*/ 964806 h 2208609"/>
                <a:gd name="GluePoint67X" fmla="*/ 1153883 w 1448204"/>
                <a:gd name="GluePoint67Y" fmla="*/ 985535 h 2208609"/>
                <a:gd name="GluePoint68X" fmla="*/ 236314 w 1448204"/>
                <a:gd name="GluePoint68Y" fmla="*/ 963302 h 2208609"/>
                <a:gd name="GluePoint69X" fmla="*/ 1233531 w 1448204"/>
                <a:gd name="GluePoint69Y" fmla="*/ 888384 h 2208609"/>
                <a:gd name="GluePoint70X" fmla="*/ 1280039 w 1448204"/>
                <a:gd name="GluePoint70Y" fmla="*/ 918791 h 2208609"/>
                <a:gd name="GluePoint71X" fmla="*/ 1247205 w 1448204"/>
                <a:gd name="GluePoint71Y" fmla="*/ 964806 h 2208609"/>
                <a:gd name="GluePoint72X" fmla="*/ 1074940 w 1448204"/>
                <a:gd name="GluePoint72Y" fmla="*/ 1721415 h 2208609"/>
                <a:gd name="GluePoint73X" fmla="*/ 918573 w 1448204"/>
                <a:gd name="GluePoint73Y" fmla="*/ 1679499 h 2208609"/>
                <a:gd name="GluePoint74X" fmla="*/ 911183 w 1448204"/>
                <a:gd name="GluePoint74Y" fmla="*/ 1668527 h 2208609"/>
                <a:gd name="GluePoint75X" fmla="*/ 1038735 w 1448204"/>
                <a:gd name="GluePoint75Y" fmla="*/ 1645851 h 2208609"/>
                <a:gd name="GluePoint76X" fmla="*/ 1074373 w 1448204"/>
                <a:gd name="GluePoint76Y" fmla="*/ 1667052 h 2208609"/>
                <a:gd name="GluePoint77X" fmla="*/ 1080113 w 1448204"/>
                <a:gd name="GluePoint77Y" fmla="*/ 1717296 h 2208609"/>
                <a:gd name="GluePoint78X" fmla="*/ 1074940 w 1448204"/>
                <a:gd name="GluePoint78Y" fmla="*/ 1721415 h 2208609"/>
                <a:gd name="GluePoint79X" fmla="*/ 874702 w 1448204"/>
                <a:gd name="GluePoint79Y" fmla="*/ 1823718 h 2208609"/>
                <a:gd name="GluePoint80X" fmla="*/ 857867 w 1448204"/>
                <a:gd name="GluePoint80Y" fmla="*/ 1746969 h 2208609"/>
                <a:gd name="GluePoint81X" fmla="*/ 917236 w 1448204"/>
                <a:gd name="GluePoint81Y" fmla="*/ 1707959 h 2208609"/>
                <a:gd name="GluePoint82X" fmla="*/ 1387195 w 1448204"/>
                <a:gd name="GluePoint82Y" fmla="*/ 1820114 h 2208609"/>
                <a:gd name="GluePoint83X" fmla="*/ 1411216 w 1448204"/>
                <a:gd name="GluePoint83Y" fmla="*/ 1855033 h 2208609"/>
                <a:gd name="GluePoint84X" fmla="*/ 1418809 w 1448204"/>
                <a:gd name="GluePoint84Y" fmla="*/ 1919336 h 2208609"/>
                <a:gd name="GluePoint85X" fmla="*/ 1357645 w 1448204"/>
                <a:gd name="GluePoint85Y" fmla="*/ 1906214 h 2208609"/>
                <a:gd name="GluePoint86X" fmla="*/ 874702 w 1448204"/>
                <a:gd name="GluePoint86Y" fmla="*/ 1823718 h 2208609"/>
                <a:gd name="GluePoint87X" fmla="*/ 665135 w 1448204"/>
                <a:gd name="GluePoint87Y" fmla="*/ 1685072 h 2208609"/>
                <a:gd name="GluePoint88X" fmla="*/ 503027 w 1448204"/>
                <a:gd name="GluePoint88Y" fmla="*/ 1752687 h 2208609"/>
                <a:gd name="GluePoint89X" fmla="*/ 365871 w 1448204"/>
                <a:gd name="GluePoint89Y" fmla="*/ 1744811 h 2208609"/>
                <a:gd name="GluePoint90X" fmla="*/ 458793 w 1448204"/>
                <a:gd name="GluePoint90Y" fmla="*/ 1680574 h 2208609"/>
                <a:gd name="GluePoint91X" fmla="*/ 665135 w 1448204"/>
                <a:gd name="GluePoint91Y" fmla="*/ 1685072 h 2208609"/>
                <a:gd name="GluePoint92X" fmla="*/ 439829 w 1448204"/>
                <a:gd name="GluePoint92Y" fmla="*/ 1775487 h 2208609"/>
                <a:gd name="GluePoint93X" fmla="*/ 417051 w 1448204"/>
                <a:gd name="GluePoint93Y" fmla="*/ 1783850 h 2208609"/>
                <a:gd name="GluePoint94X" fmla="*/ 408957 w 1448204"/>
                <a:gd name="GluePoint94Y" fmla="*/ 1774020 h 2208609"/>
                <a:gd name="GluePoint95X" fmla="*/ 439829 w 1448204"/>
                <a:gd name="GluePoint95Y" fmla="*/ 1775487 h 2208609"/>
                <a:gd name="GluePoint96X" fmla="*/ 832531 w 1448204"/>
                <a:gd name="GluePoint96Y" fmla="*/ 1751866 h 2208609"/>
                <a:gd name="GluePoint97X" fmla="*/ 864239 w 1448204"/>
                <a:gd name="GluePoint97Y" fmla="*/ 1882731 h 2208609"/>
                <a:gd name="GluePoint98X" fmla="*/ 905473 w 1448204"/>
                <a:gd name="GluePoint98Y" fmla="*/ 2085098 h 2208609"/>
                <a:gd name="GluePoint99X" fmla="*/ 863578 w 1448204"/>
                <a:gd name="GluePoint99Y" fmla="*/ 2084400 h 2208609"/>
                <a:gd name="GluePoint100X" fmla="*/ 843997 w 1448204"/>
                <a:gd name="GluePoint100Y" fmla="*/ 2040180 h 2208609"/>
                <a:gd name="GluePoint101X" fmla="*/ 819656 w 1448204"/>
                <a:gd name="GluePoint101Y" fmla="*/ 1932283 h 2208609"/>
                <a:gd name="GluePoint102X" fmla="*/ 801274 w 1448204"/>
                <a:gd name="GluePoint102Y" fmla="*/ 1863709 h 2208609"/>
                <a:gd name="GluePoint103X" fmla="*/ 757054 w 1448204"/>
                <a:gd name="GluePoint103Y" fmla="*/ 1813015 h 2208609"/>
                <a:gd name="GluePoint104X" fmla="*/ 736746 w 1448204"/>
                <a:gd name="GluePoint104Y" fmla="*/ 1815631 h 2208609"/>
                <a:gd name="GluePoint105X" fmla="*/ 690310 w 1448204"/>
                <a:gd name="GluePoint105Y" fmla="*/ 1839746 h 2208609"/>
                <a:gd name="GluePoint106X" fmla="*/ 474160 w 1448204"/>
                <a:gd name="GluePoint106Y" fmla="*/ 1890672 h 2208609"/>
                <a:gd name="GluePoint107X" fmla="*/ 337112 w 1448204"/>
                <a:gd name="GluePoint107Y" fmla="*/ 1937340 h 2208609"/>
                <a:gd name="GluePoint108X" fmla="*/ 223875 w 1448204"/>
                <a:gd name="GluePoint108Y" fmla="*/ 1978719 h 2208609"/>
                <a:gd name="GluePoint109X" fmla="*/ 248695 w 1448204"/>
                <a:gd name="GluePoint109Y" fmla="*/ 1882796 h 2208609"/>
                <a:gd name="GluePoint110X" fmla="*/ 669152 w 1448204"/>
                <a:gd name="GluePoint110Y" fmla="*/ 1713096 h 2208609"/>
                <a:gd name="GluePoint111X" fmla="*/ 832531 w 1448204"/>
                <a:gd name="GluePoint111Y" fmla="*/ 1751866 h 2208609"/>
                <a:gd name="GluePoint112X" fmla="*/ 737182 w 1448204"/>
                <a:gd name="GluePoint112Y" fmla="*/ 1531182 h 2208609"/>
                <a:gd name="GluePoint113X" fmla="*/ 838998 w 1448204"/>
                <a:gd name="GluePoint113Y" fmla="*/ 1529954 h 2208609"/>
                <a:gd name="GluePoint114X" fmla="*/ 868439 w 1448204"/>
                <a:gd name="GluePoint114Y" fmla="*/ 1650268 h 2208609"/>
                <a:gd name="GluePoint115X" fmla="*/ 896209 w 1448204"/>
                <a:gd name="GluePoint115Y" fmla="*/ 1692505 h 2208609"/>
                <a:gd name="GluePoint116X" fmla="*/ 691415 w 1448204"/>
                <a:gd name="GluePoint116Y" fmla="*/ 1700148 h 2208609"/>
                <a:gd name="GluePoint117X" fmla="*/ 692395 w 1448204"/>
                <a:gd name="GluePoint117Y" fmla="*/ 1694852 h 2208609"/>
                <a:gd name="GluePoint118X" fmla="*/ 737182 w 1448204"/>
                <a:gd name="GluePoint118Y" fmla="*/ 1531182 h 2208609"/>
                <a:gd name="GluePoint119X" fmla="*/ 824103 w 1448204"/>
                <a:gd name="GluePoint119Y" fmla="*/ 1423096 h 2208609"/>
                <a:gd name="GluePoint120X" fmla="*/ 831587 w 1448204"/>
                <a:gd name="GluePoint120Y" fmla="*/ 1503514 h 2208609"/>
                <a:gd name="GluePoint121X" fmla="*/ 763520 w 1448204"/>
                <a:gd name="GluePoint121Y" fmla="*/ 1512698 h 2208609"/>
                <a:gd name="GluePoint122X" fmla="*/ 747543 w 1448204"/>
                <a:gd name="GluePoint122Y" fmla="*/ 1503114 h 2208609"/>
                <a:gd name="GluePoint123X" fmla="*/ 758151 w 1448204"/>
                <a:gd name="GluePoint123Y" fmla="*/ 1424920 h 2208609"/>
                <a:gd name="GluePoint124X" fmla="*/ 824103 w 1448204"/>
                <a:gd name="GluePoint124Y" fmla="*/ 1423096 h 2208609"/>
                <a:gd name="GluePoint125X" fmla="*/ 757860 w 1448204"/>
                <a:gd name="GluePoint125Y" fmla="*/ 1396612 h 2208609"/>
                <a:gd name="GluePoint126X" fmla="*/ 758166 w 1448204"/>
                <a:gd name="GluePoint126Y" fmla="*/ 1225938 h 2208609"/>
                <a:gd name="GluePoint127X" fmla="*/ 822468 w 1448204"/>
                <a:gd name="GluePoint127Y" fmla="*/ 1224231 h 2208609"/>
                <a:gd name="GluePoint128X" fmla="*/ 822861 w 1448204"/>
                <a:gd name="GluePoint128Y" fmla="*/ 1396431 h 2208609"/>
                <a:gd name="GluePoint129X" fmla="*/ 757860 w 1448204"/>
                <a:gd name="GluePoint129Y" fmla="*/ 1396612 h 2208609"/>
                <a:gd name="GluePoint130X" fmla="*/ 193090 w 1448204"/>
                <a:gd name="GluePoint130Y" fmla="*/ 1054117 h 2208609"/>
                <a:gd name="GluePoint131X" fmla="*/ 215374 w 1448204"/>
                <a:gd name="GluePoint131Y" fmla="*/ 983472 h 2208609"/>
                <a:gd name="GluePoint132X" fmla="*/ 1252843 w 1448204"/>
                <a:gd name="GluePoint132Y" fmla="*/ 990061 h 2208609"/>
                <a:gd name="GluePoint133X" fmla="*/ 1308972 w 1448204"/>
                <a:gd name="GluePoint133Y" fmla="*/ 952018 h 2208609"/>
                <a:gd name="GluePoint134X" fmla="*/ 1311994 w 1448204"/>
                <a:gd name="GluePoint134Y" fmla="*/ 1038444 h 2208609"/>
                <a:gd name="GluePoint135X" fmla="*/ 1195313 w 1448204"/>
                <a:gd name="GluePoint135Y" fmla="*/ 1152910 h 2208609"/>
                <a:gd name="GluePoint136X" fmla="*/ 363226 w 1448204"/>
                <a:gd name="GluePoint136Y" fmla="*/ 1171438 h 2208609"/>
                <a:gd name="GluePoint137X" fmla="*/ 193090 w 1448204"/>
                <a:gd name="GluePoint137Y" fmla="*/ 1054117 h 2208609"/>
                <a:gd name="GluePoint138X" fmla="*/ 46190 w 1448204"/>
                <a:gd name="GluePoint138Y" fmla="*/ 99056 h 2208609"/>
                <a:gd name="GluePoint139X" fmla="*/ 210978 w 1448204"/>
                <a:gd name="GluePoint139Y" fmla="*/ 211524 h 2208609"/>
                <a:gd name="GluePoint140X" fmla="*/ 179190 w 1448204"/>
                <a:gd name="GluePoint140Y" fmla="*/ 1014540 h 2208609"/>
                <a:gd name="GluePoint141X" fmla="*/ 150454 w 1448204"/>
                <a:gd name="GluePoint141Y" fmla="*/ 1068060 h 2208609"/>
                <a:gd name="GluePoint142X" fmla="*/ 144104 w 1448204"/>
                <a:gd name="GluePoint142Y" fmla="*/ 1063570 h 2208609"/>
                <a:gd name="GluePoint143X" fmla="*/ 62792 w 1448204"/>
                <a:gd name="GluePoint143Y" fmla="*/ 255852 h 2208609"/>
                <a:gd name="GluePoint144X" fmla="*/ 26412 w 1448204"/>
                <a:gd name="GluePoint144Y" fmla="*/ 161084 h 2208609"/>
                <a:gd name="GluePoint145X" fmla="*/ 46190 w 1448204"/>
                <a:gd name="GluePoint145Y" fmla="*/ 99056 h 22086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  <a:cxn ang="0">
                  <a:pos x="GluePoint58X" y="GluePoint58Y"/>
                </a:cxn>
                <a:cxn ang="0">
                  <a:pos x="GluePoint59X" y="GluePoint59Y"/>
                </a:cxn>
                <a:cxn ang="0">
                  <a:pos x="GluePoint60X" y="GluePoint60Y"/>
                </a:cxn>
                <a:cxn ang="0">
                  <a:pos x="GluePoint61X" y="GluePoint61Y"/>
                </a:cxn>
                <a:cxn ang="0">
                  <a:pos x="GluePoint62X" y="GluePoint62Y"/>
                </a:cxn>
                <a:cxn ang="0">
                  <a:pos x="GluePoint63X" y="GluePoint63Y"/>
                </a:cxn>
                <a:cxn ang="0">
                  <a:pos x="GluePoint64X" y="GluePoint64Y"/>
                </a:cxn>
                <a:cxn ang="0">
                  <a:pos x="GluePoint65X" y="GluePoint65Y"/>
                </a:cxn>
                <a:cxn ang="0">
                  <a:pos x="GluePoint66X" y="GluePoint66Y"/>
                </a:cxn>
                <a:cxn ang="0">
                  <a:pos x="GluePoint67X" y="GluePoint67Y"/>
                </a:cxn>
                <a:cxn ang="0">
                  <a:pos x="GluePoint68X" y="GluePoint68Y"/>
                </a:cxn>
                <a:cxn ang="0">
                  <a:pos x="GluePoint69X" y="GluePoint69Y"/>
                </a:cxn>
                <a:cxn ang="0">
                  <a:pos x="GluePoint70X" y="GluePoint70Y"/>
                </a:cxn>
                <a:cxn ang="0">
                  <a:pos x="GluePoint71X" y="GluePoint71Y"/>
                </a:cxn>
                <a:cxn ang="0">
                  <a:pos x="GluePoint72X" y="GluePoint72Y"/>
                </a:cxn>
                <a:cxn ang="0">
                  <a:pos x="GluePoint73X" y="GluePoint73Y"/>
                </a:cxn>
                <a:cxn ang="0">
                  <a:pos x="GluePoint74X" y="GluePoint74Y"/>
                </a:cxn>
                <a:cxn ang="0">
                  <a:pos x="GluePoint75X" y="GluePoint75Y"/>
                </a:cxn>
                <a:cxn ang="0">
                  <a:pos x="GluePoint76X" y="GluePoint76Y"/>
                </a:cxn>
                <a:cxn ang="0">
                  <a:pos x="GluePoint77X" y="GluePoint77Y"/>
                </a:cxn>
                <a:cxn ang="0">
                  <a:pos x="GluePoint78X" y="GluePoint78Y"/>
                </a:cxn>
                <a:cxn ang="0">
                  <a:pos x="GluePoint79X" y="GluePoint79Y"/>
                </a:cxn>
                <a:cxn ang="0">
                  <a:pos x="GluePoint80X" y="GluePoint80Y"/>
                </a:cxn>
                <a:cxn ang="0">
                  <a:pos x="GluePoint81X" y="GluePoint81Y"/>
                </a:cxn>
                <a:cxn ang="0">
                  <a:pos x="GluePoint82X" y="GluePoint82Y"/>
                </a:cxn>
                <a:cxn ang="0">
                  <a:pos x="GluePoint83X" y="GluePoint83Y"/>
                </a:cxn>
                <a:cxn ang="0">
                  <a:pos x="GluePoint84X" y="GluePoint84Y"/>
                </a:cxn>
                <a:cxn ang="0">
                  <a:pos x="GluePoint85X" y="GluePoint85Y"/>
                </a:cxn>
                <a:cxn ang="0">
                  <a:pos x="GluePoint86X" y="GluePoint86Y"/>
                </a:cxn>
                <a:cxn ang="0">
                  <a:pos x="GluePoint87X" y="GluePoint87Y"/>
                </a:cxn>
                <a:cxn ang="0">
                  <a:pos x="GluePoint88X" y="GluePoint88Y"/>
                </a:cxn>
                <a:cxn ang="0">
                  <a:pos x="GluePoint89X" y="GluePoint89Y"/>
                </a:cxn>
                <a:cxn ang="0">
                  <a:pos x="GluePoint90X" y="GluePoint90Y"/>
                </a:cxn>
                <a:cxn ang="0">
                  <a:pos x="GluePoint91X" y="GluePoint91Y"/>
                </a:cxn>
                <a:cxn ang="0">
                  <a:pos x="GluePoint92X" y="GluePoint92Y"/>
                </a:cxn>
                <a:cxn ang="0">
                  <a:pos x="GluePoint93X" y="GluePoint93Y"/>
                </a:cxn>
                <a:cxn ang="0">
                  <a:pos x="GluePoint94X" y="GluePoint94Y"/>
                </a:cxn>
                <a:cxn ang="0">
                  <a:pos x="GluePoint95X" y="GluePoint95Y"/>
                </a:cxn>
                <a:cxn ang="0">
                  <a:pos x="GluePoint96X" y="GluePoint96Y"/>
                </a:cxn>
                <a:cxn ang="0">
                  <a:pos x="GluePoint97X" y="GluePoint97Y"/>
                </a:cxn>
                <a:cxn ang="0">
                  <a:pos x="GluePoint98X" y="GluePoint98Y"/>
                </a:cxn>
                <a:cxn ang="0">
                  <a:pos x="GluePoint99X" y="GluePoint99Y"/>
                </a:cxn>
                <a:cxn ang="0">
                  <a:pos x="GluePoint100X" y="GluePoint100Y"/>
                </a:cxn>
                <a:cxn ang="0">
                  <a:pos x="GluePoint101X" y="GluePoint101Y"/>
                </a:cxn>
                <a:cxn ang="0">
                  <a:pos x="GluePoint102X" y="GluePoint102Y"/>
                </a:cxn>
                <a:cxn ang="0">
                  <a:pos x="GluePoint103X" y="GluePoint103Y"/>
                </a:cxn>
                <a:cxn ang="0">
                  <a:pos x="GluePoint104X" y="GluePoint104Y"/>
                </a:cxn>
                <a:cxn ang="0">
                  <a:pos x="GluePoint105X" y="GluePoint105Y"/>
                </a:cxn>
                <a:cxn ang="0">
                  <a:pos x="GluePoint106X" y="GluePoint106Y"/>
                </a:cxn>
                <a:cxn ang="0">
                  <a:pos x="GluePoint107X" y="GluePoint107Y"/>
                </a:cxn>
                <a:cxn ang="0">
                  <a:pos x="GluePoint108X" y="GluePoint108Y"/>
                </a:cxn>
                <a:cxn ang="0">
                  <a:pos x="GluePoint109X" y="GluePoint109Y"/>
                </a:cxn>
                <a:cxn ang="0">
                  <a:pos x="GluePoint110X" y="GluePoint110Y"/>
                </a:cxn>
                <a:cxn ang="0">
                  <a:pos x="GluePoint111X" y="GluePoint111Y"/>
                </a:cxn>
                <a:cxn ang="0">
                  <a:pos x="GluePoint112X" y="GluePoint112Y"/>
                </a:cxn>
                <a:cxn ang="0">
                  <a:pos x="GluePoint113X" y="GluePoint113Y"/>
                </a:cxn>
                <a:cxn ang="0">
                  <a:pos x="GluePoint114X" y="GluePoint114Y"/>
                </a:cxn>
                <a:cxn ang="0">
                  <a:pos x="GluePoint115X" y="GluePoint115Y"/>
                </a:cxn>
                <a:cxn ang="0">
                  <a:pos x="GluePoint116X" y="GluePoint116Y"/>
                </a:cxn>
                <a:cxn ang="0">
                  <a:pos x="GluePoint117X" y="GluePoint117Y"/>
                </a:cxn>
                <a:cxn ang="0">
                  <a:pos x="GluePoint118X" y="GluePoint118Y"/>
                </a:cxn>
                <a:cxn ang="0">
                  <a:pos x="GluePoint119X" y="GluePoint119Y"/>
                </a:cxn>
                <a:cxn ang="0">
                  <a:pos x="GluePoint120X" y="GluePoint120Y"/>
                </a:cxn>
                <a:cxn ang="0">
                  <a:pos x="GluePoint121X" y="GluePoint121Y"/>
                </a:cxn>
                <a:cxn ang="0">
                  <a:pos x="GluePoint122X" y="GluePoint122Y"/>
                </a:cxn>
                <a:cxn ang="0">
                  <a:pos x="GluePoint123X" y="GluePoint123Y"/>
                </a:cxn>
                <a:cxn ang="0">
                  <a:pos x="GluePoint124X" y="GluePoint124Y"/>
                </a:cxn>
                <a:cxn ang="0">
                  <a:pos x="GluePoint125X" y="GluePoint125Y"/>
                </a:cxn>
                <a:cxn ang="0">
                  <a:pos x="GluePoint126X" y="GluePoint126Y"/>
                </a:cxn>
                <a:cxn ang="0">
                  <a:pos x="GluePoint127X" y="GluePoint127Y"/>
                </a:cxn>
                <a:cxn ang="0">
                  <a:pos x="GluePoint128X" y="GluePoint128Y"/>
                </a:cxn>
                <a:cxn ang="0">
                  <a:pos x="GluePoint129X" y="GluePoint129Y"/>
                </a:cxn>
                <a:cxn ang="0">
                  <a:pos x="GluePoint130X" y="GluePoint130Y"/>
                </a:cxn>
                <a:cxn ang="0">
                  <a:pos x="GluePoint131X" y="GluePoint131Y"/>
                </a:cxn>
                <a:cxn ang="0">
                  <a:pos x="GluePoint132X" y="GluePoint132Y"/>
                </a:cxn>
                <a:cxn ang="0">
                  <a:pos x="GluePoint133X" y="GluePoint133Y"/>
                </a:cxn>
                <a:cxn ang="0">
                  <a:pos x="GluePoint134X" y="GluePoint134Y"/>
                </a:cxn>
                <a:cxn ang="0">
                  <a:pos x="GluePoint135X" y="GluePoint135Y"/>
                </a:cxn>
                <a:cxn ang="0">
                  <a:pos x="GluePoint136X" y="GluePoint136Y"/>
                </a:cxn>
                <a:cxn ang="0">
                  <a:pos x="GluePoint137X" y="GluePoint137Y"/>
                </a:cxn>
                <a:cxn ang="0">
                  <a:pos x="GluePoint138X" y="GluePoint138Y"/>
                </a:cxn>
                <a:cxn ang="0">
                  <a:pos x="GluePoint139X" y="GluePoint139Y"/>
                </a:cxn>
                <a:cxn ang="0">
                  <a:pos x="GluePoint140X" y="GluePoint140Y"/>
                </a:cxn>
                <a:cxn ang="0">
                  <a:pos x="GluePoint141X" y="GluePoint141Y"/>
                </a:cxn>
                <a:cxn ang="0">
                  <a:pos x="GluePoint142X" y="GluePoint142Y"/>
                </a:cxn>
                <a:cxn ang="0">
                  <a:pos x="GluePoint143X" y="GluePoint143Y"/>
                </a:cxn>
                <a:cxn ang="0">
                  <a:pos x="GluePoint144X" y="GluePoint144Y"/>
                </a:cxn>
                <a:cxn ang="0">
                  <a:pos x="GluePoint145X" y="GluePoint145Y"/>
                </a:cxn>
              </a:cxnLst>
              <a:rect l="textAreaLeft" t="textAreaTop" r="textAreaRight" b="textAreaBottom"/>
              <a:pathLst>
                <a:path w="1448204" h="2208609">
                  <a:moveTo>
                    <a:pt x="13494" y="211524"/>
                  </a:moveTo>
                  <a:cubicBezTo>
                    <a:pt x="163692" y="480322"/>
                    <a:pt x="78406" y="769763"/>
                    <a:pt x="117322" y="1058164"/>
                  </a:cubicBezTo>
                  <a:cubicBezTo>
                    <a:pt x="117831" y="1097879"/>
                    <a:pt x="150905" y="1107143"/>
                    <a:pt x="176698" y="1079780"/>
                  </a:cubicBezTo>
                  <a:cubicBezTo>
                    <a:pt x="205638" y="1144148"/>
                    <a:pt x="246195" y="1178195"/>
                    <a:pt x="316601" y="1189544"/>
                  </a:cubicBezTo>
                  <a:cubicBezTo>
                    <a:pt x="453663" y="1214313"/>
                    <a:pt x="593036" y="1226208"/>
                    <a:pt x="732299" y="1226142"/>
                  </a:cubicBezTo>
                  <a:cubicBezTo>
                    <a:pt x="733280" y="1286622"/>
                    <a:pt x="728187" y="1348658"/>
                    <a:pt x="733941" y="1408434"/>
                  </a:cubicBezTo>
                  <a:cubicBezTo>
                    <a:pt x="732357" y="1440069"/>
                    <a:pt x="722527" y="1470781"/>
                    <a:pt x="721670" y="1502366"/>
                  </a:cubicBezTo>
                  <a:cubicBezTo>
                    <a:pt x="708112" y="1515888"/>
                    <a:pt x="707399" y="1563893"/>
                    <a:pt x="702750" y="1583976"/>
                  </a:cubicBezTo>
                  <a:cubicBezTo>
                    <a:pt x="698012" y="1610394"/>
                    <a:pt x="691589" y="1636602"/>
                    <a:pt x="683044" y="1662054"/>
                  </a:cubicBezTo>
                  <a:cubicBezTo>
                    <a:pt x="665483" y="1657956"/>
                    <a:pt x="647435" y="1657687"/>
                    <a:pt x="629452" y="1657985"/>
                  </a:cubicBezTo>
                  <a:cubicBezTo>
                    <a:pt x="569204" y="1659162"/>
                    <a:pt x="508898" y="1657970"/>
                    <a:pt x="448759" y="1654105"/>
                  </a:cubicBezTo>
                  <a:cubicBezTo>
                    <a:pt x="372650" y="1646018"/>
                    <a:pt x="360952" y="1661698"/>
                    <a:pt x="342140" y="1733186"/>
                  </a:cubicBezTo>
                  <a:cubicBezTo>
                    <a:pt x="338987" y="1743634"/>
                    <a:pt x="337999" y="1756851"/>
                    <a:pt x="347488" y="1764400"/>
                  </a:cubicBezTo>
                  <a:cubicBezTo>
                    <a:pt x="325269" y="1775212"/>
                    <a:pt x="313382" y="1799545"/>
                    <a:pt x="317851" y="1823275"/>
                  </a:cubicBezTo>
                  <a:cubicBezTo>
                    <a:pt x="300144" y="1830824"/>
                    <a:pt x="282539" y="1838613"/>
                    <a:pt x="265050" y="1846634"/>
                  </a:cubicBezTo>
                  <a:cubicBezTo>
                    <a:pt x="242083" y="1856828"/>
                    <a:pt x="218113" y="1864363"/>
                    <a:pt x="210709" y="1891312"/>
                  </a:cubicBezTo>
                  <a:cubicBezTo>
                    <a:pt x="203088" y="1914882"/>
                    <a:pt x="199593" y="1940494"/>
                    <a:pt x="198292" y="1965154"/>
                  </a:cubicBezTo>
                  <a:cubicBezTo>
                    <a:pt x="197856" y="1973408"/>
                    <a:pt x="196526" y="1983718"/>
                    <a:pt x="199840" y="1991652"/>
                  </a:cubicBezTo>
                  <a:cubicBezTo>
                    <a:pt x="150541" y="2017613"/>
                    <a:pt x="168720" y="2094013"/>
                    <a:pt x="225321" y="2094100"/>
                  </a:cubicBezTo>
                  <a:cubicBezTo>
                    <a:pt x="272977" y="2094485"/>
                    <a:pt x="297536" y="2035581"/>
                    <a:pt x="264520" y="2002028"/>
                  </a:cubicBezTo>
                  <a:cubicBezTo>
                    <a:pt x="303872" y="1989153"/>
                    <a:pt x="337752" y="1964129"/>
                    <a:pt x="374909" y="1946437"/>
                  </a:cubicBezTo>
                  <a:cubicBezTo>
                    <a:pt x="396859" y="1935495"/>
                    <a:pt x="421236" y="1930583"/>
                    <a:pt x="444871" y="1924640"/>
                  </a:cubicBezTo>
                  <a:cubicBezTo>
                    <a:pt x="521824" y="1905298"/>
                    <a:pt x="599023" y="1886930"/>
                    <a:pt x="676433" y="1869521"/>
                  </a:cubicBezTo>
                  <a:cubicBezTo>
                    <a:pt x="701369" y="1863883"/>
                    <a:pt x="728427" y="1858477"/>
                    <a:pt x="747964" y="1840814"/>
                  </a:cubicBezTo>
                  <a:cubicBezTo>
                    <a:pt x="788391" y="1875400"/>
                    <a:pt x="786052" y="1897713"/>
                    <a:pt x="796115" y="1946183"/>
                  </a:cubicBezTo>
                  <a:cubicBezTo>
                    <a:pt x="804652" y="1983413"/>
                    <a:pt x="806737" y="2023063"/>
                    <a:pt x="823892" y="2057684"/>
                  </a:cubicBezTo>
                  <a:cubicBezTo>
                    <a:pt x="829211" y="2068074"/>
                    <a:pt x="834769" y="2077898"/>
                    <a:pt x="838140" y="2089123"/>
                  </a:cubicBezTo>
                  <a:cubicBezTo>
                    <a:pt x="840792" y="2097937"/>
                    <a:pt x="845697" y="2104127"/>
                    <a:pt x="852977" y="2107528"/>
                  </a:cubicBezTo>
                  <a:cubicBezTo>
                    <a:pt x="806287" y="2135137"/>
                    <a:pt x="825781" y="2208631"/>
                    <a:pt x="880878" y="2208609"/>
                  </a:cubicBezTo>
                  <a:cubicBezTo>
                    <a:pt x="932959" y="2208820"/>
                    <a:pt x="954814" y="2141197"/>
                    <a:pt x="913530" y="2110724"/>
                  </a:cubicBezTo>
                  <a:cubicBezTo>
                    <a:pt x="935531" y="2106939"/>
                    <a:pt x="931804" y="2073276"/>
                    <a:pt x="934020" y="2056311"/>
                  </a:cubicBezTo>
                  <a:cubicBezTo>
                    <a:pt x="939702" y="1983638"/>
                    <a:pt x="900060" y="1919721"/>
                    <a:pt x="882062" y="1851655"/>
                  </a:cubicBezTo>
                  <a:cubicBezTo>
                    <a:pt x="1028236" y="1878996"/>
                    <a:pt x="1197492" y="1896507"/>
                    <a:pt x="1333203" y="1922497"/>
                  </a:cubicBezTo>
                  <a:cubicBezTo>
                    <a:pt x="1334903" y="1921988"/>
                    <a:pt x="1342816" y="1927641"/>
                    <a:pt x="1344603" y="1928549"/>
                  </a:cubicBezTo>
                  <a:cubicBezTo>
                    <a:pt x="1351302" y="1931971"/>
                    <a:pt x="1358139" y="1935182"/>
                    <a:pt x="1365129" y="1938002"/>
                  </a:cubicBezTo>
                  <a:cubicBezTo>
                    <a:pt x="1319420" y="1966186"/>
                    <a:pt x="1339379" y="2038589"/>
                    <a:pt x="1393923" y="2038531"/>
                  </a:cubicBezTo>
                  <a:cubicBezTo>
                    <a:pt x="1443905" y="2038836"/>
                    <a:pt x="1467163" y="1975340"/>
                    <a:pt x="1429751" y="1943240"/>
                  </a:cubicBezTo>
                  <a:cubicBezTo>
                    <a:pt x="1438332" y="1939978"/>
                    <a:pt x="1443817" y="1934245"/>
                    <a:pt x="1444631" y="1924291"/>
                  </a:cubicBezTo>
                  <a:cubicBezTo>
                    <a:pt x="1445307" y="1894392"/>
                    <a:pt x="1440730" y="1864087"/>
                    <a:pt x="1432882" y="1835263"/>
                  </a:cubicBezTo>
                  <a:cubicBezTo>
                    <a:pt x="1427630" y="1817077"/>
                    <a:pt x="1417624" y="1805641"/>
                    <a:pt x="1400419" y="1797852"/>
                  </a:cubicBezTo>
                  <a:cubicBezTo>
                    <a:pt x="1304634" y="1763848"/>
                    <a:pt x="1202506" y="1750152"/>
                    <a:pt x="1103647" y="1727562"/>
                  </a:cubicBezTo>
                  <a:cubicBezTo>
                    <a:pt x="1110070" y="1710539"/>
                    <a:pt x="1103684" y="1690572"/>
                    <a:pt x="1101794" y="1672996"/>
                  </a:cubicBezTo>
                  <a:cubicBezTo>
                    <a:pt x="1098307" y="1649339"/>
                    <a:pt x="1087226" y="1626335"/>
                    <a:pt x="1061665" y="1621067"/>
                  </a:cubicBezTo>
                  <a:cubicBezTo>
                    <a:pt x="1035327" y="1616490"/>
                    <a:pt x="1009112" y="1625485"/>
                    <a:pt x="983202" y="1629321"/>
                  </a:cubicBezTo>
                  <a:cubicBezTo>
                    <a:pt x="953485" y="1634829"/>
                    <a:pt x="923637" y="1639820"/>
                    <a:pt x="893978" y="1645597"/>
                  </a:cubicBezTo>
                  <a:cubicBezTo>
                    <a:pt x="893738" y="1644158"/>
                    <a:pt x="893353" y="1642770"/>
                    <a:pt x="892801" y="1641477"/>
                  </a:cubicBezTo>
                  <a:cubicBezTo>
                    <a:pt x="885353" y="1612247"/>
                    <a:pt x="873132" y="1561721"/>
                    <a:pt x="864515" y="1525435"/>
                  </a:cubicBezTo>
                  <a:cubicBezTo>
                    <a:pt x="862110" y="1518184"/>
                    <a:pt x="862256" y="1508753"/>
                    <a:pt x="857387" y="1502787"/>
                  </a:cubicBezTo>
                  <a:cubicBezTo>
                    <a:pt x="845740" y="1409945"/>
                    <a:pt x="848930" y="1316783"/>
                    <a:pt x="848334" y="1223047"/>
                  </a:cubicBezTo>
                  <a:cubicBezTo>
                    <a:pt x="963039" y="1217161"/>
                    <a:pt x="1077302" y="1202811"/>
                    <a:pt x="1189936" y="1180331"/>
                  </a:cubicBezTo>
                  <a:cubicBezTo>
                    <a:pt x="1314348" y="1165254"/>
                    <a:pt x="1340294" y="1107034"/>
                    <a:pt x="1341363" y="988173"/>
                  </a:cubicBezTo>
                  <a:cubicBezTo>
                    <a:pt x="1344334" y="950906"/>
                    <a:pt x="1325407" y="925658"/>
                    <a:pt x="1299366" y="901520"/>
                  </a:cubicBezTo>
                  <a:cubicBezTo>
                    <a:pt x="1249573" y="835104"/>
                    <a:pt x="962872" y="807930"/>
                    <a:pt x="874927" y="803381"/>
                  </a:cubicBezTo>
                  <a:cubicBezTo>
                    <a:pt x="700831" y="589796"/>
                    <a:pt x="782702" y="370630"/>
                    <a:pt x="724728" y="129100"/>
                  </a:cubicBezTo>
                  <a:cubicBezTo>
                    <a:pt x="711221" y="57503"/>
                    <a:pt x="687244" y="4383"/>
                    <a:pt x="605402" y="3097"/>
                  </a:cubicBezTo>
                  <a:cubicBezTo>
                    <a:pt x="413919" y="-9204"/>
                    <a:pt x="219828" y="15238"/>
                    <a:pt x="37456" y="74701"/>
                  </a:cubicBezTo>
                  <a:cubicBezTo>
                    <a:pt x="31760" y="76242"/>
                    <a:pt x="24407" y="78698"/>
                    <a:pt x="22968" y="84634"/>
                  </a:cubicBezTo>
                  <a:cubicBezTo>
                    <a:pt x="-9336" y="118354"/>
                    <a:pt x="-2774" y="171584"/>
                    <a:pt x="13494" y="211524"/>
                  </a:cubicBezTo>
                  <a:close/>
                  <a:moveTo>
                    <a:pt x="844033" y="802568"/>
                  </a:moveTo>
                  <a:cubicBezTo>
                    <a:pt x="632613" y="799378"/>
                    <a:pt x="420706" y="845995"/>
                    <a:pt x="230138" y="937602"/>
                  </a:cubicBezTo>
                  <a:cubicBezTo>
                    <a:pt x="304671" y="700040"/>
                    <a:pt x="373151" y="225191"/>
                    <a:pt x="118935" y="77477"/>
                  </a:cubicBezTo>
                  <a:cubicBezTo>
                    <a:pt x="286303" y="34020"/>
                    <a:pt x="463508" y="12564"/>
                    <a:pt x="635679" y="33308"/>
                  </a:cubicBezTo>
                  <a:cubicBezTo>
                    <a:pt x="676404" y="43945"/>
                    <a:pt x="688487" y="85070"/>
                    <a:pt x="696675" y="121682"/>
                  </a:cubicBezTo>
                  <a:cubicBezTo>
                    <a:pt x="707835" y="171627"/>
                    <a:pt x="718705" y="222139"/>
                    <a:pt x="722353" y="273283"/>
                  </a:cubicBezTo>
                  <a:cubicBezTo>
                    <a:pt x="725455" y="454412"/>
                    <a:pt x="721095" y="655406"/>
                    <a:pt x="844033" y="802568"/>
                  </a:cubicBezTo>
                  <a:close/>
                  <a:moveTo>
                    <a:pt x="1247205" y="964806"/>
                  </a:moveTo>
                  <a:cubicBezTo>
                    <a:pt x="1216318" y="972653"/>
                    <a:pt x="1185184" y="979526"/>
                    <a:pt x="1153883" y="985535"/>
                  </a:cubicBezTo>
                  <a:cubicBezTo>
                    <a:pt x="851575" y="1038735"/>
                    <a:pt x="535476" y="1032879"/>
                    <a:pt x="236314" y="963302"/>
                  </a:cubicBezTo>
                  <a:cubicBezTo>
                    <a:pt x="543955" y="811163"/>
                    <a:pt x="906141" y="791327"/>
                    <a:pt x="1233531" y="888384"/>
                  </a:cubicBezTo>
                  <a:cubicBezTo>
                    <a:pt x="1251942" y="893594"/>
                    <a:pt x="1266183" y="905553"/>
                    <a:pt x="1280039" y="918791"/>
                  </a:cubicBezTo>
                  <a:cubicBezTo>
                    <a:pt x="1297957" y="945493"/>
                    <a:pt x="1271589" y="961471"/>
                    <a:pt x="1247205" y="964806"/>
                  </a:cubicBezTo>
                  <a:close/>
                  <a:moveTo>
                    <a:pt x="1074940" y="1721415"/>
                  </a:moveTo>
                  <a:cubicBezTo>
                    <a:pt x="1022823" y="1708562"/>
                    <a:pt x="967413" y="1701681"/>
                    <a:pt x="918573" y="1679499"/>
                  </a:cubicBezTo>
                  <a:cubicBezTo>
                    <a:pt x="916640" y="1675764"/>
                    <a:pt x="913988" y="1671950"/>
                    <a:pt x="911183" y="1668527"/>
                  </a:cubicBezTo>
                  <a:cubicBezTo>
                    <a:pt x="953761" y="1661741"/>
                    <a:pt x="995997" y="1651329"/>
                    <a:pt x="1038735" y="1645851"/>
                  </a:cubicBezTo>
                  <a:cubicBezTo>
                    <a:pt x="1056848" y="1643649"/>
                    <a:pt x="1070072" y="1647675"/>
                    <a:pt x="1074373" y="1667052"/>
                  </a:cubicBezTo>
                  <a:cubicBezTo>
                    <a:pt x="1077600" y="1683466"/>
                    <a:pt x="1080658" y="1700570"/>
                    <a:pt x="1080113" y="1717296"/>
                  </a:cubicBezTo>
                  <a:cubicBezTo>
                    <a:pt x="1079939" y="1722563"/>
                    <a:pt x="1075035" y="1721437"/>
                    <a:pt x="1074940" y="1721415"/>
                  </a:cubicBezTo>
                  <a:close/>
                  <a:moveTo>
                    <a:pt x="874702" y="1823718"/>
                  </a:moveTo>
                  <a:cubicBezTo>
                    <a:pt x="868431" y="1798302"/>
                    <a:pt x="863084" y="1772632"/>
                    <a:pt x="857867" y="1746969"/>
                  </a:cubicBezTo>
                  <a:cubicBezTo>
                    <a:pt x="880718" y="1740582"/>
                    <a:pt x="903925" y="1728318"/>
                    <a:pt x="917236" y="1707959"/>
                  </a:cubicBezTo>
                  <a:cubicBezTo>
                    <a:pt x="1070639" y="1757170"/>
                    <a:pt x="1233589" y="1771419"/>
                    <a:pt x="1387195" y="1820114"/>
                  </a:cubicBezTo>
                  <a:cubicBezTo>
                    <a:pt x="1406246" y="1827830"/>
                    <a:pt x="1407125" y="1836360"/>
                    <a:pt x="1411216" y="1855033"/>
                  </a:cubicBezTo>
                  <a:cubicBezTo>
                    <a:pt x="1416324" y="1876060"/>
                    <a:pt x="1418496" y="1897800"/>
                    <a:pt x="1418809" y="1919336"/>
                  </a:cubicBezTo>
                  <a:cubicBezTo>
                    <a:pt x="1397694" y="1925018"/>
                    <a:pt x="1376224" y="1915775"/>
                    <a:pt x="1357645" y="1906214"/>
                  </a:cubicBezTo>
                  <a:cubicBezTo>
                    <a:pt x="1202121" y="1860396"/>
                    <a:pt x="1033460" y="1860621"/>
                    <a:pt x="874702" y="1823718"/>
                  </a:cubicBezTo>
                  <a:close/>
                  <a:moveTo>
                    <a:pt x="665135" y="1685072"/>
                  </a:moveTo>
                  <a:cubicBezTo>
                    <a:pt x="614521" y="1713997"/>
                    <a:pt x="557528" y="1731755"/>
                    <a:pt x="503027" y="1752687"/>
                  </a:cubicBezTo>
                  <a:cubicBezTo>
                    <a:pt x="457434" y="1748996"/>
                    <a:pt x="411398" y="1748837"/>
                    <a:pt x="365871" y="1744811"/>
                  </a:cubicBezTo>
                  <a:cubicBezTo>
                    <a:pt x="383802" y="1674202"/>
                    <a:pt x="385713" y="1673570"/>
                    <a:pt x="458793" y="1680574"/>
                  </a:cubicBezTo>
                  <a:cubicBezTo>
                    <a:pt x="527447" y="1686103"/>
                    <a:pt x="596524" y="1682173"/>
                    <a:pt x="665135" y="1685072"/>
                  </a:cubicBezTo>
                  <a:close/>
                  <a:moveTo>
                    <a:pt x="439829" y="1775487"/>
                  </a:moveTo>
                  <a:cubicBezTo>
                    <a:pt x="432229" y="1778248"/>
                    <a:pt x="424636" y="1781039"/>
                    <a:pt x="417051" y="1783850"/>
                  </a:cubicBezTo>
                  <a:cubicBezTo>
                    <a:pt x="414718" y="1780217"/>
                    <a:pt x="411994" y="1776926"/>
                    <a:pt x="408957" y="1774020"/>
                  </a:cubicBezTo>
                  <a:cubicBezTo>
                    <a:pt x="419238" y="1774572"/>
                    <a:pt x="429533" y="1775051"/>
                    <a:pt x="439829" y="1775487"/>
                  </a:cubicBezTo>
                  <a:close/>
                  <a:moveTo>
                    <a:pt x="832531" y="1751866"/>
                  </a:moveTo>
                  <a:cubicBezTo>
                    <a:pt x="841453" y="1795861"/>
                    <a:pt x="850594" y="1839913"/>
                    <a:pt x="864239" y="1882731"/>
                  </a:cubicBezTo>
                  <a:cubicBezTo>
                    <a:pt x="887693" y="1947956"/>
                    <a:pt x="919430" y="2013893"/>
                    <a:pt x="905473" y="2085098"/>
                  </a:cubicBezTo>
                  <a:cubicBezTo>
                    <a:pt x="891595" y="2085330"/>
                    <a:pt x="877347" y="2085730"/>
                    <a:pt x="863578" y="2084400"/>
                  </a:cubicBezTo>
                  <a:cubicBezTo>
                    <a:pt x="859792" y="2068503"/>
                    <a:pt x="851088" y="2054727"/>
                    <a:pt x="843997" y="2040180"/>
                  </a:cubicBezTo>
                  <a:cubicBezTo>
                    <a:pt x="830737" y="2005770"/>
                    <a:pt x="828092" y="1968082"/>
                    <a:pt x="819656" y="1932283"/>
                  </a:cubicBezTo>
                  <a:cubicBezTo>
                    <a:pt x="815122" y="1909309"/>
                    <a:pt x="812049" y="1884816"/>
                    <a:pt x="801274" y="1863709"/>
                  </a:cubicBezTo>
                  <a:cubicBezTo>
                    <a:pt x="791058" y="1843692"/>
                    <a:pt x="771753" y="1829501"/>
                    <a:pt x="757054" y="1813015"/>
                  </a:cubicBezTo>
                  <a:cubicBezTo>
                    <a:pt x="750238" y="1805481"/>
                    <a:pt x="741643" y="1809346"/>
                    <a:pt x="736746" y="1815631"/>
                  </a:cubicBezTo>
                  <a:cubicBezTo>
                    <a:pt x="725869" y="1829777"/>
                    <a:pt x="706818" y="1835532"/>
                    <a:pt x="690310" y="1839746"/>
                  </a:cubicBezTo>
                  <a:cubicBezTo>
                    <a:pt x="618241" y="1856588"/>
                    <a:pt x="545946" y="1872588"/>
                    <a:pt x="474160" y="1890672"/>
                  </a:cubicBezTo>
                  <a:cubicBezTo>
                    <a:pt x="427049" y="1902080"/>
                    <a:pt x="379014" y="1911772"/>
                    <a:pt x="337112" y="1937340"/>
                  </a:cubicBezTo>
                  <a:cubicBezTo>
                    <a:pt x="306509" y="1952424"/>
                    <a:pt x="258017" y="1989211"/>
                    <a:pt x="223875" y="1978719"/>
                  </a:cubicBezTo>
                  <a:cubicBezTo>
                    <a:pt x="224304" y="1957212"/>
                    <a:pt x="227522" y="1891667"/>
                    <a:pt x="248695" y="1882796"/>
                  </a:cubicBezTo>
                  <a:cubicBezTo>
                    <a:pt x="384006" y="1814498"/>
                    <a:pt x="532417" y="1777791"/>
                    <a:pt x="669152" y="1713096"/>
                  </a:cubicBezTo>
                  <a:cubicBezTo>
                    <a:pt x="700926" y="1755979"/>
                    <a:pt x="783821" y="1755608"/>
                    <a:pt x="832531" y="1751866"/>
                  </a:cubicBezTo>
                  <a:close/>
                  <a:moveTo>
                    <a:pt x="737182" y="1531182"/>
                  </a:moveTo>
                  <a:cubicBezTo>
                    <a:pt x="764559" y="1544667"/>
                    <a:pt x="813255" y="1545757"/>
                    <a:pt x="838998" y="1529954"/>
                  </a:cubicBezTo>
                  <a:cubicBezTo>
                    <a:pt x="848749" y="1570207"/>
                    <a:pt x="857765" y="1610234"/>
                    <a:pt x="868439" y="1650268"/>
                  </a:cubicBezTo>
                  <a:cubicBezTo>
                    <a:pt x="868700" y="1669218"/>
                    <a:pt x="889342" y="1676796"/>
                    <a:pt x="896209" y="1692505"/>
                  </a:cubicBezTo>
                  <a:cubicBezTo>
                    <a:pt x="865365" y="1742363"/>
                    <a:pt x="730141" y="1737066"/>
                    <a:pt x="691415" y="1700148"/>
                  </a:cubicBezTo>
                  <a:cubicBezTo>
                    <a:pt x="689308" y="1697329"/>
                    <a:pt x="689809" y="1697932"/>
                    <a:pt x="692395" y="1694852"/>
                  </a:cubicBezTo>
                  <a:cubicBezTo>
                    <a:pt x="726741" y="1648786"/>
                    <a:pt x="725092" y="1585414"/>
                    <a:pt x="737182" y="1531182"/>
                  </a:cubicBezTo>
                  <a:close/>
                  <a:moveTo>
                    <a:pt x="824103" y="1423096"/>
                  </a:moveTo>
                  <a:cubicBezTo>
                    <a:pt x="827591" y="1449827"/>
                    <a:pt x="828688" y="1476725"/>
                    <a:pt x="831587" y="1503514"/>
                  </a:cubicBezTo>
                  <a:cubicBezTo>
                    <a:pt x="812957" y="1519746"/>
                    <a:pt x="786154" y="1515888"/>
                    <a:pt x="763520" y="1512698"/>
                  </a:cubicBezTo>
                  <a:cubicBezTo>
                    <a:pt x="756051" y="1511674"/>
                    <a:pt x="749272" y="1511826"/>
                    <a:pt x="747543" y="1503114"/>
                  </a:cubicBezTo>
                  <a:cubicBezTo>
                    <a:pt x="748110" y="1476805"/>
                    <a:pt x="755993" y="1451193"/>
                    <a:pt x="758151" y="1424920"/>
                  </a:cubicBezTo>
                  <a:cubicBezTo>
                    <a:pt x="783080" y="1429708"/>
                    <a:pt x="798099" y="1427165"/>
                    <a:pt x="824103" y="1423096"/>
                  </a:cubicBezTo>
                  <a:close/>
                  <a:moveTo>
                    <a:pt x="757860" y="1396612"/>
                  </a:moveTo>
                  <a:cubicBezTo>
                    <a:pt x="757396" y="1339721"/>
                    <a:pt x="757497" y="1282830"/>
                    <a:pt x="758166" y="1225938"/>
                  </a:cubicBezTo>
                  <a:cubicBezTo>
                    <a:pt x="779607" y="1225663"/>
                    <a:pt x="801041" y="1225096"/>
                    <a:pt x="822468" y="1224231"/>
                  </a:cubicBezTo>
                  <a:cubicBezTo>
                    <a:pt x="822657" y="1281631"/>
                    <a:pt x="822911" y="1339031"/>
                    <a:pt x="822861" y="1396431"/>
                  </a:cubicBezTo>
                  <a:cubicBezTo>
                    <a:pt x="804500" y="1400245"/>
                    <a:pt x="774274" y="1406116"/>
                    <a:pt x="757860" y="1396612"/>
                  </a:cubicBezTo>
                  <a:close/>
                  <a:moveTo>
                    <a:pt x="193090" y="1054117"/>
                  </a:moveTo>
                  <a:cubicBezTo>
                    <a:pt x="202434" y="1031186"/>
                    <a:pt x="207948" y="1007034"/>
                    <a:pt x="215374" y="983472"/>
                  </a:cubicBezTo>
                  <a:cubicBezTo>
                    <a:pt x="552413" y="1066767"/>
                    <a:pt x="914606" y="1068605"/>
                    <a:pt x="1252843" y="990061"/>
                  </a:cubicBezTo>
                  <a:cubicBezTo>
                    <a:pt x="1276079" y="984576"/>
                    <a:pt x="1299403" y="975900"/>
                    <a:pt x="1308972" y="952018"/>
                  </a:cubicBezTo>
                  <a:cubicBezTo>
                    <a:pt x="1321651" y="978429"/>
                    <a:pt x="1314319" y="1010457"/>
                    <a:pt x="1311994" y="1038444"/>
                  </a:cubicBezTo>
                  <a:cubicBezTo>
                    <a:pt x="1305717" y="1118928"/>
                    <a:pt x="1271502" y="1141830"/>
                    <a:pt x="1195313" y="1152910"/>
                  </a:cubicBezTo>
                  <a:cubicBezTo>
                    <a:pt x="922133" y="1209264"/>
                    <a:pt x="638658" y="1215316"/>
                    <a:pt x="363226" y="1171438"/>
                  </a:cubicBezTo>
                  <a:cubicBezTo>
                    <a:pt x="274772" y="1160394"/>
                    <a:pt x="227464" y="1141466"/>
                    <a:pt x="193090" y="1054117"/>
                  </a:cubicBezTo>
                  <a:close/>
                  <a:moveTo>
                    <a:pt x="46190" y="99056"/>
                  </a:moveTo>
                  <a:cubicBezTo>
                    <a:pt x="121943" y="74825"/>
                    <a:pt x="182053" y="150825"/>
                    <a:pt x="210978" y="211524"/>
                  </a:cubicBezTo>
                  <a:cubicBezTo>
                    <a:pt x="324441" y="455284"/>
                    <a:pt x="261257" y="769886"/>
                    <a:pt x="179190" y="1014540"/>
                  </a:cubicBezTo>
                  <a:cubicBezTo>
                    <a:pt x="173138" y="1033540"/>
                    <a:pt x="168531" y="1056725"/>
                    <a:pt x="150454" y="1068060"/>
                  </a:cubicBezTo>
                  <a:cubicBezTo>
                    <a:pt x="144423" y="1071235"/>
                    <a:pt x="145143" y="1069593"/>
                    <a:pt x="144104" y="1063570"/>
                  </a:cubicBezTo>
                  <a:cubicBezTo>
                    <a:pt x="103503" y="796094"/>
                    <a:pt x="183586" y="509051"/>
                    <a:pt x="62792" y="255852"/>
                  </a:cubicBezTo>
                  <a:cubicBezTo>
                    <a:pt x="48319" y="225532"/>
                    <a:pt x="30089" y="195146"/>
                    <a:pt x="26412" y="161084"/>
                  </a:cubicBezTo>
                  <a:cubicBezTo>
                    <a:pt x="24356" y="139650"/>
                    <a:pt x="26550" y="111931"/>
                    <a:pt x="46190" y="99056"/>
                  </a:cubicBezTo>
                  <a:close/>
                </a:path>
              </a:pathLst>
            </a:custGeom>
            <a:solidFill>
              <a:srgbClr val="000000"/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</p:grpSp>
      <p:grpSp>
        <p:nvGrpSpPr>
          <p:cNvPr id="495" name="Afbeelding 153"/>
          <p:cNvGrpSpPr/>
          <p:nvPr/>
        </p:nvGrpSpPr>
        <p:grpSpPr>
          <a:xfrm>
            <a:off x="8827560" y="3799800"/>
            <a:ext cx="332640" cy="502200"/>
            <a:chOff x="8827560" y="3799800"/>
            <a:chExt cx="332640" cy="502200"/>
          </a:xfrm>
        </p:grpSpPr>
        <p:sp>
          <p:nvSpPr>
            <p:cNvPr id="496" name="Freeform 206"/>
            <p:cNvSpPr/>
            <p:nvPr/>
          </p:nvSpPr>
          <p:spPr>
            <a:xfrm>
              <a:off x="8875080" y="3830040"/>
              <a:ext cx="236520" cy="185400"/>
            </a:xfrm>
            <a:custGeom>
              <a:avLst/>
              <a:gdLst>
                <a:gd name="textAreaLeft" fmla="*/ 0 w 236520"/>
                <a:gd name="textAreaRight" fmla="*/ 238320 w 236520"/>
                <a:gd name="textAreaTop" fmla="*/ 0 h 185400"/>
                <a:gd name="textAreaBottom" fmla="*/ 187200 h 185400"/>
                <a:gd name="GluePoint1X" fmla="*/ 236092 w 238339"/>
                <a:gd name="GluePoint1Y" fmla="*/ 19524 h 187240"/>
                <a:gd name="GluePoint2X" fmla="*/ 230498 w 238339"/>
                <a:gd name="GluePoint2Y" fmla="*/ 17468 h 187240"/>
                <a:gd name="GluePoint3X" fmla="*/ 226174 w 238339"/>
                <a:gd name="GluePoint3Y" fmla="*/ 20628 h 187240"/>
                <a:gd name="GluePoint4X" fmla="*/ 151082 w 238339"/>
                <a:gd name="GluePoint4Y" fmla="*/ 98860 h 187240"/>
                <a:gd name="GluePoint5X" fmla="*/ 147987 w 238339"/>
                <a:gd name="GluePoint5Y" fmla="*/ 103982 h 187240"/>
                <a:gd name="GluePoint6X" fmla="*/ 139987 w 238339"/>
                <a:gd name="GluePoint6Y" fmla="*/ 91884 h 187240"/>
                <a:gd name="GluePoint7X" fmla="*/ 135831 w 238339"/>
                <a:gd name="GluePoint7Y" fmla="*/ 90693 h 187240"/>
                <a:gd name="GluePoint8X" fmla="*/ 98718 w 238339"/>
                <a:gd name="GluePoint8Y" fmla="*/ 116530 h 187240"/>
                <a:gd name="GluePoint9X" fmla="*/ 90791 w 238339"/>
                <a:gd name="GluePoint9Y" fmla="*/ 107876 h 187240"/>
                <a:gd name="GluePoint10X" fmla="*/ 55406 w 238339"/>
                <a:gd name="GluePoint10Y" fmla="*/ 66330 h 187240"/>
                <a:gd name="GluePoint11X" fmla="*/ 56641 w 238339"/>
                <a:gd name="GluePoint11Y" fmla="*/ 57212 h 187240"/>
                <a:gd name="GluePoint12X" fmla="*/ 66160 w 238339"/>
                <a:gd name="GluePoint12Y" fmla="*/ 25329 h 187240"/>
                <a:gd name="GluePoint13X" fmla="*/ 64946 w 238339"/>
                <a:gd name="GluePoint13Y" fmla="*/ 20345 h 187240"/>
                <a:gd name="GluePoint14X" fmla="*/ 35563 w 238339"/>
                <a:gd name="GluePoint14Y" fmla="*/ 452 h 187240"/>
                <a:gd name="GluePoint15X" fmla="*/ 30288 w 238339"/>
                <a:gd name="GluePoint15Y" fmla="*/ 3416 h 187240"/>
                <a:gd name="GluePoint16X" fmla="*/ 29649 w 238339"/>
                <a:gd name="GluePoint16Y" fmla="*/ 11081 h 187240"/>
                <a:gd name="GluePoint17X" fmla="*/ 32933 w 238339"/>
                <a:gd name="GluePoint17Y" fmla="*/ 47541 h 187240"/>
                <a:gd name="GluePoint18X" fmla="*/ 32483 w 238339"/>
                <a:gd name="GluePoint18Y" fmla="*/ 50229 h 187240"/>
                <a:gd name="GluePoint19X" fmla="*/ 15321 w 238339"/>
                <a:gd name="GluePoint19Y" fmla="*/ 39542 h 187240"/>
                <a:gd name="GluePoint20X" fmla="*/ 8556 w 238339"/>
                <a:gd name="GluePoint20Y" fmla="*/ 36918 h 187240"/>
                <a:gd name="GluePoint21X" fmla="*/ 3601 w 238339"/>
                <a:gd name="GluePoint21Y" fmla="*/ 38197 h 187240"/>
                <a:gd name="GluePoint22X" fmla="*/ 84 w 238339"/>
                <a:gd name="GluePoint22Y" fmla="*/ 69913 h 187240"/>
                <a:gd name="GluePoint23X" fmla="*/ 3456 w 238339"/>
                <a:gd name="GluePoint23Y" fmla="*/ 104570 h 187240"/>
                <a:gd name="GluePoint24X" fmla="*/ 5287 w 238339"/>
                <a:gd name="GluePoint24Y" fmla="*/ 107346 h 187240"/>
                <a:gd name="GluePoint25X" fmla="*/ 60856 w 238339"/>
                <a:gd name="GluePoint25Y" fmla="*/ 162166 h 187240"/>
                <a:gd name="GluePoint26X" fmla="*/ 72256 w 238339"/>
                <a:gd name="GluePoint26Y" fmla="*/ 175158 h 187240"/>
                <a:gd name="GluePoint27X" fmla="*/ 71863 w 238339"/>
                <a:gd name="GluePoint27Y" fmla="*/ 179939 h 187240"/>
                <a:gd name="GluePoint28X" fmla="*/ 73767 w 238339"/>
                <a:gd name="GluePoint28Y" fmla="*/ 186500 h 187240"/>
                <a:gd name="GluePoint29X" fmla="*/ 161930 w 238339"/>
                <a:gd name="GluePoint29Y" fmla="*/ 185446 h 187240"/>
                <a:gd name="GluePoint30X" fmla="*/ 165294 w 238339"/>
                <a:gd name="GluePoint30Y" fmla="*/ 181987 h 187240"/>
                <a:gd name="GluePoint31X" fmla="*/ 163369 w 238339"/>
                <a:gd name="GluePoint31Y" fmla="*/ 144576 h 187240"/>
                <a:gd name="GluePoint32X" fmla="*/ 174057 w 238339"/>
                <a:gd name="GluePoint32Y" fmla="*/ 132536 h 187240"/>
                <a:gd name="GluePoint33X" fmla="*/ 230236 w 238339"/>
                <a:gd name="GluePoint33Y" fmla="*/ 89247 h 187240"/>
                <a:gd name="GluePoint34X" fmla="*/ 232561 w 238339"/>
                <a:gd name="GluePoint34Y" fmla="*/ 86522 h 187240"/>
                <a:gd name="GluePoint35X" fmla="*/ 236092 w 238339"/>
                <a:gd name="GluePoint35Y" fmla="*/ 19524 h 1872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</a:cxnLst>
              <a:rect l="textAreaLeft" t="textAreaTop" r="textAreaRight" b="textAreaBottom"/>
              <a:pathLst>
                <a:path w="238339" h="187240">
                  <a:moveTo>
                    <a:pt x="236092" y="19524"/>
                  </a:moveTo>
                  <a:cubicBezTo>
                    <a:pt x="235606" y="17090"/>
                    <a:pt x="232452" y="15913"/>
                    <a:pt x="230498" y="17468"/>
                  </a:cubicBezTo>
                  <a:cubicBezTo>
                    <a:pt x="229073" y="18536"/>
                    <a:pt x="227584" y="19561"/>
                    <a:pt x="226174" y="20628"/>
                  </a:cubicBezTo>
                  <a:cubicBezTo>
                    <a:pt x="196791" y="42019"/>
                    <a:pt x="173963" y="61288"/>
                    <a:pt x="151082" y="98860"/>
                  </a:cubicBezTo>
                  <a:cubicBezTo>
                    <a:pt x="150995" y="99005"/>
                    <a:pt x="149702" y="101141"/>
                    <a:pt x="147987" y="103982"/>
                  </a:cubicBezTo>
                  <a:cubicBezTo>
                    <a:pt x="145553" y="99804"/>
                    <a:pt x="142886" y="95764"/>
                    <a:pt x="139987" y="91884"/>
                  </a:cubicBezTo>
                  <a:cubicBezTo>
                    <a:pt x="139028" y="90598"/>
                    <a:pt x="137328" y="90104"/>
                    <a:pt x="135831" y="90693"/>
                  </a:cubicBezTo>
                  <a:cubicBezTo>
                    <a:pt x="121561" y="96309"/>
                    <a:pt x="108926" y="105304"/>
                    <a:pt x="98718" y="116530"/>
                  </a:cubicBezTo>
                  <a:cubicBezTo>
                    <a:pt x="95027" y="112548"/>
                    <a:pt x="91103" y="108508"/>
                    <a:pt x="90791" y="107876"/>
                  </a:cubicBezTo>
                  <a:cubicBezTo>
                    <a:pt x="82399" y="90925"/>
                    <a:pt x="69800" y="77716"/>
                    <a:pt x="55406" y="66330"/>
                  </a:cubicBezTo>
                  <a:cubicBezTo>
                    <a:pt x="56184" y="62051"/>
                    <a:pt x="56692" y="58251"/>
                    <a:pt x="56641" y="57212"/>
                  </a:cubicBezTo>
                  <a:cubicBezTo>
                    <a:pt x="56467" y="46575"/>
                    <a:pt x="59846" y="35255"/>
                    <a:pt x="66160" y="25329"/>
                  </a:cubicBezTo>
                  <a:cubicBezTo>
                    <a:pt x="67250" y="23695"/>
                    <a:pt x="66668" y="21297"/>
                    <a:pt x="64946" y="20345"/>
                  </a:cubicBezTo>
                  <a:cubicBezTo>
                    <a:pt x="54854" y="14467"/>
                    <a:pt x="46004" y="6221"/>
                    <a:pt x="35563" y="452"/>
                  </a:cubicBezTo>
                  <a:cubicBezTo>
                    <a:pt x="33362" y="-856"/>
                    <a:pt x="30318" y="844"/>
                    <a:pt x="30288" y="3416"/>
                  </a:cubicBezTo>
                  <a:cubicBezTo>
                    <a:pt x="30187" y="5930"/>
                    <a:pt x="29911" y="8553"/>
                    <a:pt x="29649" y="11081"/>
                  </a:cubicBezTo>
                  <a:cubicBezTo>
                    <a:pt x="28050" y="23302"/>
                    <a:pt x="29177" y="35545"/>
                    <a:pt x="32933" y="47541"/>
                  </a:cubicBezTo>
                  <a:cubicBezTo>
                    <a:pt x="32962" y="47788"/>
                    <a:pt x="32781" y="48798"/>
                    <a:pt x="32483" y="50229"/>
                  </a:cubicBezTo>
                  <a:cubicBezTo>
                    <a:pt x="26801" y="46582"/>
                    <a:pt x="21039" y="43051"/>
                    <a:pt x="15321" y="39542"/>
                  </a:cubicBezTo>
                  <a:cubicBezTo>
                    <a:pt x="13199" y="38241"/>
                    <a:pt x="10649" y="38212"/>
                    <a:pt x="8556" y="36918"/>
                  </a:cubicBezTo>
                  <a:cubicBezTo>
                    <a:pt x="6471" y="35553"/>
                    <a:pt x="3877" y="35712"/>
                    <a:pt x="3601" y="38197"/>
                  </a:cubicBezTo>
                  <a:cubicBezTo>
                    <a:pt x="1443" y="49169"/>
                    <a:pt x="-424" y="58643"/>
                    <a:pt x="84" y="69913"/>
                  </a:cubicBezTo>
                  <a:cubicBezTo>
                    <a:pt x="346" y="81705"/>
                    <a:pt x="2330" y="92974"/>
                    <a:pt x="3456" y="104570"/>
                  </a:cubicBezTo>
                  <a:cubicBezTo>
                    <a:pt x="3572" y="105740"/>
                    <a:pt x="4255" y="106779"/>
                    <a:pt x="5287" y="107346"/>
                  </a:cubicBezTo>
                  <a:cubicBezTo>
                    <a:pt x="28007" y="119821"/>
                    <a:pt x="47741" y="139286"/>
                    <a:pt x="60856" y="162166"/>
                  </a:cubicBezTo>
                  <a:cubicBezTo>
                    <a:pt x="61735" y="163823"/>
                    <a:pt x="67504" y="170500"/>
                    <a:pt x="72256" y="175158"/>
                  </a:cubicBezTo>
                  <a:cubicBezTo>
                    <a:pt x="72089" y="176749"/>
                    <a:pt x="71950" y="178340"/>
                    <a:pt x="71863" y="179939"/>
                  </a:cubicBezTo>
                  <a:cubicBezTo>
                    <a:pt x="69328" y="182126"/>
                    <a:pt x="70221" y="186194"/>
                    <a:pt x="73767" y="186500"/>
                  </a:cubicBezTo>
                  <a:cubicBezTo>
                    <a:pt x="102532" y="188025"/>
                    <a:pt x="135279" y="186957"/>
                    <a:pt x="161930" y="185446"/>
                  </a:cubicBezTo>
                  <a:cubicBezTo>
                    <a:pt x="163783" y="185344"/>
                    <a:pt x="165243" y="183840"/>
                    <a:pt x="165294" y="181987"/>
                  </a:cubicBezTo>
                  <a:cubicBezTo>
                    <a:pt x="166522" y="169512"/>
                    <a:pt x="165825" y="156877"/>
                    <a:pt x="163369" y="144576"/>
                  </a:cubicBezTo>
                  <a:cubicBezTo>
                    <a:pt x="168550" y="139257"/>
                    <a:pt x="173418" y="133772"/>
                    <a:pt x="174057" y="132536"/>
                  </a:cubicBezTo>
                  <a:cubicBezTo>
                    <a:pt x="184628" y="113609"/>
                    <a:pt x="204581" y="98242"/>
                    <a:pt x="230236" y="89247"/>
                  </a:cubicBezTo>
                  <a:cubicBezTo>
                    <a:pt x="231442" y="88825"/>
                    <a:pt x="232336" y="87786"/>
                    <a:pt x="232561" y="86522"/>
                  </a:cubicBezTo>
                  <a:cubicBezTo>
                    <a:pt x="236514" y="64558"/>
                    <a:pt x="241215" y="41983"/>
                    <a:pt x="236092" y="1952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grpSp>
          <p:nvGrpSpPr>
            <p:cNvPr id="497" name="Afbeelding 153"/>
            <p:cNvGrpSpPr/>
            <p:nvPr/>
          </p:nvGrpSpPr>
          <p:grpSpPr>
            <a:xfrm>
              <a:off x="8846640" y="3809520"/>
              <a:ext cx="295560" cy="204120"/>
              <a:chOff x="8846640" y="3809520"/>
              <a:chExt cx="295560" cy="204120"/>
            </a:xfrm>
          </p:grpSpPr>
          <p:sp>
            <p:nvSpPr>
              <p:cNvPr id="498" name="Freeform 208"/>
              <p:cNvSpPr/>
              <p:nvPr/>
            </p:nvSpPr>
            <p:spPr>
              <a:xfrm>
                <a:off x="9045360" y="3922920"/>
                <a:ext cx="96840" cy="90720"/>
              </a:xfrm>
              <a:custGeom>
                <a:avLst/>
                <a:gdLst>
                  <a:gd name="textAreaLeft" fmla="*/ 0 w 96840"/>
                  <a:gd name="textAreaRight" fmla="*/ 98640 w 96840"/>
                  <a:gd name="textAreaTop" fmla="*/ 0 h 90720"/>
                  <a:gd name="textAreaBottom" fmla="*/ 92520 h 90720"/>
                  <a:gd name="GluePoint1X" fmla="*/ 97789 w 98555"/>
                  <a:gd name="GluePoint1Y" fmla="*/ 1352 h 92615"/>
                  <a:gd name="GluePoint2X" fmla="*/ 94759 w 98555"/>
                  <a:gd name="GluePoint2Y" fmla="*/ 8 h 92615"/>
                  <a:gd name="GluePoint3X" fmla="*/ 88365 w 98555"/>
                  <a:gd name="GluePoint3Y" fmla="*/ 430 h 92615"/>
                  <a:gd name="GluePoint4X" fmla="*/ 921 w 98555"/>
                  <a:gd name="GluePoint4Y" fmla="*/ 48653 h 92615"/>
                  <a:gd name="GluePoint5X" fmla="*/ 64 w 98555"/>
                  <a:gd name="GluePoint5Y" fmla="*/ 51704 h 92615"/>
                  <a:gd name="GluePoint6X" fmla="*/ 1575 w 98555"/>
                  <a:gd name="GluePoint6Y" fmla="*/ 88513 h 92615"/>
                  <a:gd name="GluePoint7X" fmla="*/ 5186 w 98555"/>
                  <a:gd name="GluePoint7Y" fmla="*/ 92611 h 92615"/>
                  <a:gd name="GluePoint8X" fmla="*/ 15547 w 98555"/>
                  <a:gd name="GluePoint8Y" fmla="*/ 92349 h 92615"/>
                  <a:gd name="GluePoint9X" fmla="*/ 53722 w 98555"/>
                  <a:gd name="GluePoint9Y" fmla="*/ 90911 h 92615"/>
                  <a:gd name="GluePoint10X" fmla="*/ 56904 w 98555"/>
                  <a:gd name="GluePoint10Y" fmla="*/ 86355 h 92615"/>
                  <a:gd name="GluePoint11X" fmla="*/ 68914 w 98555"/>
                  <a:gd name="GluePoint11Y" fmla="*/ 64005 h 92615"/>
                  <a:gd name="GluePoint12X" fmla="*/ 98399 w 98555"/>
                  <a:gd name="GluePoint12Y" fmla="*/ 4608 h 92615"/>
                  <a:gd name="GluePoint13X" fmla="*/ 97789 w 98555"/>
                  <a:gd name="GluePoint13Y" fmla="*/ 1352 h 9261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98555" h="92615">
                    <a:moveTo>
                      <a:pt x="97789" y="1352"/>
                    </a:moveTo>
                    <a:cubicBezTo>
                      <a:pt x="97062" y="430"/>
                      <a:pt x="95936" y="-72"/>
                      <a:pt x="94759" y="8"/>
                    </a:cubicBezTo>
                    <a:cubicBezTo>
                      <a:pt x="92630" y="154"/>
                      <a:pt x="90494" y="255"/>
                      <a:pt x="88365" y="430"/>
                    </a:cubicBezTo>
                    <a:cubicBezTo>
                      <a:pt x="49268" y="3685"/>
                      <a:pt x="19231" y="28454"/>
                      <a:pt x="921" y="48653"/>
                    </a:cubicBezTo>
                    <a:cubicBezTo>
                      <a:pt x="173" y="49481"/>
                      <a:pt x="-147" y="50607"/>
                      <a:pt x="64" y="51704"/>
                    </a:cubicBezTo>
                    <a:cubicBezTo>
                      <a:pt x="2781" y="65953"/>
                      <a:pt x="3261" y="77651"/>
                      <a:pt x="1575" y="88513"/>
                    </a:cubicBezTo>
                    <a:cubicBezTo>
                      <a:pt x="1197" y="90627"/>
                      <a:pt x="3035" y="92727"/>
                      <a:pt x="5186" y="92611"/>
                    </a:cubicBezTo>
                    <a:cubicBezTo>
                      <a:pt x="8637" y="92516"/>
                      <a:pt x="12096" y="92437"/>
                      <a:pt x="15547" y="92349"/>
                    </a:cubicBezTo>
                    <a:cubicBezTo>
                      <a:pt x="28059" y="92051"/>
                      <a:pt x="40999" y="91739"/>
                      <a:pt x="53722" y="90911"/>
                    </a:cubicBezTo>
                    <a:cubicBezTo>
                      <a:pt x="55931" y="90816"/>
                      <a:pt x="57580" y="88462"/>
                      <a:pt x="56904" y="86355"/>
                    </a:cubicBezTo>
                    <a:cubicBezTo>
                      <a:pt x="55581" y="80601"/>
                      <a:pt x="65013" y="69913"/>
                      <a:pt x="68914" y="64005"/>
                    </a:cubicBezTo>
                    <a:cubicBezTo>
                      <a:pt x="82254" y="44577"/>
                      <a:pt x="92172" y="24596"/>
                      <a:pt x="98399" y="4608"/>
                    </a:cubicBezTo>
                    <a:cubicBezTo>
                      <a:pt x="98740" y="3489"/>
                      <a:pt x="98515" y="2268"/>
                      <a:pt x="97789" y="13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499" name="Freeform 209"/>
              <p:cNvSpPr/>
              <p:nvPr/>
            </p:nvSpPr>
            <p:spPr>
              <a:xfrm>
                <a:off x="8930520" y="3809520"/>
                <a:ext cx="149760" cy="124560"/>
              </a:xfrm>
              <a:custGeom>
                <a:avLst/>
                <a:gdLst>
                  <a:gd name="textAreaLeft" fmla="*/ 0 w 149760"/>
                  <a:gd name="textAreaRight" fmla="*/ 151560 w 149760"/>
                  <a:gd name="textAreaTop" fmla="*/ 0 h 124560"/>
                  <a:gd name="textAreaBottom" fmla="*/ 126360 h 124560"/>
                  <a:gd name="GluePoint1X" fmla="*/ 139102 w 151727"/>
                  <a:gd name="GluePoint1Y" fmla="*/ 13888 h 126301"/>
                  <a:gd name="GluePoint2X" fmla="*/ 133980 w 151727"/>
                  <a:gd name="GluePoint2Y" fmla="*/ 14222 h 126301"/>
                  <a:gd name="GluePoint3X" fmla="*/ 129264 w 151727"/>
                  <a:gd name="GluePoint3Y" fmla="*/ 18749 h 126301"/>
                  <a:gd name="GluePoint4X" fmla="*/ 122449 w 151727"/>
                  <a:gd name="GluePoint4Y" fmla="*/ 24358 h 126301"/>
                  <a:gd name="GluePoint5X" fmla="*/ 105534 w 151727"/>
                  <a:gd name="GluePoint5Y" fmla="*/ 39848 h 126301"/>
                  <a:gd name="GluePoint6X" fmla="*/ 79232 w 151727"/>
                  <a:gd name="GluePoint6Y" fmla="*/ 279 h 126301"/>
                  <a:gd name="GluePoint7X" fmla="*/ 5 w 151727"/>
                  <a:gd name="GluePoint7Y" fmla="*/ 81830 h 126301"/>
                  <a:gd name="GluePoint8X" fmla="*/ 1459 w 151727"/>
                  <a:gd name="GluePoint8Y" fmla="*/ 84896 h 126301"/>
                  <a:gd name="GluePoint9X" fmla="*/ 36080 w 151727"/>
                  <a:gd name="GluePoint9Y" fmla="*/ 124480 h 126301"/>
                  <a:gd name="GluePoint10X" fmla="*/ 38703 w 151727"/>
                  <a:gd name="GluePoint10Y" fmla="*/ 126268 h 126301"/>
                  <a:gd name="GluePoint11X" fmla="*/ 41711 w 151727"/>
                  <a:gd name="GluePoint11Y" fmla="*/ 125243 h 126301"/>
                  <a:gd name="GluePoint12X" fmla="*/ 80358 w 151727"/>
                  <a:gd name="GluePoint12Y" fmla="*/ 104463 h 126301"/>
                  <a:gd name="GluePoint13X" fmla="*/ 83177 w 151727"/>
                  <a:gd name="GluePoint13Y" fmla="*/ 106607 h 126301"/>
                  <a:gd name="GluePoint14X" fmla="*/ 84347 w 151727"/>
                  <a:gd name="GluePoint14Y" fmla="*/ 108641 h 126301"/>
                  <a:gd name="GluePoint15X" fmla="*/ 91351 w 151727"/>
                  <a:gd name="GluePoint15Y" fmla="*/ 115485 h 126301"/>
                  <a:gd name="GluePoint16X" fmla="*/ 97302 w 151727"/>
                  <a:gd name="GluePoint16Y" fmla="*/ 114367 h 126301"/>
                  <a:gd name="GluePoint17X" fmla="*/ 119935 w 151727"/>
                  <a:gd name="GluePoint17Y" fmla="*/ 75756 h 126301"/>
                  <a:gd name="GluePoint18X" fmla="*/ 120451 w 151727"/>
                  <a:gd name="GluePoint18Y" fmla="*/ 72058 h 126301"/>
                  <a:gd name="GluePoint19X" fmla="*/ 120240 w 151727"/>
                  <a:gd name="GluePoint19Y" fmla="*/ 71564 h 126301"/>
                  <a:gd name="GluePoint20X" fmla="*/ 129046 w 151727"/>
                  <a:gd name="GluePoint20Y" fmla="*/ 65809 h 126301"/>
                  <a:gd name="GluePoint21X" fmla="*/ 149950 w 151727"/>
                  <a:gd name="GluePoint21Y" fmla="*/ 47841 h 126301"/>
                  <a:gd name="GluePoint22X" fmla="*/ 151309 w 151727"/>
                  <a:gd name="GluePoint22Y" fmla="*/ 45581 h 126301"/>
                  <a:gd name="GluePoint23X" fmla="*/ 139102 w 151727"/>
                  <a:gd name="GluePoint23Y" fmla="*/ 13888 h 12630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</a:cxnLst>
                <a:rect l="textAreaLeft" t="textAreaTop" r="textAreaRight" b="textAreaBottom"/>
                <a:pathLst>
                  <a:path w="151727" h="126301">
                    <a:moveTo>
                      <a:pt x="139102" y="13888"/>
                    </a:moveTo>
                    <a:cubicBezTo>
                      <a:pt x="137685" y="12529"/>
                      <a:pt x="135208" y="12689"/>
                      <a:pt x="133980" y="14222"/>
                    </a:cubicBezTo>
                    <a:cubicBezTo>
                      <a:pt x="132781" y="15653"/>
                      <a:pt x="131226" y="17143"/>
                      <a:pt x="129264" y="18749"/>
                    </a:cubicBezTo>
                    <a:cubicBezTo>
                      <a:pt x="126968" y="20601"/>
                      <a:pt x="124672" y="22512"/>
                      <a:pt x="122449" y="24358"/>
                    </a:cubicBezTo>
                    <a:cubicBezTo>
                      <a:pt x="114115" y="31369"/>
                      <a:pt x="108346" y="35002"/>
                      <a:pt x="105534" y="39848"/>
                    </a:cubicBezTo>
                    <a:cubicBezTo>
                      <a:pt x="95420" y="19243"/>
                      <a:pt x="83322" y="-2736"/>
                      <a:pt x="79232" y="279"/>
                    </a:cubicBezTo>
                    <a:cubicBezTo>
                      <a:pt x="48519" y="11563"/>
                      <a:pt x="2759" y="45981"/>
                      <a:pt x="5" y="81830"/>
                    </a:cubicBezTo>
                    <a:cubicBezTo>
                      <a:pt x="-60" y="83029"/>
                      <a:pt x="485" y="84184"/>
                      <a:pt x="1459" y="84896"/>
                    </a:cubicBezTo>
                    <a:cubicBezTo>
                      <a:pt x="15489" y="95178"/>
                      <a:pt x="27136" y="108496"/>
                      <a:pt x="36080" y="124480"/>
                    </a:cubicBezTo>
                    <a:cubicBezTo>
                      <a:pt x="36625" y="125454"/>
                      <a:pt x="37599" y="126115"/>
                      <a:pt x="38703" y="126268"/>
                    </a:cubicBezTo>
                    <a:cubicBezTo>
                      <a:pt x="39800" y="126420"/>
                      <a:pt x="40926" y="126043"/>
                      <a:pt x="41711" y="125243"/>
                    </a:cubicBezTo>
                    <a:cubicBezTo>
                      <a:pt x="53627" y="113190"/>
                      <a:pt x="67011" y="106004"/>
                      <a:pt x="80358" y="104463"/>
                    </a:cubicBezTo>
                    <a:cubicBezTo>
                      <a:pt x="81382" y="104361"/>
                      <a:pt x="82981" y="105582"/>
                      <a:pt x="83177" y="106607"/>
                    </a:cubicBezTo>
                    <a:cubicBezTo>
                      <a:pt x="83322" y="107398"/>
                      <a:pt x="83737" y="108111"/>
                      <a:pt x="84347" y="108641"/>
                    </a:cubicBezTo>
                    <a:cubicBezTo>
                      <a:pt x="86759" y="110719"/>
                      <a:pt x="89113" y="113022"/>
                      <a:pt x="91351" y="115485"/>
                    </a:cubicBezTo>
                    <a:cubicBezTo>
                      <a:pt x="93015" y="117433"/>
                      <a:pt x="96459" y="116793"/>
                      <a:pt x="97302" y="114367"/>
                    </a:cubicBezTo>
                    <a:cubicBezTo>
                      <a:pt x="102548" y="100670"/>
                      <a:pt x="110373" y="87316"/>
                      <a:pt x="119935" y="75756"/>
                    </a:cubicBezTo>
                    <a:cubicBezTo>
                      <a:pt x="120792" y="74717"/>
                      <a:pt x="120988" y="73293"/>
                      <a:pt x="120451" y="72058"/>
                    </a:cubicBezTo>
                    <a:cubicBezTo>
                      <a:pt x="120385" y="71905"/>
                      <a:pt x="120313" y="71738"/>
                      <a:pt x="120240" y="71564"/>
                    </a:cubicBezTo>
                    <a:cubicBezTo>
                      <a:pt x="124280" y="69275"/>
                      <a:pt x="128225" y="66674"/>
                      <a:pt x="129046" y="65809"/>
                    </a:cubicBezTo>
                    <a:cubicBezTo>
                      <a:pt x="135091" y="59822"/>
                      <a:pt x="141928" y="53944"/>
                      <a:pt x="149950" y="47841"/>
                    </a:cubicBezTo>
                    <a:cubicBezTo>
                      <a:pt x="150676" y="47289"/>
                      <a:pt x="151163" y="46475"/>
                      <a:pt x="151309" y="45581"/>
                    </a:cubicBezTo>
                    <a:cubicBezTo>
                      <a:pt x="153161" y="34043"/>
                      <a:pt x="148831" y="22796"/>
                      <a:pt x="139102" y="1388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500" name="Freeform 210"/>
              <p:cNvSpPr/>
              <p:nvPr/>
            </p:nvSpPr>
            <p:spPr>
              <a:xfrm>
                <a:off x="8846640" y="3927960"/>
                <a:ext cx="91440" cy="85320"/>
              </a:xfrm>
              <a:custGeom>
                <a:avLst/>
                <a:gdLst>
                  <a:gd name="textAreaLeft" fmla="*/ 0 w 91440"/>
                  <a:gd name="textAreaRight" fmla="*/ 93240 w 91440"/>
                  <a:gd name="textAreaTop" fmla="*/ 0 h 85320"/>
                  <a:gd name="textAreaBottom" fmla="*/ 87120 h 85320"/>
                  <a:gd name="GluePoint1X" fmla="*/ 35154 w 93383"/>
                  <a:gd name="GluePoint1Y" fmla="*/ 15020 h 87003"/>
                  <a:gd name="GluePoint2X" fmla="*/ 32299 w 93383"/>
                  <a:gd name="GluePoint2Y" fmla="*/ 13283 h 87003"/>
                  <a:gd name="GluePoint3X" fmla="*/ 4776 w 93383"/>
                  <a:gd name="GluePoint3Y" fmla="*/ 227 h 87003"/>
                  <a:gd name="GluePoint4X" fmla="*/ 264 w 93383"/>
                  <a:gd name="GluePoint4Y" fmla="*/ 4870 h 87003"/>
                  <a:gd name="GluePoint5X" fmla="*/ 30294 w 93383"/>
                  <a:gd name="GluePoint5Y" fmla="*/ 61020 h 87003"/>
                  <a:gd name="GluePoint6X" fmla="*/ 49853 w 93383"/>
                  <a:gd name="GluePoint6Y" fmla="*/ 84648 h 87003"/>
                  <a:gd name="GluePoint7X" fmla="*/ 89662 w 93383"/>
                  <a:gd name="GluePoint7Y" fmla="*/ 86995 h 87003"/>
                  <a:gd name="GluePoint8X" fmla="*/ 93106 w 93383"/>
                  <a:gd name="GluePoint8Y" fmla="*/ 82090 h 87003"/>
                  <a:gd name="GluePoint9X" fmla="*/ 35154 w 93383"/>
                  <a:gd name="GluePoint9Y" fmla="*/ 15020 h 8700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93383" h="87003">
                    <a:moveTo>
                      <a:pt x="35154" y="15020"/>
                    </a:moveTo>
                    <a:cubicBezTo>
                      <a:pt x="34711" y="14707"/>
                      <a:pt x="32793" y="13574"/>
                      <a:pt x="32299" y="13283"/>
                    </a:cubicBezTo>
                    <a:cubicBezTo>
                      <a:pt x="22824" y="7739"/>
                      <a:pt x="13822" y="3467"/>
                      <a:pt x="4776" y="227"/>
                    </a:cubicBezTo>
                    <a:cubicBezTo>
                      <a:pt x="2030" y="-856"/>
                      <a:pt x="-906" y="2145"/>
                      <a:pt x="264" y="4870"/>
                    </a:cubicBezTo>
                    <a:cubicBezTo>
                      <a:pt x="8482" y="25839"/>
                      <a:pt x="18581" y="44730"/>
                      <a:pt x="30294" y="61020"/>
                    </a:cubicBezTo>
                    <a:cubicBezTo>
                      <a:pt x="31711" y="63279"/>
                      <a:pt x="47753" y="84539"/>
                      <a:pt x="49853" y="84648"/>
                    </a:cubicBezTo>
                    <a:cubicBezTo>
                      <a:pt x="62910" y="85622"/>
                      <a:pt x="76300" y="86414"/>
                      <a:pt x="89662" y="86995"/>
                    </a:cubicBezTo>
                    <a:cubicBezTo>
                      <a:pt x="92162" y="87177"/>
                      <a:pt x="94131" y="84394"/>
                      <a:pt x="93106" y="82090"/>
                    </a:cubicBezTo>
                    <a:cubicBezTo>
                      <a:pt x="81997" y="55054"/>
                      <a:pt x="61413" y="31237"/>
                      <a:pt x="35154" y="1502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120" bIns="4212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  <p:sp>
          <p:nvSpPr>
            <p:cNvPr id="501" name="Freeform 211"/>
            <p:cNvSpPr/>
            <p:nvPr/>
          </p:nvSpPr>
          <p:spPr>
            <a:xfrm>
              <a:off x="8866800" y="4197240"/>
              <a:ext cx="250560" cy="95400"/>
            </a:xfrm>
            <a:custGeom>
              <a:avLst/>
              <a:gdLst>
                <a:gd name="textAreaLeft" fmla="*/ 0 w 250560"/>
                <a:gd name="textAreaRight" fmla="*/ 252360 w 250560"/>
                <a:gd name="textAreaTop" fmla="*/ 0 h 95400"/>
                <a:gd name="textAreaBottom" fmla="*/ 97200 h 95400"/>
                <a:gd name="GluePoint1X" fmla="*/ 247733 w 252483"/>
                <a:gd name="GluePoint1Y" fmla="*/ 13657 h 97161"/>
                <a:gd name="GluePoint2X" fmla="*/ 232249 w 252483"/>
                <a:gd name="GluePoint2Y" fmla="*/ 22361 h 97161"/>
                <a:gd name="GluePoint3X" fmla="*/ 204160 w 252483"/>
                <a:gd name="GluePoint3Y" fmla="*/ 920 h 97161"/>
                <a:gd name="GluePoint4X" fmla="*/ 198892 w 252483"/>
                <a:gd name="GluePoint4Y" fmla="*/ 1443 h 97161"/>
                <a:gd name="GluePoint5X" fmla="*/ 186918 w 252483"/>
                <a:gd name="GluePoint5Y" fmla="*/ 17893 h 97161"/>
                <a:gd name="GluePoint6X" fmla="*/ 155341 w 252483"/>
                <a:gd name="GluePoint6Y" fmla="*/ 19709 h 97161"/>
                <a:gd name="GluePoint7X" fmla="*/ 136646 w 252483"/>
                <a:gd name="GluePoint7Y" fmla="*/ 5970 h 97161"/>
                <a:gd name="GluePoint8X" fmla="*/ 132381 w 252483"/>
                <a:gd name="GluePoint8Y" fmla="*/ 5970 h 97161"/>
                <a:gd name="GluePoint9X" fmla="*/ 92180 w 252483"/>
                <a:gd name="GluePoint9Y" fmla="*/ 30688 h 97161"/>
                <a:gd name="GluePoint10X" fmla="*/ 52167 w 252483"/>
                <a:gd name="GluePoint10Y" fmla="*/ 2003 h 97161"/>
                <a:gd name="GluePoint11X" fmla="*/ 47437 w 252483"/>
                <a:gd name="GluePoint11Y" fmla="*/ 978 h 97161"/>
                <a:gd name="GluePoint12X" fmla="*/ 39052 w 252483"/>
                <a:gd name="GluePoint12Y" fmla="*/ 9777 h 97161"/>
                <a:gd name="GluePoint13X" fmla="*/ 6523 w 252483"/>
                <a:gd name="GluePoint13Y" fmla="*/ 9268 h 97161"/>
                <a:gd name="GluePoint14X" fmla="*/ 71 w 252483"/>
                <a:gd name="GluePoint14Y" fmla="*/ 11841 h 97161"/>
                <a:gd name="GluePoint15X" fmla="*/ 11885 w 252483"/>
                <a:gd name="GluePoint15Y" fmla="*/ 56518 h 97161"/>
                <a:gd name="GluePoint16X" fmla="*/ 78440 w 252483"/>
                <a:gd name="GluePoint16Y" fmla="*/ 92426 h 97161"/>
                <a:gd name="GluePoint17X" fmla="*/ 247835 w 252483"/>
                <a:gd name="GluePoint17Y" fmla="*/ 43127 h 97161"/>
                <a:gd name="GluePoint18X" fmla="*/ 252470 w 252483"/>
                <a:gd name="GluePoint18Y" fmla="*/ 17421 h 97161"/>
                <a:gd name="GluePoint19X" fmla="*/ 247733 w 252483"/>
                <a:gd name="GluePoint19Y" fmla="*/ 13657 h 971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</a:cxnLst>
              <a:rect l="textAreaLeft" t="textAreaTop" r="textAreaRight" b="textAreaBottom"/>
              <a:pathLst>
                <a:path w="252483" h="97161">
                  <a:moveTo>
                    <a:pt x="247733" y="13657"/>
                  </a:moveTo>
                  <a:cubicBezTo>
                    <a:pt x="243381" y="11201"/>
                    <a:pt x="239719" y="22187"/>
                    <a:pt x="232249" y="22361"/>
                  </a:cubicBezTo>
                  <a:cubicBezTo>
                    <a:pt x="228726" y="22558"/>
                    <a:pt x="209036" y="5381"/>
                    <a:pt x="204160" y="920"/>
                  </a:cubicBezTo>
                  <a:cubicBezTo>
                    <a:pt x="202670" y="-497"/>
                    <a:pt x="200069" y="-242"/>
                    <a:pt x="198892" y="1443"/>
                  </a:cubicBezTo>
                  <a:cubicBezTo>
                    <a:pt x="194896" y="6922"/>
                    <a:pt x="190885" y="12393"/>
                    <a:pt x="186918" y="17893"/>
                  </a:cubicBezTo>
                  <a:cubicBezTo>
                    <a:pt x="176383" y="33035"/>
                    <a:pt x="170665" y="31872"/>
                    <a:pt x="155341" y="19709"/>
                  </a:cubicBezTo>
                  <a:cubicBezTo>
                    <a:pt x="148228" y="14551"/>
                    <a:pt x="142190" y="10148"/>
                    <a:pt x="136646" y="5970"/>
                  </a:cubicBezTo>
                  <a:cubicBezTo>
                    <a:pt x="135382" y="5018"/>
                    <a:pt x="133645" y="5018"/>
                    <a:pt x="132381" y="5970"/>
                  </a:cubicBezTo>
                  <a:cubicBezTo>
                    <a:pt x="119477" y="16745"/>
                    <a:pt x="111216" y="32991"/>
                    <a:pt x="92180" y="30688"/>
                  </a:cubicBezTo>
                  <a:cubicBezTo>
                    <a:pt x="76238" y="29010"/>
                    <a:pt x="61053" y="14769"/>
                    <a:pt x="52167" y="2003"/>
                  </a:cubicBezTo>
                  <a:cubicBezTo>
                    <a:pt x="51106" y="477"/>
                    <a:pt x="49042" y="26"/>
                    <a:pt x="47437" y="978"/>
                  </a:cubicBezTo>
                  <a:cubicBezTo>
                    <a:pt x="43746" y="3209"/>
                    <a:pt x="41573" y="6653"/>
                    <a:pt x="39052" y="9777"/>
                  </a:cubicBezTo>
                  <a:cubicBezTo>
                    <a:pt x="29446" y="23924"/>
                    <a:pt x="15700" y="22768"/>
                    <a:pt x="6523" y="9268"/>
                  </a:cubicBezTo>
                  <a:cubicBezTo>
                    <a:pt x="4590" y="6144"/>
                    <a:pt x="-670" y="8200"/>
                    <a:pt x="71" y="11841"/>
                  </a:cubicBezTo>
                  <a:cubicBezTo>
                    <a:pt x="3341" y="27963"/>
                    <a:pt x="3260" y="43192"/>
                    <a:pt x="11885" y="56518"/>
                  </a:cubicBezTo>
                  <a:cubicBezTo>
                    <a:pt x="22326" y="72052"/>
                    <a:pt x="45635" y="86133"/>
                    <a:pt x="78440" y="92426"/>
                  </a:cubicBezTo>
                  <a:cubicBezTo>
                    <a:pt x="129773" y="103528"/>
                    <a:pt x="235759" y="98144"/>
                    <a:pt x="247835" y="43127"/>
                  </a:cubicBezTo>
                  <a:cubicBezTo>
                    <a:pt x="249310" y="35760"/>
                    <a:pt x="251279" y="24672"/>
                    <a:pt x="252470" y="17421"/>
                  </a:cubicBezTo>
                  <a:cubicBezTo>
                    <a:pt x="252725" y="15859"/>
                    <a:pt x="249186" y="14326"/>
                    <a:pt x="247733" y="136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502" name="Freeform 212"/>
            <p:cNvSpPr/>
            <p:nvPr/>
          </p:nvSpPr>
          <p:spPr>
            <a:xfrm>
              <a:off x="8858520" y="4151880"/>
              <a:ext cx="265680" cy="69840"/>
            </a:xfrm>
            <a:custGeom>
              <a:avLst/>
              <a:gdLst>
                <a:gd name="textAreaLeft" fmla="*/ 0 w 265680"/>
                <a:gd name="textAreaRight" fmla="*/ 267480 w 265680"/>
                <a:gd name="textAreaTop" fmla="*/ 0 h 69840"/>
                <a:gd name="textAreaBottom" fmla="*/ 71640 h 69840"/>
                <a:gd name="GluePoint1X" fmla="*/ 265848 w 267316"/>
                <a:gd name="GluePoint1Y" fmla="*/ 0 h 71588"/>
                <a:gd name="GluePoint2X" fmla="*/ 4657 w 267316"/>
                <a:gd name="GluePoint2Y" fmla="*/ 1736 h 71588"/>
                <a:gd name="GluePoint3X" fmla="*/ 58 w 267316"/>
                <a:gd name="GluePoint3Y" fmla="*/ 5667 h 71588"/>
                <a:gd name="GluePoint4X" fmla="*/ 4286 w 267316"/>
                <a:gd name="GluePoint4Y" fmla="*/ 32841 h 71588"/>
                <a:gd name="GluePoint5X" fmla="*/ 6183 w 267316"/>
                <a:gd name="GluePoint5Y" fmla="*/ 35464 h 71588"/>
                <a:gd name="GluePoint6X" fmla="*/ 33880 w 267316"/>
                <a:gd name="GluePoint6Y" fmla="*/ 59478 h 71588"/>
                <a:gd name="GluePoint7X" fmla="*/ 52582 w 267316"/>
                <a:gd name="GluePoint7Y" fmla="*/ 41749 h 71588"/>
                <a:gd name="GluePoint8X" fmla="*/ 63088 w 267316"/>
                <a:gd name="GluePoint8Y" fmla="*/ 42577 h 71588"/>
                <a:gd name="GluePoint9X" fmla="*/ 102818 w 267316"/>
                <a:gd name="GluePoint9Y" fmla="*/ 71561 h 71588"/>
                <a:gd name="GluePoint10X" fmla="*/ 138399 w 267316"/>
                <a:gd name="GluePoint10Y" fmla="*/ 47133 h 71588"/>
                <a:gd name="GluePoint11X" fmla="*/ 143746 w 267316"/>
                <a:gd name="GluePoint11Y" fmla="*/ 44881 h 71588"/>
                <a:gd name="GluePoint12X" fmla="*/ 179813 w 267316"/>
                <a:gd name="GluePoint12Y" fmla="*/ 69323 h 71588"/>
                <a:gd name="GluePoint13X" fmla="*/ 206624 w 267316"/>
                <a:gd name="GluePoint13Y" fmla="*/ 38872 h 71588"/>
                <a:gd name="GluePoint14X" fmla="*/ 210890 w 267316"/>
                <a:gd name="GluePoint14Y" fmla="*/ 38225 h 71588"/>
                <a:gd name="GluePoint15X" fmla="*/ 235848 w 267316"/>
                <a:gd name="GluePoint15Y" fmla="*/ 60793 h 71588"/>
                <a:gd name="GluePoint16X" fmla="*/ 244784 w 267316"/>
                <a:gd name="GluePoint16Y" fmla="*/ 59158 h 71588"/>
                <a:gd name="GluePoint17X" fmla="*/ 261053 w 267316"/>
                <a:gd name="GluePoint17Y" fmla="*/ 40260 h 71588"/>
                <a:gd name="GluePoint18X" fmla="*/ 267272 w 267316"/>
                <a:gd name="GluePoint18Y" fmla="*/ 3422 h 71588"/>
                <a:gd name="GluePoint19X" fmla="*/ 265848 w 267316"/>
                <a:gd name="GluePoint19Y" fmla="*/ 0 h 715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</a:cxnLst>
              <a:rect l="textAreaLeft" t="textAreaTop" r="textAreaRight" b="textAreaBottom"/>
              <a:pathLst>
                <a:path w="267316" h="71588">
                  <a:moveTo>
                    <a:pt x="265848" y="0"/>
                  </a:moveTo>
                  <a:cubicBezTo>
                    <a:pt x="179174" y="24835"/>
                    <a:pt x="81071" y="27421"/>
                    <a:pt x="4657" y="1736"/>
                  </a:cubicBezTo>
                  <a:cubicBezTo>
                    <a:pt x="2266" y="886"/>
                    <a:pt x="-429" y="3139"/>
                    <a:pt x="58" y="5667"/>
                  </a:cubicBezTo>
                  <a:cubicBezTo>
                    <a:pt x="1460" y="14728"/>
                    <a:pt x="2877" y="23781"/>
                    <a:pt x="4286" y="32841"/>
                  </a:cubicBezTo>
                  <a:cubicBezTo>
                    <a:pt x="4461" y="33968"/>
                    <a:pt x="5165" y="34941"/>
                    <a:pt x="6183" y="35464"/>
                  </a:cubicBezTo>
                  <a:cubicBezTo>
                    <a:pt x="15308" y="40565"/>
                    <a:pt x="20504" y="63561"/>
                    <a:pt x="33880" y="59478"/>
                  </a:cubicBezTo>
                  <a:cubicBezTo>
                    <a:pt x="42228" y="56150"/>
                    <a:pt x="45091" y="45760"/>
                    <a:pt x="52582" y="41749"/>
                  </a:cubicBezTo>
                  <a:cubicBezTo>
                    <a:pt x="55161" y="40282"/>
                    <a:pt x="60683" y="38560"/>
                    <a:pt x="63088" y="42577"/>
                  </a:cubicBezTo>
                  <a:cubicBezTo>
                    <a:pt x="75862" y="61556"/>
                    <a:pt x="89739" y="71605"/>
                    <a:pt x="102818" y="71561"/>
                  </a:cubicBezTo>
                  <a:cubicBezTo>
                    <a:pt x="118526" y="72353"/>
                    <a:pt x="127057" y="56077"/>
                    <a:pt x="138399" y="47133"/>
                  </a:cubicBezTo>
                  <a:cubicBezTo>
                    <a:pt x="140920" y="45230"/>
                    <a:pt x="142983" y="44372"/>
                    <a:pt x="143746" y="44881"/>
                  </a:cubicBezTo>
                  <a:cubicBezTo>
                    <a:pt x="152501" y="50868"/>
                    <a:pt x="176079" y="68974"/>
                    <a:pt x="179813" y="69323"/>
                  </a:cubicBezTo>
                  <a:cubicBezTo>
                    <a:pt x="186316" y="69832"/>
                    <a:pt x="206624" y="38872"/>
                    <a:pt x="206624" y="38872"/>
                  </a:cubicBezTo>
                  <a:cubicBezTo>
                    <a:pt x="207779" y="37303"/>
                    <a:pt x="209407" y="36845"/>
                    <a:pt x="210890" y="38225"/>
                  </a:cubicBezTo>
                  <a:cubicBezTo>
                    <a:pt x="214660" y="41553"/>
                    <a:pt x="231168" y="56768"/>
                    <a:pt x="235848" y="60793"/>
                  </a:cubicBezTo>
                  <a:cubicBezTo>
                    <a:pt x="240280" y="64113"/>
                    <a:pt x="242503" y="61752"/>
                    <a:pt x="244784" y="59158"/>
                  </a:cubicBezTo>
                  <a:cubicBezTo>
                    <a:pt x="250350" y="53353"/>
                    <a:pt x="255821" y="46995"/>
                    <a:pt x="261053" y="40260"/>
                  </a:cubicBezTo>
                  <a:cubicBezTo>
                    <a:pt x="264053" y="29165"/>
                    <a:pt x="264744" y="17184"/>
                    <a:pt x="267272" y="3422"/>
                  </a:cubicBezTo>
                  <a:cubicBezTo>
                    <a:pt x="267483" y="2107"/>
                    <a:pt x="266931" y="785"/>
                    <a:pt x="26584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503" name="Freeform 213"/>
            <p:cNvSpPr/>
            <p:nvPr/>
          </p:nvSpPr>
          <p:spPr>
            <a:xfrm>
              <a:off x="8835120" y="3992040"/>
              <a:ext cx="311040" cy="175680"/>
            </a:xfrm>
            <a:custGeom>
              <a:avLst/>
              <a:gdLst>
                <a:gd name="textAreaLeft" fmla="*/ 0 w 311040"/>
                <a:gd name="textAreaRight" fmla="*/ 312840 w 311040"/>
                <a:gd name="textAreaTop" fmla="*/ 0 h 175680"/>
                <a:gd name="textAreaBottom" fmla="*/ 177480 h 175680"/>
                <a:gd name="GluePoint1X" fmla="*/ 311874 w 312964"/>
                <a:gd name="GluePoint1Y" fmla="*/ 22948 h 177411"/>
                <a:gd name="GluePoint2X" fmla="*/ 304362 w 312964"/>
                <a:gd name="GluePoint2Y" fmla="*/ 8126 h 177411"/>
                <a:gd name="GluePoint3X" fmla="*/ 287853 w 312964"/>
                <a:gd name="GluePoint3Y" fmla="*/ 2037 h 177411"/>
                <a:gd name="GluePoint4X" fmla="*/ 285252 w 312964"/>
                <a:gd name="GluePoint4Y" fmla="*/ 1122 h 177411"/>
                <a:gd name="GluePoint5X" fmla="*/ 281271 w 312964"/>
                <a:gd name="GluePoint5Y" fmla="*/ 2284 h 177411"/>
                <a:gd name="GluePoint6X" fmla="*/ 269696 w 312964"/>
                <a:gd name="GluePoint6Y" fmla="*/ 12674 h 177411"/>
                <a:gd name="GluePoint7X" fmla="*/ 263666 w 312964"/>
                <a:gd name="GluePoint7Y" fmla="*/ 24445 h 177411"/>
                <a:gd name="GluePoint8X" fmla="*/ 227845 w 312964"/>
                <a:gd name="GluePoint8Y" fmla="*/ 26973 h 177411"/>
                <a:gd name="GluePoint9X" fmla="*/ 53561 w 312964"/>
                <a:gd name="GluePoint9Y" fmla="*/ 26806 h 177411"/>
                <a:gd name="GluePoint10X" fmla="*/ 34088 w 312964"/>
                <a:gd name="GluePoint10Y" fmla="*/ 1122 h 177411"/>
                <a:gd name="GluePoint11X" fmla="*/ 30535 w 312964"/>
                <a:gd name="GluePoint11Y" fmla="*/ 431 h 177411"/>
                <a:gd name="GluePoint12X" fmla="*/ 1378 w 312964"/>
                <a:gd name="GluePoint12Y" fmla="*/ 16569 h 177411"/>
                <a:gd name="GluePoint13X" fmla="*/ 99 w 312964"/>
                <a:gd name="GluePoint13Y" fmla="*/ 20216 h 177411"/>
                <a:gd name="GluePoint14X" fmla="*/ 22354 w 312964"/>
                <a:gd name="GluePoint14Y" fmla="*/ 156145 h 177411"/>
                <a:gd name="GluePoint15X" fmla="*/ 25355 w 312964"/>
                <a:gd name="GluePoint15Y" fmla="*/ 159124 h 177411"/>
                <a:gd name="GluePoint16X" fmla="*/ 50443 w 312964"/>
                <a:gd name="GluePoint16Y" fmla="*/ 166033 h 177411"/>
                <a:gd name="GluePoint17X" fmla="*/ 148626 w 312964"/>
                <a:gd name="GluePoint17Y" fmla="*/ 177412 h 177411"/>
                <a:gd name="GluePoint18X" fmla="*/ 240909 w 312964"/>
                <a:gd name="GluePoint18Y" fmla="*/ 169826 h 177411"/>
                <a:gd name="GluePoint19X" fmla="*/ 290971 w 312964"/>
                <a:gd name="GluePoint19Y" fmla="*/ 154256 h 177411"/>
                <a:gd name="GluePoint20X" fmla="*/ 292802 w 312964"/>
                <a:gd name="GluePoint20Y" fmla="*/ 151662 h 177411"/>
                <a:gd name="GluePoint21X" fmla="*/ 297706 w 312964"/>
                <a:gd name="GluePoint21Y" fmla="*/ 118624 h 177411"/>
                <a:gd name="GluePoint22X" fmla="*/ 312891 w 312964"/>
                <a:gd name="GluePoint22Y" fmla="*/ 26225 h 177411"/>
                <a:gd name="GluePoint23X" fmla="*/ 311874 w 312964"/>
                <a:gd name="GluePoint23Y" fmla="*/ 22948 h 1774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</a:cxnLst>
              <a:rect l="textAreaLeft" t="textAreaTop" r="textAreaRight" b="textAreaBottom"/>
              <a:pathLst>
                <a:path w="312964" h="177411">
                  <a:moveTo>
                    <a:pt x="311874" y="22948"/>
                  </a:moveTo>
                  <a:cubicBezTo>
                    <a:pt x="310995" y="22105"/>
                    <a:pt x="305814" y="8714"/>
                    <a:pt x="304362" y="8126"/>
                  </a:cubicBezTo>
                  <a:cubicBezTo>
                    <a:pt x="298890" y="5902"/>
                    <a:pt x="293274" y="3933"/>
                    <a:pt x="287853" y="2037"/>
                  </a:cubicBezTo>
                  <a:lnTo>
                    <a:pt x="285252" y="1122"/>
                  </a:lnTo>
                  <a:cubicBezTo>
                    <a:pt x="283814" y="613"/>
                    <a:pt x="282644" y="1616"/>
                    <a:pt x="281271" y="2284"/>
                  </a:cubicBezTo>
                  <a:cubicBezTo>
                    <a:pt x="273779" y="5902"/>
                    <a:pt x="272094" y="8010"/>
                    <a:pt x="269696" y="12674"/>
                  </a:cubicBezTo>
                  <a:cubicBezTo>
                    <a:pt x="269268" y="13510"/>
                    <a:pt x="266448" y="17223"/>
                    <a:pt x="263666" y="24445"/>
                  </a:cubicBezTo>
                  <a:cubicBezTo>
                    <a:pt x="252098" y="25128"/>
                    <a:pt x="239260" y="26770"/>
                    <a:pt x="227845" y="26973"/>
                  </a:cubicBezTo>
                  <a:cubicBezTo>
                    <a:pt x="218858" y="27133"/>
                    <a:pt x="73403" y="28928"/>
                    <a:pt x="53561" y="26806"/>
                  </a:cubicBezTo>
                  <a:cubicBezTo>
                    <a:pt x="48816" y="20129"/>
                    <a:pt x="36791" y="4892"/>
                    <a:pt x="34088" y="1122"/>
                  </a:cubicBezTo>
                  <a:cubicBezTo>
                    <a:pt x="33114" y="-237"/>
                    <a:pt x="32075" y="-223"/>
                    <a:pt x="30535" y="431"/>
                  </a:cubicBezTo>
                  <a:cubicBezTo>
                    <a:pt x="29002" y="1093"/>
                    <a:pt x="2489" y="15711"/>
                    <a:pt x="1378" y="16569"/>
                  </a:cubicBezTo>
                  <a:cubicBezTo>
                    <a:pt x="273" y="17426"/>
                    <a:pt x="-228" y="18857"/>
                    <a:pt x="99" y="20216"/>
                  </a:cubicBezTo>
                  <a:cubicBezTo>
                    <a:pt x="5439" y="42260"/>
                    <a:pt x="22354" y="156145"/>
                    <a:pt x="22354" y="156145"/>
                  </a:cubicBezTo>
                  <a:cubicBezTo>
                    <a:pt x="22594" y="157685"/>
                    <a:pt x="23807" y="158898"/>
                    <a:pt x="25355" y="159124"/>
                  </a:cubicBezTo>
                  <a:cubicBezTo>
                    <a:pt x="31334" y="159996"/>
                    <a:pt x="48002" y="165503"/>
                    <a:pt x="50443" y="166033"/>
                  </a:cubicBezTo>
                  <a:cubicBezTo>
                    <a:pt x="82616" y="172994"/>
                    <a:pt x="116272" y="177412"/>
                    <a:pt x="148626" y="177412"/>
                  </a:cubicBezTo>
                  <a:cubicBezTo>
                    <a:pt x="179324" y="177412"/>
                    <a:pt x="211700" y="176104"/>
                    <a:pt x="240909" y="169826"/>
                  </a:cubicBezTo>
                  <a:cubicBezTo>
                    <a:pt x="253675" y="166934"/>
                    <a:pt x="289990" y="154786"/>
                    <a:pt x="290971" y="154256"/>
                  </a:cubicBezTo>
                  <a:cubicBezTo>
                    <a:pt x="291959" y="153725"/>
                    <a:pt x="292634" y="152766"/>
                    <a:pt x="292802" y="151662"/>
                  </a:cubicBezTo>
                  <a:cubicBezTo>
                    <a:pt x="294487" y="140661"/>
                    <a:pt x="296122" y="129457"/>
                    <a:pt x="297706" y="118624"/>
                  </a:cubicBezTo>
                  <a:cubicBezTo>
                    <a:pt x="302153" y="88209"/>
                    <a:pt x="306752" y="56763"/>
                    <a:pt x="312891" y="26225"/>
                  </a:cubicBezTo>
                  <a:cubicBezTo>
                    <a:pt x="313138" y="25026"/>
                    <a:pt x="312753" y="23791"/>
                    <a:pt x="311874" y="2294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grpSp>
          <p:nvGrpSpPr>
            <p:cNvPr id="504" name="Afbeelding 153"/>
            <p:cNvGrpSpPr/>
            <p:nvPr/>
          </p:nvGrpSpPr>
          <p:grpSpPr>
            <a:xfrm>
              <a:off x="8827560" y="3799800"/>
              <a:ext cx="332640" cy="502200"/>
              <a:chOff x="8827560" y="3799800"/>
              <a:chExt cx="332640" cy="502200"/>
            </a:xfrm>
          </p:grpSpPr>
          <p:sp>
            <p:nvSpPr>
              <p:cNvPr id="505" name="Freeform 215"/>
              <p:cNvSpPr/>
              <p:nvPr/>
            </p:nvSpPr>
            <p:spPr>
              <a:xfrm>
                <a:off x="8827560" y="3799800"/>
                <a:ext cx="332640" cy="502200"/>
              </a:xfrm>
              <a:custGeom>
                <a:avLst/>
                <a:gdLst>
                  <a:gd name="textAreaLeft" fmla="*/ 0 w 332640"/>
                  <a:gd name="textAreaRight" fmla="*/ 334440 w 332640"/>
                  <a:gd name="textAreaTop" fmla="*/ 0 h 502200"/>
                  <a:gd name="textAreaBottom" fmla="*/ 504000 h 502200"/>
                  <a:gd name="GluePoint1X" fmla="*/ 332449 w 334370"/>
                  <a:gd name="GluePoint1Y" fmla="*/ 202402 h 503827"/>
                  <a:gd name="GluePoint2X" fmla="*/ 328416 w 334370"/>
                  <a:gd name="GluePoint2Y" fmla="*/ 196146 h 503827"/>
                  <a:gd name="GluePoint3X" fmla="*/ 302223 w 334370"/>
                  <a:gd name="GluePoint3Y" fmla="*/ 187493 h 503827"/>
                  <a:gd name="GluePoint4X" fmla="*/ 313114 w 334370"/>
                  <a:gd name="GluePoint4Y" fmla="*/ 168144 h 503827"/>
                  <a:gd name="GluePoint5X" fmla="*/ 328271 w 334370"/>
                  <a:gd name="GluePoint5Y" fmla="*/ 120459 h 503827"/>
                  <a:gd name="GluePoint6X" fmla="*/ 321405 w 334370"/>
                  <a:gd name="GluePoint6Y" fmla="*/ 109146 h 503827"/>
                  <a:gd name="GluePoint7X" fmla="*/ 294666 w 334370"/>
                  <a:gd name="GluePoint7Y" fmla="*/ 108812 h 503827"/>
                  <a:gd name="GluePoint8X" fmla="*/ 296454 w 334370"/>
                  <a:gd name="GluePoint8Y" fmla="*/ 87748 h 503827"/>
                  <a:gd name="GluePoint9X" fmla="*/ 288970 w 334370"/>
                  <a:gd name="GluePoint9Y" fmla="*/ 42170 h 503827"/>
                  <a:gd name="GluePoint10X" fmla="*/ 286769 w 334370"/>
                  <a:gd name="GluePoint10Y" fmla="*/ 38994 h 503827"/>
                  <a:gd name="GluePoint11X" fmla="*/ 283651 w 334370"/>
                  <a:gd name="GluePoint11Y" fmla="*/ 36822 h 503827"/>
                  <a:gd name="GluePoint12X" fmla="*/ 262741 w 334370"/>
                  <a:gd name="GluePoint12Y" fmla="*/ 43151 h 503827"/>
                  <a:gd name="GluePoint13X" fmla="*/ 259318 w 334370"/>
                  <a:gd name="GluePoint13Y" fmla="*/ 34708 h 503827"/>
                  <a:gd name="GluePoint14X" fmla="*/ 239781 w 334370"/>
                  <a:gd name="GluePoint14Y" fmla="*/ 14109 h 503827"/>
                  <a:gd name="GluePoint15X" fmla="*/ 234375 w 334370"/>
                  <a:gd name="GluePoint15Y" fmla="*/ 13644 h 503827"/>
                  <a:gd name="GluePoint16X" fmla="*/ 234280 w 334370"/>
                  <a:gd name="GluePoint16Y" fmla="*/ 13652 h 503827"/>
                  <a:gd name="GluePoint17X" fmla="*/ 219095 w 334370"/>
                  <a:gd name="GluePoint17Y" fmla="*/ 22893 h 503827"/>
                  <a:gd name="GluePoint18X" fmla="*/ 210492 w 334370"/>
                  <a:gd name="GluePoint18Y" fmla="*/ 30443 h 503827"/>
                  <a:gd name="GluePoint19X" fmla="*/ 193483 w 334370"/>
                  <a:gd name="GluePoint19Y" fmla="*/ 3763 h 503827"/>
                  <a:gd name="GluePoint20X" fmla="*/ 181901 w 334370"/>
                  <a:gd name="GluePoint20Y" fmla="*/ 1002 h 503827"/>
                  <a:gd name="GluePoint21X" fmla="*/ 124894 w 334370"/>
                  <a:gd name="GluePoint21Y" fmla="*/ 34134 h 503827"/>
                  <a:gd name="GluePoint22X" fmla="*/ 117061 w 334370"/>
                  <a:gd name="GluePoint22Y" fmla="*/ 43042 h 503827"/>
                  <a:gd name="GluePoint23X" fmla="*/ 110348 w 334370"/>
                  <a:gd name="GluePoint23Y" fmla="*/ 37025 h 503827"/>
                  <a:gd name="GluePoint24X" fmla="*/ 84278 w 334370"/>
                  <a:gd name="GluePoint24Y" fmla="*/ 22283 h 503827"/>
                  <a:gd name="GluePoint25X" fmla="*/ 73437 w 334370"/>
                  <a:gd name="GluePoint25Y" fmla="*/ 29752 h 503827"/>
                  <a:gd name="GluePoint26X" fmla="*/ 70342 w 334370"/>
                  <a:gd name="GluePoint26Y" fmla="*/ 69656 h 503827"/>
                  <a:gd name="GluePoint27X" fmla="*/ 56181 w 334370"/>
                  <a:gd name="GluePoint27Y" fmla="*/ 63553 h 503827"/>
                  <a:gd name="GluePoint28X" fmla="*/ 49773 w 334370"/>
                  <a:gd name="GluePoint28Y" fmla="*/ 60291 h 503827"/>
                  <a:gd name="GluePoint29X" fmla="*/ 42674 w 334370"/>
                  <a:gd name="GluePoint29Y" fmla="*/ 64359 h 503827"/>
                  <a:gd name="GluePoint30X" fmla="*/ 37515 w 334370"/>
                  <a:gd name="GluePoint30Y" fmla="*/ 106436 h 503827"/>
                  <a:gd name="GluePoint31X" fmla="*/ 41163 w 334370"/>
                  <a:gd name="GluePoint31Y" fmla="*/ 125676 h 503827"/>
                  <a:gd name="GluePoint32X" fmla="*/ 17084 w 334370"/>
                  <a:gd name="GluePoint32Y" fmla="*/ 121854 h 503827"/>
                  <a:gd name="GluePoint33X" fmla="*/ 10661 w 334370"/>
                  <a:gd name="GluePoint33Y" fmla="*/ 126635 h 503827"/>
                  <a:gd name="GluePoint34X" fmla="*/ 17215 w 334370"/>
                  <a:gd name="GluePoint34Y" fmla="*/ 152777 h 503827"/>
                  <a:gd name="GluePoint35X" fmla="*/ 27212 w 334370"/>
                  <a:gd name="GluePoint35Y" fmla="*/ 178898 h 503827"/>
                  <a:gd name="GluePoint36X" fmla="*/ 33534 w 334370"/>
                  <a:gd name="GluePoint36Y" fmla="*/ 190116 h 503827"/>
                  <a:gd name="GluePoint37X" fmla="*/ 33054 w 334370"/>
                  <a:gd name="GluePoint37Y" fmla="*/ 189818 h 503827"/>
                  <a:gd name="GluePoint38X" fmla="*/ 27241 w 334370"/>
                  <a:gd name="GluePoint38Y" fmla="*/ 190203 h 503827"/>
                  <a:gd name="GluePoint39X" fmla="*/ 14018 w 334370"/>
                  <a:gd name="GluePoint39Y" fmla="*/ 193298 h 503827"/>
                  <a:gd name="GluePoint40X" fmla="*/ 3323 w 334370"/>
                  <a:gd name="GluePoint40Y" fmla="*/ 203056 h 503827"/>
                  <a:gd name="GluePoint41X" fmla="*/ 111 w 334370"/>
                  <a:gd name="GluePoint41Y" fmla="*/ 210751 h 503827"/>
                  <a:gd name="GluePoint42X" fmla="*/ 140 w 334370"/>
                  <a:gd name="GluePoint42Y" fmla="*/ 214028 h 503827"/>
                  <a:gd name="GluePoint43X" fmla="*/ 482 w 334370"/>
                  <a:gd name="GluePoint43Y" fmla="*/ 220414 h 503827"/>
                  <a:gd name="GluePoint44X" fmla="*/ 1811 w 334370"/>
                  <a:gd name="GluePoint44Y" fmla="*/ 234881 h 503827"/>
                  <a:gd name="GluePoint45X" fmla="*/ 7370 w 334370"/>
                  <a:gd name="GluePoint45Y" fmla="*/ 272677 h 503827"/>
                  <a:gd name="GluePoint46X" fmla="*/ 20506 w 334370"/>
                  <a:gd name="GluePoint46Y" fmla="*/ 358058 h 503827"/>
                  <a:gd name="GluePoint47X" fmla="*/ 31543 w 334370"/>
                  <a:gd name="GluePoint47Y" fmla="*/ 427047 h 503827"/>
                  <a:gd name="GluePoint48X" fmla="*/ 36280 w 334370"/>
                  <a:gd name="GluePoint48Y" fmla="*/ 448422 h 503827"/>
                  <a:gd name="GluePoint49X" fmla="*/ 64515 w 334370"/>
                  <a:gd name="GluePoint49Y" fmla="*/ 480675 h 503827"/>
                  <a:gd name="GluePoint50X" fmla="*/ 159937 w 334370"/>
                  <a:gd name="GluePoint50Y" fmla="*/ 503824 h 503827"/>
                  <a:gd name="GluePoint51X" fmla="*/ 247730 w 334370"/>
                  <a:gd name="GluePoint51Y" fmla="*/ 490600 h 503827"/>
                  <a:gd name="GluePoint52X" fmla="*/ 299230 w 334370"/>
                  <a:gd name="GluePoint52Y" fmla="*/ 436041 h 503827"/>
                  <a:gd name="GluePoint53X" fmla="*/ 308893 w 334370"/>
                  <a:gd name="GluePoint53Y" fmla="*/ 377043 h 503827"/>
                  <a:gd name="GluePoint54X" fmla="*/ 322175 w 334370"/>
                  <a:gd name="GluePoint54Y" fmla="*/ 291082 h 503827"/>
                  <a:gd name="GluePoint55X" fmla="*/ 332049 w 334370"/>
                  <a:gd name="GluePoint55Y" fmla="*/ 219426 h 503827"/>
                  <a:gd name="GluePoint56X" fmla="*/ 332427 w 334370"/>
                  <a:gd name="GluePoint56Y" fmla="*/ 214769 h 503827"/>
                  <a:gd name="GluePoint57X" fmla="*/ 332449 w 334370"/>
                  <a:gd name="GluePoint57Y" fmla="*/ 202402 h 503827"/>
                  <a:gd name="GluePoint58X" fmla="*/ 293068 w 334370"/>
                  <a:gd name="GluePoint58Y" fmla="*/ 200542 h 503827"/>
                  <a:gd name="GluePoint59X" fmla="*/ 301678 w 334370"/>
                  <a:gd name="GluePoint59Y" fmla="*/ 204154 h 503827"/>
                  <a:gd name="GluePoint60X" fmla="*/ 301649 w 334370"/>
                  <a:gd name="GluePoint60Y" fmla="*/ 204430 h 503827"/>
                  <a:gd name="GluePoint61X" fmla="*/ 288149 w 334370"/>
                  <a:gd name="GluePoint61Y" fmla="*/ 206188 h 503827"/>
                  <a:gd name="GluePoint62X" fmla="*/ 293068 w 334370"/>
                  <a:gd name="GluePoint62Y" fmla="*/ 200542 h 503827"/>
                  <a:gd name="GluePoint63X" fmla="*/ 294528 w 334370"/>
                  <a:gd name="GluePoint63Y" fmla="*/ 161474 h 503827"/>
                  <a:gd name="GluePoint64X" fmla="*/ 280106 w 334370"/>
                  <a:gd name="GluePoint64Y" fmla="*/ 185103 h 503827"/>
                  <a:gd name="GluePoint65X" fmla="*/ 269062 w 334370"/>
                  <a:gd name="GluePoint65Y" fmla="*/ 207634 h 503827"/>
                  <a:gd name="GluePoint66X" fmla="*/ 226048 w 334370"/>
                  <a:gd name="GluePoint66Y" fmla="*/ 209145 h 503827"/>
                  <a:gd name="GluePoint67X" fmla="*/ 226201 w 334370"/>
                  <a:gd name="GluePoint67Y" fmla="*/ 192361 h 503827"/>
                  <a:gd name="GluePoint68X" fmla="*/ 223919 w 334370"/>
                  <a:gd name="GluePoint68Y" fmla="*/ 173630 h 503827"/>
                  <a:gd name="GluePoint69X" fmla="*/ 267129 w 334370"/>
                  <a:gd name="GluePoint69Y" fmla="*/ 140970 h 503827"/>
                  <a:gd name="GluePoint70X" fmla="*/ 293402 w 334370"/>
                  <a:gd name="GluePoint70Y" fmla="*/ 131743 h 503827"/>
                  <a:gd name="GluePoint71X" fmla="*/ 308050 w 334370"/>
                  <a:gd name="GluePoint71Y" fmla="*/ 129708 h 503827"/>
                  <a:gd name="GluePoint72X" fmla="*/ 306009 w 334370"/>
                  <a:gd name="GluePoint72Y" fmla="*/ 136305 h 503827"/>
                  <a:gd name="GluePoint73X" fmla="*/ 294528 w 334370"/>
                  <a:gd name="GluePoint73Y" fmla="*/ 161474 h 503827"/>
                  <a:gd name="GluePoint74X" fmla="*/ 56959 w 334370"/>
                  <a:gd name="GluePoint74Y" fmla="*/ 133254 h 503827"/>
                  <a:gd name="GluePoint75X" fmla="*/ 55949 w 334370"/>
                  <a:gd name="GluePoint75Y" fmla="*/ 120604 h 503827"/>
                  <a:gd name="GluePoint76X" fmla="*/ 54423 w 334370"/>
                  <a:gd name="GluePoint76Y" fmla="*/ 96155 h 503827"/>
                  <a:gd name="GluePoint77X" fmla="*/ 57329 w 334370"/>
                  <a:gd name="GluePoint77Y" fmla="*/ 73246 h 503827"/>
                  <a:gd name="GluePoint78X" fmla="*/ 57438 w 334370"/>
                  <a:gd name="GluePoint78Y" fmla="*/ 72461 h 503827"/>
                  <a:gd name="GluePoint79X" fmla="*/ 102246 w 334370"/>
                  <a:gd name="GluePoint79Y" fmla="*/ 103646 h 503827"/>
                  <a:gd name="GluePoint80X" fmla="*/ 122191 w 334370"/>
                  <a:gd name="GluePoint80Y" fmla="*/ 123031 h 503827"/>
                  <a:gd name="GluePoint81X" fmla="*/ 129965 w 334370"/>
                  <a:gd name="GluePoint81Y" fmla="*/ 133871 h 503827"/>
                  <a:gd name="GluePoint82X" fmla="*/ 132908 w 334370"/>
                  <a:gd name="GluePoint82Y" fmla="*/ 139219 h 503827"/>
                  <a:gd name="GluePoint83X" fmla="*/ 128352 w 334370"/>
                  <a:gd name="GluePoint83Y" fmla="*/ 145228 h 503827"/>
                  <a:gd name="GluePoint84X" fmla="*/ 112658 w 334370"/>
                  <a:gd name="GluePoint84Y" fmla="*/ 177081 h 503827"/>
                  <a:gd name="GluePoint85X" fmla="*/ 110588 w 334370"/>
                  <a:gd name="GluePoint85Y" fmla="*/ 184158 h 503827"/>
                  <a:gd name="GluePoint86X" fmla="*/ 79679 w 334370"/>
                  <a:gd name="GluePoint86Y" fmla="*/ 148774 h 503827"/>
                  <a:gd name="GluePoint87X" fmla="*/ 56959 w 334370"/>
                  <a:gd name="GluePoint87Y" fmla="*/ 133254 h 503827"/>
                  <a:gd name="GluePoint88X" fmla="*/ 132276 w 334370"/>
                  <a:gd name="GluePoint88Y" fmla="*/ 180772 h 503827"/>
                  <a:gd name="GluePoint89X" fmla="*/ 147156 w 334370"/>
                  <a:gd name="GluePoint89Y" fmla="*/ 155720 h 503827"/>
                  <a:gd name="GluePoint90X" fmla="*/ 168162 w 334370"/>
                  <a:gd name="GluePoint90Y" fmla="*/ 136363 h 503827"/>
                  <a:gd name="GluePoint91X" fmla="*/ 184234 w 334370"/>
                  <a:gd name="GluePoint91Y" fmla="*/ 127928 h 503827"/>
                  <a:gd name="GluePoint92X" fmla="*/ 192139 w 334370"/>
                  <a:gd name="GluePoint92Y" fmla="*/ 140977 h 503827"/>
                  <a:gd name="GluePoint93X" fmla="*/ 202195 w 334370"/>
                  <a:gd name="GluePoint93Y" fmla="*/ 167200 h 503827"/>
                  <a:gd name="GluePoint94X" fmla="*/ 206699 w 334370"/>
                  <a:gd name="GluePoint94Y" fmla="*/ 193480 h 503827"/>
                  <a:gd name="GluePoint95X" fmla="*/ 206074 w 334370"/>
                  <a:gd name="GluePoint95Y" fmla="*/ 209770 h 503827"/>
                  <a:gd name="GluePoint96X" fmla="*/ 149794 w 334370"/>
                  <a:gd name="GluePoint96Y" fmla="*/ 211296 h 503827"/>
                  <a:gd name="GluePoint97X" fmla="*/ 124741 w 334370"/>
                  <a:gd name="GluePoint97Y" fmla="*/ 210569 h 503827"/>
                  <a:gd name="GluePoint98X" fmla="*/ 132276 w 334370"/>
                  <a:gd name="GluePoint98Y" fmla="*/ 180772 h 503827"/>
                  <a:gd name="GluePoint99X" fmla="*/ 277970 w 334370"/>
                  <a:gd name="GluePoint99Y" fmla="*/ 56447 h 503827"/>
                  <a:gd name="GluePoint100X" fmla="*/ 277643 w 334370"/>
                  <a:gd name="GluePoint100Y" fmla="*/ 91069 h 503827"/>
                  <a:gd name="GluePoint101X" fmla="*/ 273327 w 334370"/>
                  <a:gd name="GluePoint101Y" fmla="*/ 114755 h 503827"/>
                  <a:gd name="GluePoint102X" fmla="*/ 256347 w 334370"/>
                  <a:gd name="GluePoint102Y" fmla="*/ 122508 h 503827"/>
                  <a:gd name="GluePoint103X" fmla="*/ 229507 w 334370"/>
                  <a:gd name="GluePoint103Y" fmla="*/ 142118 h 503827"/>
                  <a:gd name="GluePoint104X" fmla="*/ 218892 w 334370"/>
                  <a:gd name="GluePoint104Y" fmla="*/ 155654 h 503827"/>
                  <a:gd name="GluePoint105X" fmla="*/ 208407 w 334370"/>
                  <a:gd name="GluePoint105Y" fmla="*/ 135012 h 503827"/>
                  <a:gd name="GluePoint106X" fmla="*/ 209322 w 334370"/>
                  <a:gd name="GluePoint106Y" fmla="*/ 132890 h 503827"/>
                  <a:gd name="GluePoint107X" fmla="*/ 241946 w 334370"/>
                  <a:gd name="GluePoint107Y" fmla="*/ 84362 h 503827"/>
                  <a:gd name="GluePoint108X" fmla="*/ 265662 w 334370"/>
                  <a:gd name="GluePoint108Y" fmla="*/ 64912 h 503827"/>
                  <a:gd name="GluePoint109X" fmla="*/ 277970 w 334370"/>
                  <a:gd name="GluePoint109Y" fmla="*/ 56447 h 503827"/>
                  <a:gd name="GluePoint110X" fmla="*/ 247461 w 334370"/>
                  <a:gd name="GluePoint110Y" fmla="*/ 54173 h 503827"/>
                  <a:gd name="GluePoint111X" fmla="*/ 229565 w 334370"/>
                  <a:gd name="GluePoint111Y" fmla="*/ 69184 h 503827"/>
                  <a:gd name="GluePoint112X" fmla="*/ 227596 w 334370"/>
                  <a:gd name="GluePoint112Y" fmla="*/ 64708 h 503827"/>
                  <a:gd name="GluePoint113X" fmla="*/ 219502 w 334370"/>
                  <a:gd name="GluePoint113Y" fmla="*/ 47307 h 503827"/>
                  <a:gd name="GluePoint114X" fmla="*/ 232754 w 334370"/>
                  <a:gd name="GluePoint114Y" fmla="*/ 36531 h 503827"/>
                  <a:gd name="GluePoint115X" fmla="*/ 239258 w 334370"/>
                  <a:gd name="GluePoint115Y" fmla="*/ 30602 h 503827"/>
                  <a:gd name="GluePoint116X" fmla="*/ 245870 w 334370"/>
                  <a:gd name="GluePoint116Y" fmla="*/ 40397 h 503827"/>
                  <a:gd name="GluePoint117X" fmla="*/ 247461 w 334370"/>
                  <a:gd name="GluePoint117Y" fmla="*/ 54173 h 503827"/>
                  <a:gd name="GluePoint118X" fmla="*/ 139680 w 334370"/>
                  <a:gd name="GluePoint118Y" fmla="*/ 43921 h 503827"/>
                  <a:gd name="GluePoint119X" fmla="*/ 182119 w 334370"/>
                  <a:gd name="GluePoint119Y" fmla="*/ 17539 h 503827"/>
                  <a:gd name="GluePoint120X" fmla="*/ 201243 w 334370"/>
                  <a:gd name="GluePoint120Y" fmla="*/ 50010 h 503827"/>
                  <a:gd name="GluePoint121X" fmla="*/ 210536 w 334370"/>
                  <a:gd name="GluePoint121Y" fmla="*/ 69416 h 503827"/>
                  <a:gd name="GluePoint122X" fmla="*/ 216516 w 334370"/>
                  <a:gd name="GluePoint122Y" fmla="*/ 83280 h 503827"/>
                  <a:gd name="GluePoint123X" fmla="*/ 195336 w 334370"/>
                  <a:gd name="GluePoint123Y" fmla="*/ 119209 h 503827"/>
                  <a:gd name="GluePoint124X" fmla="*/ 191471 w 334370"/>
                  <a:gd name="GluePoint124Y" fmla="*/ 115743 h 503827"/>
                  <a:gd name="GluePoint125X" fmla="*/ 187699 w 334370"/>
                  <a:gd name="GluePoint125Y" fmla="*/ 110839 h 503827"/>
                  <a:gd name="GluePoint126X" fmla="*/ 169876 w 334370"/>
                  <a:gd name="GluePoint126Y" fmla="*/ 111195 h 503827"/>
                  <a:gd name="GluePoint127X" fmla="*/ 154531 w 334370"/>
                  <a:gd name="GluePoint127Y" fmla="*/ 119209 h 503827"/>
                  <a:gd name="GluePoint128X" fmla="*/ 142339 w 334370"/>
                  <a:gd name="GluePoint128Y" fmla="*/ 129047 h 503827"/>
                  <a:gd name="GluePoint129X" fmla="*/ 132465 w 334370"/>
                  <a:gd name="GluePoint129Y" fmla="*/ 115096 h 503827"/>
                  <a:gd name="GluePoint130X" fmla="*/ 111859 w 334370"/>
                  <a:gd name="GluePoint130Y" fmla="*/ 94026 h 503827"/>
                  <a:gd name="GluePoint131X" fmla="*/ 107870 w 334370"/>
                  <a:gd name="GluePoint131Y" fmla="*/ 90989 h 503827"/>
                  <a:gd name="GluePoint132X" fmla="*/ 139680 w 334370"/>
                  <a:gd name="GluePoint132Y" fmla="*/ 43921 h 503827"/>
                  <a:gd name="GluePoint133X" fmla="*/ 86145 w 334370"/>
                  <a:gd name="GluePoint133Y" fmla="*/ 76864 h 503827"/>
                  <a:gd name="GluePoint134X" fmla="*/ 82723 w 334370"/>
                  <a:gd name="GluePoint134Y" fmla="*/ 50344 h 503827"/>
                  <a:gd name="GluePoint135X" fmla="*/ 83442 w 334370"/>
                  <a:gd name="GluePoint135Y" fmla="*/ 38602 h 503827"/>
                  <a:gd name="GluePoint136X" fmla="*/ 100822 w 334370"/>
                  <a:gd name="GluePoint136Y" fmla="*/ 51012 h 503827"/>
                  <a:gd name="GluePoint137X" fmla="*/ 108372 w 334370"/>
                  <a:gd name="GluePoint137Y" fmla="*/ 55866 h 503827"/>
                  <a:gd name="GluePoint138X" fmla="*/ 99972 w 334370"/>
                  <a:gd name="GluePoint138Y" fmla="*/ 85554 h 503827"/>
                  <a:gd name="GluePoint139X" fmla="*/ 86291 w 334370"/>
                  <a:gd name="GluePoint139Y" fmla="*/ 77481 h 503827"/>
                  <a:gd name="GluePoint140X" fmla="*/ 86145 w 334370"/>
                  <a:gd name="GluePoint140Y" fmla="*/ 76864 h 503827"/>
                  <a:gd name="GluePoint141X" fmla="*/ 27351 w 334370"/>
                  <a:gd name="GluePoint141Y" fmla="*/ 137047 h 503827"/>
                  <a:gd name="GluePoint142X" fmla="*/ 40807 w 334370"/>
                  <a:gd name="GluePoint142Y" fmla="*/ 143440 h 503827"/>
                  <a:gd name="GluePoint143X" fmla="*/ 67516 w 334370"/>
                  <a:gd name="GluePoint143Y" fmla="*/ 160951 h 503827"/>
                  <a:gd name="GluePoint144X" fmla="*/ 105378 w 334370"/>
                  <a:gd name="GluePoint144Y" fmla="*/ 209763 h 503827"/>
                  <a:gd name="GluePoint145X" fmla="*/ 83762 w 334370"/>
                  <a:gd name="GluePoint145Y" fmla="*/ 208571 h 503827"/>
                  <a:gd name="GluePoint146X" fmla="*/ 71134 w 334370"/>
                  <a:gd name="GluePoint146Y" fmla="*/ 207699 h 503827"/>
                  <a:gd name="GluePoint147X" fmla="*/ 57561 w 334370"/>
                  <a:gd name="GluePoint147Y" fmla="*/ 190210 h 503827"/>
                  <a:gd name="GluePoint148X" fmla="*/ 43277 w 334370"/>
                  <a:gd name="GluePoint148Y" fmla="*/ 168180 h 503827"/>
                  <a:gd name="GluePoint149X" fmla="*/ 31042 w 334370"/>
                  <a:gd name="GluePoint149Y" fmla="*/ 145700 h 503827"/>
                  <a:gd name="GluePoint150X" fmla="*/ 27351 w 334370"/>
                  <a:gd name="GluePoint150Y" fmla="*/ 137047 h 503827"/>
                  <a:gd name="GluePoint151X" fmla="*/ 42303 w 334370"/>
                  <a:gd name="GluePoint151Y" fmla="*/ 202243 h 503827"/>
                  <a:gd name="GluePoint152X" fmla="*/ 44955 w 334370"/>
                  <a:gd name="GluePoint152Y" fmla="*/ 205650 h 503827"/>
                  <a:gd name="GluePoint153X" fmla="*/ 39746 w 334370"/>
                  <a:gd name="GluePoint153Y" fmla="*/ 205156 h 503827"/>
                  <a:gd name="GluePoint154X" fmla="*/ 39542 w 334370"/>
                  <a:gd name="GluePoint154Y" fmla="*/ 204371 h 503827"/>
                  <a:gd name="GluePoint155X" fmla="*/ 41984 w 334370"/>
                  <a:gd name="GluePoint155Y" fmla="*/ 201828 h 503827"/>
                  <a:gd name="GluePoint156X" fmla="*/ 42303 w 334370"/>
                  <a:gd name="GluePoint156Y" fmla="*/ 202243 h 503827"/>
                  <a:gd name="GluePoint157X" fmla="*/ 287270 w 334370"/>
                  <a:gd name="GluePoint157Y" fmla="*/ 389562 h 503827"/>
                  <a:gd name="GluePoint158X" fmla="*/ 286042 w 334370"/>
                  <a:gd name="GluePoint158Y" fmla="*/ 391102 h 503827"/>
                  <a:gd name="GluePoint159X" fmla="*/ 274933 w 334370"/>
                  <a:gd name="GluePoint159Y" fmla="*/ 403869 h 503827"/>
                  <a:gd name="GluePoint160X" fmla="*/ 271714 w 334370"/>
                  <a:gd name="GluePoint160Y" fmla="*/ 407349 h 503827"/>
                  <a:gd name="GluePoint161X" fmla="*/ 271445 w 334370"/>
                  <a:gd name="GluePoint161Y" fmla="*/ 407741 h 503827"/>
                  <a:gd name="GluePoint162X" fmla="*/ 263722 w 334370"/>
                  <a:gd name="GluePoint162Y" fmla="*/ 400853 h 503827"/>
                  <a:gd name="GluePoint163X" fmla="*/ 246967 w 334370"/>
                  <a:gd name="GluePoint163Y" fmla="*/ 385697 h 503827"/>
                  <a:gd name="GluePoint164X" fmla="*/ 233910 w 334370"/>
                  <a:gd name="GluePoint164Y" fmla="*/ 387382 h 503827"/>
                  <a:gd name="GluePoint165X" fmla="*/ 221289 w 334370"/>
                  <a:gd name="GluePoint165Y" fmla="*/ 404849 h 503827"/>
                  <a:gd name="GluePoint166X" fmla="*/ 211836 w 334370"/>
                  <a:gd name="GluePoint166Y" fmla="*/ 414557 h 503827"/>
                  <a:gd name="GluePoint167X" fmla="*/ 204004 w 334370"/>
                  <a:gd name="GluePoint167Y" fmla="*/ 409071 h 503827"/>
                  <a:gd name="GluePoint168X" fmla="*/ 197378 w 334370"/>
                  <a:gd name="GluePoint168Y" fmla="*/ 404246 h 503827"/>
                  <a:gd name="GluePoint169X" fmla="*/ 179496 w 334370"/>
                  <a:gd name="GluePoint169Y" fmla="*/ 391735 h 503827"/>
                  <a:gd name="GluePoint170X" fmla="*/ 171388 w 334370"/>
                  <a:gd name="GluePoint170Y" fmla="*/ 391735 h 503827"/>
                  <a:gd name="GluePoint171X" fmla="*/ 154996 w 334370"/>
                  <a:gd name="GluePoint171Y" fmla="*/ 406484 h 503827"/>
                  <a:gd name="GluePoint172X" fmla="*/ 136221 w 334370"/>
                  <a:gd name="GluePoint172Y" fmla="*/ 417252 h 503827"/>
                  <a:gd name="GluePoint173X" fmla="*/ 114083 w 334370"/>
                  <a:gd name="GluePoint173Y" fmla="*/ 406848 h 503827"/>
                  <a:gd name="GluePoint174X" fmla="*/ 105473 w 334370"/>
                  <a:gd name="GluePoint174Y" fmla="*/ 396894 h 503827"/>
                  <a:gd name="GluePoint175X" fmla="*/ 97604 w 334370"/>
                  <a:gd name="GluePoint175Y" fmla="*/ 387179 h 503827"/>
                  <a:gd name="GluePoint176X" fmla="*/ 68453 w 334370"/>
                  <a:gd name="GluePoint176Y" fmla="*/ 403135 h 503827"/>
                  <a:gd name="GluePoint177X" fmla="*/ 55142 w 334370"/>
                  <a:gd name="GluePoint177Y" fmla="*/ 396566 h 503827"/>
                  <a:gd name="GluePoint178X" fmla="*/ 44171 w 334370"/>
                  <a:gd name="GluePoint178Y" fmla="*/ 383612 h 503827"/>
                  <a:gd name="GluePoint179X" fmla="*/ 41490 w 334370"/>
                  <a:gd name="GluePoint179Y" fmla="*/ 366450 h 503827"/>
                  <a:gd name="GluePoint180X" fmla="*/ 40560 w 334370"/>
                  <a:gd name="GluePoint180Y" fmla="*/ 360463 h 503827"/>
                  <a:gd name="GluePoint181X" fmla="*/ 81466 w 334370"/>
                  <a:gd name="GluePoint181Y" fmla="*/ 370286 h 503827"/>
                  <a:gd name="GluePoint182X" fmla="*/ 136076 w 334370"/>
                  <a:gd name="GluePoint182Y" fmla="*/ 376949 h 503827"/>
                  <a:gd name="GluePoint183X" fmla="*/ 246560 w 334370"/>
                  <a:gd name="GluePoint183Y" fmla="*/ 370163 h 503827"/>
                  <a:gd name="GluePoint184X" fmla="*/ 273836 w 334370"/>
                  <a:gd name="GluePoint184Y" fmla="*/ 364611 h 503827"/>
                  <a:gd name="GluePoint185X" fmla="*/ 291913 w 334370"/>
                  <a:gd name="GluePoint185Y" fmla="*/ 359990 h 503827"/>
                  <a:gd name="GluePoint186X" fmla="*/ 287270 w 334370"/>
                  <a:gd name="GluePoint186Y" fmla="*/ 389562 h 503827"/>
                  <a:gd name="GluePoint187X" fmla="*/ 279743 w 334370"/>
                  <a:gd name="GluePoint187Y" fmla="*/ 434225 h 503827"/>
                  <a:gd name="GluePoint188X" fmla="*/ 260873 w 334370"/>
                  <a:gd name="GluePoint188Y" fmla="*/ 461908 h 503827"/>
                  <a:gd name="GluePoint189X" fmla="*/ 172441 w 334370"/>
                  <a:gd name="GluePoint189Y" fmla="*/ 484286 h 503827"/>
                  <a:gd name="GluePoint190X" fmla="*/ 89851 w 334370"/>
                  <a:gd name="GluePoint190Y" fmla="*/ 471760 h 503827"/>
                  <a:gd name="GluePoint191X" fmla="*/ 58012 w 334370"/>
                  <a:gd name="GluePoint191Y" fmla="*/ 448408 h 503827"/>
                  <a:gd name="GluePoint192X" fmla="*/ 51335 w 334370"/>
                  <a:gd name="GluePoint192Y" fmla="*/ 427163 h 503827"/>
                  <a:gd name="GluePoint193X" fmla="*/ 49497 w 334370"/>
                  <a:gd name="GluePoint193Y" fmla="*/ 416482 h 503827"/>
                  <a:gd name="GluePoint194X" fmla="*/ 66171 w 334370"/>
                  <a:gd name="GluePoint194Y" fmla="*/ 422680 h 503827"/>
                  <a:gd name="GluePoint195X" fmla="*/ 82941 w 334370"/>
                  <a:gd name="GluePoint195Y" fmla="*/ 413220 h 503827"/>
                  <a:gd name="GluePoint196X" fmla="*/ 90185 w 334370"/>
                  <a:gd name="GluePoint196Y" fmla="*/ 404130 h 503827"/>
                  <a:gd name="GluePoint197X" fmla="*/ 134049 w 334370"/>
                  <a:gd name="GluePoint197Y" fmla="*/ 433230 h 503827"/>
                  <a:gd name="GluePoint198X" fmla="*/ 159087 w 334370"/>
                  <a:gd name="GluePoint198Y" fmla="*/ 424700 h 503827"/>
                  <a:gd name="GluePoint199X" fmla="*/ 175282 w 334370"/>
                  <a:gd name="GluePoint199Y" fmla="*/ 408533 h 503827"/>
                  <a:gd name="GluePoint200X" fmla="*/ 193352 w 334370"/>
                  <a:gd name="GluePoint200Y" fmla="*/ 421895 h 503827"/>
                  <a:gd name="GluePoint201X" fmla="*/ 214423 w 334370"/>
                  <a:gd name="GluePoint201Y" fmla="*/ 431515 h 503827"/>
                  <a:gd name="GluePoint202X" fmla="*/ 230785 w 334370"/>
                  <a:gd name="GluePoint202Y" fmla="*/ 419737 h 503827"/>
                  <a:gd name="GluePoint203X" fmla="*/ 242295 w 334370"/>
                  <a:gd name="GluePoint203Y" fmla="*/ 403985 h 503827"/>
                  <a:gd name="GluePoint204X" fmla="*/ 256768 w 334370"/>
                  <a:gd name="GluePoint204Y" fmla="*/ 417201 h 503827"/>
                  <a:gd name="GluePoint205X" fmla="*/ 278878 w 334370"/>
                  <a:gd name="GluePoint205Y" fmla="*/ 423108 h 503827"/>
                  <a:gd name="GluePoint206X" fmla="*/ 282162 w 334370"/>
                  <a:gd name="GluePoint206Y" fmla="*/ 420798 h 503827"/>
                  <a:gd name="GluePoint207X" fmla="*/ 279743 w 334370"/>
                  <a:gd name="GluePoint207Y" fmla="*/ 434225 h 503827"/>
                  <a:gd name="GluePoint208X" fmla="*/ 295008 w 334370"/>
                  <a:gd name="GluePoint208Y" fmla="*/ 339944 h 503827"/>
                  <a:gd name="GluePoint209X" fmla="*/ 294114 w 334370"/>
                  <a:gd name="GluePoint209Y" fmla="*/ 339762 h 503827"/>
                  <a:gd name="GluePoint210X" fmla="*/ 267362 w 334370"/>
                  <a:gd name="GluePoint210Y" fmla="*/ 346105 h 503827"/>
                  <a:gd name="GluePoint211X" fmla="*/ 155941 w 334370"/>
                  <a:gd name="GluePoint211Y" fmla="*/ 361196 h 503827"/>
                  <a:gd name="GluePoint212X" fmla="*/ 93360 w 334370"/>
                  <a:gd name="GluePoint212Y" fmla="*/ 356902 h 503827"/>
                  <a:gd name="GluePoint213X" fmla="*/ 62037 w 334370"/>
                  <a:gd name="GluePoint213Y" fmla="*/ 351373 h 503827"/>
                  <a:gd name="GluePoint214X" fmla="*/ 38416 w 334370"/>
                  <a:gd name="GluePoint214Y" fmla="*/ 346592 h 503827"/>
                  <a:gd name="GluePoint215X" fmla="*/ 37014 w 334370"/>
                  <a:gd name="GluePoint215Y" fmla="*/ 337546 h 503827"/>
                  <a:gd name="GluePoint216X" fmla="*/ 43895 w 334370"/>
                  <a:gd name="GluePoint216Y" fmla="*/ 324526 h 503827"/>
                  <a:gd name="GluePoint217X" fmla="*/ 33163 w 334370"/>
                  <a:gd name="GluePoint217Y" fmla="*/ 312625 h 503827"/>
                  <a:gd name="GluePoint218X" fmla="*/ 27205 w 334370"/>
                  <a:gd name="GluePoint218Y" fmla="*/ 273767 h 503827"/>
                  <a:gd name="GluePoint219X" fmla="*/ 20913 w 334370"/>
                  <a:gd name="GluePoint219Y" fmla="*/ 233551 h 503827"/>
                  <a:gd name="GluePoint220X" fmla="*/ 16539 w 334370"/>
                  <a:gd name="GluePoint220Y" fmla="*/ 216033 h 503827"/>
                  <a:gd name="GluePoint221X" fmla="*/ 71759 w 334370"/>
                  <a:gd name="GluePoint221Y" fmla="*/ 227251 h 503827"/>
                  <a:gd name="GluePoint222X" fmla="*/ 137093 w 334370"/>
                  <a:gd name="GluePoint222Y" fmla="*/ 230506 h 503827"/>
                  <a:gd name="GluePoint223X" fmla="*/ 208610 w 334370"/>
                  <a:gd name="GluePoint223Y" fmla="*/ 229533 h 503827"/>
                  <a:gd name="GluePoint224X" fmla="*/ 266287 w 334370"/>
                  <a:gd name="GluePoint224Y" fmla="*/ 227673 h 503827"/>
                  <a:gd name="GluePoint225X" fmla="*/ 314022 w 334370"/>
                  <a:gd name="GluePoint225Y" fmla="*/ 222020 h 503827"/>
                  <a:gd name="GluePoint226X" fmla="*/ 295008 w 334370"/>
                  <a:gd name="GluePoint226Y" fmla="*/ 339944 h 50382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  <a:cxn ang="0">
                    <a:pos x="GluePoint39X" y="GluePoint39Y"/>
                  </a:cxn>
                  <a:cxn ang="0">
                    <a:pos x="GluePoint40X" y="GluePoint40Y"/>
                  </a:cxn>
                  <a:cxn ang="0">
                    <a:pos x="GluePoint41X" y="GluePoint41Y"/>
                  </a:cxn>
                  <a:cxn ang="0">
                    <a:pos x="GluePoint42X" y="GluePoint42Y"/>
                  </a:cxn>
                  <a:cxn ang="0">
                    <a:pos x="GluePoint43X" y="GluePoint43Y"/>
                  </a:cxn>
                  <a:cxn ang="0">
                    <a:pos x="GluePoint44X" y="GluePoint44Y"/>
                  </a:cxn>
                  <a:cxn ang="0">
                    <a:pos x="GluePoint45X" y="GluePoint45Y"/>
                  </a:cxn>
                  <a:cxn ang="0">
                    <a:pos x="GluePoint46X" y="GluePoint46Y"/>
                  </a:cxn>
                  <a:cxn ang="0">
                    <a:pos x="GluePoint47X" y="GluePoint47Y"/>
                  </a:cxn>
                  <a:cxn ang="0">
                    <a:pos x="GluePoint48X" y="GluePoint48Y"/>
                  </a:cxn>
                  <a:cxn ang="0">
                    <a:pos x="GluePoint49X" y="GluePoint49Y"/>
                  </a:cxn>
                  <a:cxn ang="0">
                    <a:pos x="GluePoint50X" y="GluePoint50Y"/>
                  </a:cxn>
                  <a:cxn ang="0">
                    <a:pos x="GluePoint51X" y="GluePoint51Y"/>
                  </a:cxn>
                  <a:cxn ang="0">
                    <a:pos x="GluePoint52X" y="GluePoint52Y"/>
                  </a:cxn>
                  <a:cxn ang="0">
                    <a:pos x="GluePoint53X" y="GluePoint53Y"/>
                  </a:cxn>
                  <a:cxn ang="0">
                    <a:pos x="GluePoint54X" y="GluePoint54Y"/>
                  </a:cxn>
                  <a:cxn ang="0">
                    <a:pos x="GluePoint55X" y="GluePoint55Y"/>
                  </a:cxn>
                  <a:cxn ang="0">
                    <a:pos x="GluePoint56X" y="GluePoint56Y"/>
                  </a:cxn>
                  <a:cxn ang="0">
                    <a:pos x="GluePoint57X" y="GluePoint57Y"/>
                  </a:cxn>
                  <a:cxn ang="0">
                    <a:pos x="GluePoint58X" y="GluePoint58Y"/>
                  </a:cxn>
                  <a:cxn ang="0">
                    <a:pos x="GluePoint59X" y="GluePoint59Y"/>
                  </a:cxn>
                  <a:cxn ang="0">
                    <a:pos x="GluePoint60X" y="GluePoint60Y"/>
                  </a:cxn>
                  <a:cxn ang="0">
                    <a:pos x="GluePoint61X" y="GluePoint61Y"/>
                  </a:cxn>
                  <a:cxn ang="0">
                    <a:pos x="GluePoint62X" y="GluePoint62Y"/>
                  </a:cxn>
                  <a:cxn ang="0">
                    <a:pos x="GluePoint63X" y="GluePoint63Y"/>
                  </a:cxn>
                  <a:cxn ang="0">
                    <a:pos x="GluePoint64X" y="GluePoint64Y"/>
                  </a:cxn>
                  <a:cxn ang="0">
                    <a:pos x="GluePoint65X" y="GluePoint65Y"/>
                  </a:cxn>
                  <a:cxn ang="0">
                    <a:pos x="GluePoint66X" y="GluePoint66Y"/>
                  </a:cxn>
                  <a:cxn ang="0">
                    <a:pos x="GluePoint67X" y="GluePoint67Y"/>
                  </a:cxn>
                  <a:cxn ang="0">
                    <a:pos x="GluePoint68X" y="GluePoint68Y"/>
                  </a:cxn>
                  <a:cxn ang="0">
                    <a:pos x="GluePoint69X" y="GluePoint69Y"/>
                  </a:cxn>
                  <a:cxn ang="0">
                    <a:pos x="GluePoint70X" y="GluePoint70Y"/>
                  </a:cxn>
                  <a:cxn ang="0">
                    <a:pos x="GluePoint71X" y="GluePoint71Y"/>
                  </a:cxn>
                  <a:cxn ang="0">
                    <a:pos x="GluePoint72X" y="GluePoint72Y"/>
                  </a:cxn>
                  <a:cxn ang="0">
                    <a:pos x="GluePoint73X" y="GluePoint73Y"/>
                  </a:cxn>
                  <a:cxn ang="0">
                    <a:pos x="GluePoint74X" y="GluePoint74Y"/>
                  </a:cxn>
                  <a:cxn ang="0">
                    <a:pos x="GluePoint75X" y="GluePoint75Y"/>
                  </a:cxn>
                  <a:cxn ang="0">
                    <a:pos x="GluePoint76X" y="GluePoint76Y"/>
                  </a:cxn>
                  <a:cxn ang="0">
                    <a:pos x="GluePoint77X" y="GluePoint77Y"/>
                  </a:cxn>
                  <a:cxn ang="0">
                    <a:pos x="GluePoint78X" y="GluePoint78Y"/>
                  </a:cxn>
                  <a:cxn ang="0">
                    <a:pos x="GluePoint79X" y="GluePoint79Y"/>
                  </a:cxn>
                  <a:cxn ang="0">
                    <a:pos x="GluePoint80X" y="GluePoint80Y"/>
                  </a:cxn>
                  <a:cxn ang="0">
                    <a:pos x="GluePoint81X" y="GluePoint81Y"/>
                  </a:cxn>
                  <a:cxn ang="0">
                    <a:pos x="GluePoint82X" y="GluePoint82Y"/>
                  </a:cxn>
                  <a:cxn ang="0">
                    <a:pos x="GluePoint83X" y="GluePoint83Y"/>
                  </a:cxn>
                  <a:cxn ang="0">
                    <a:pos x="GluePoint84X" y="GluePoint84Y"/>
                  </a:cxn>
                  <a:cxn ang="0">
                    <a:pos x="GluePoint85X" y="GluePoint85Y"/>
                  </a:cxn>
                  <a:cxn ang="0">
                    <a:pos x="GluePoint86X" y="GluePoint86Y"/>
                  </a:cxn>
                  <a:cxn ang="0">
                    <a:pos x="GluePoint87X" y="GluePoint87Y"/>
                  </a:cxn>
                  <a:cxn ang="0">
                    <a:pos x="GluePoint88X" y="GluePoint88Y"/>
                  </a:cxn>
                  <a:cxn ang="0">
                    <a:pos x="GluePoint89X" y="GluePoint89Y"/>
                  </a:cxn>
                  <a:cxn ang="0">
                    <a:pos x="GluePoint90X" y="GluePoint90Y"/>
                  </a:cxn>
                  <a:cxn ang="0">
                    <a:pos x="GluePoint91X" y="GluePoint91Y"/>
                  </a:cxn>
                  <a:cxn ang="0">
                    <a:pos x="GluePoint92X" y="GluePoint92Y"/>
                  </a:cxn>
                  <a:cxn ang="0">
                    <a:pos x="GluePoint93X" y="GluePoint93Y"/>
                  </a:cxn>
                  <a:cxn ang="0">
                    <a:pos x="GluePoint94X" y="GluePoint94Y"/>
                  </a:cxn>
                  <a:cxn ang="0">
                    <a:pos x="GluePoint95X" y="GluePoint95Y"/>
                  </a:cxn>
                  <a:cxn ang="0">
                    <a:pos x="GluePoint96X" y="GluePoint96Y"/>
                  </a:cxn>
                  <a:cxn ang="0">
                    <a:pos x="GluePoint97X" y="GluePoint97Y"/>
                  </a:cxn>
                  <a:cxn ang="0">
                    <a:pos x="GluePoint98X" y="GluePoint98Y"/>
                  </a:cxn>
                  <a:cxn ang="0">
                    <a:pos x="GluePoint99X" y="GluePoint99Y"/>
                  </a:cxn>
                  <a:cxn ang="0">
                    <a:pos x="GluePoint100X" y="GluePoint100Y"/>
                  </a:cxn>
                  <a:cxn ang="0">
                    <a:pos x="GluePoint101X" y="GluePoint101Y"/>
                  </a:cxn>
                  <a:cxn ang="0">
                    <a:pos x="GluePoint102X" y="GluePoint102Y"/>
                  </a:cxn>
                  <a:cxn ang="0">
                    <a:pos x="GluePoint103X" y="GluePoint103Y"/>
                  </a:cxn>
                  <a:cxn ang="0">
                    <a:pos x="GluePoint104X" y="GluePoint104Y"/>
                  </a:cxn>
                  <a:cxn ang="0">
                    <a:pos x="GluePoint105X" y="GluePoint105Y"/>
                  </a:cxn>
                  <a:cxn ang="0">
                    <a:pos x="GluePoint106X" y="GluePoint106Y"/>
                  </a:cxn>
                  <a:cxn ang="0">
                    <a:pos x="GluePoint107X" y="GluePoint107Y"/>
                  </a:cxn>
                  <a:cxn ang="0">
                    <a:pos x="GluePoint108X" y="GluePoint108Y"/>
                  </a:cxn>
                  <a:cxn ang="0">
                    <a:pos x="GluePoint109X" y="GluePoint109Y"/>
                  </a:cxn>
                  <a:cxn ang="0">
                    <a:pos x="GluePoint110X" y="GluePoint110Y"/>
                  </a:cxn>
                  <a:cxn ang="0">
                    <a:pos x="GluePoint111X" y="GluePoint111Y"/>
                  </a:cxn>
                  <a:cxn ang="0">
                    <a:pos x="GluePoint112X" y="GluePoint112Y"/>
                  </a:cxn>
                  <a:cxn ang="0">
                    <a:pos x="GluePoint113X" y="GluePoint113Y"/>
                  </a:cxn>
                  <a:cxn ang="0">
                    <a:pos x="GluePoint114X" y="GluePoint114Y"/>
                  </a:cxn>
                  <a:cxn ang="0">
                    <a:pos x="GluePoint115X" y="GluePoint115Y"/>
                  </a:cxn>
                  <a:cxn ang="0">
                    <a:pos x="GluePoint116X" y="GluePoint116Y"/>
                  </a:cxn>
                  <a:cxn ang="0">
                    <a:pos x="GluePoint117X" y="GluePoint117Y"/>
                  </a:cxn>
                  <a:cxn ang="0">
                    <a:pos x="GluePoint118X" y="GluePoint118Y"/>
                  </a:cxn>
                  <a:cxn ang="0">
                    <a:pos x="GluePoint119X" y="GluePoint119Y"/>
                  </a:cxn>
                  <a:cxn ang="0">
                    <a:pos x="GluePoint120X" y="GluePoint120Y"/>
                  </a:cxn>
                  <a:cxn ang="0">
                    <a:pos x="GluePoint121X" y="GluePoint121Y"/>
                  </a:cxn>
                  <a:cxn ang="0">
                    <a:pos x="GluePoint122X" y="GluePoint122Y"/>
                  </a:cxn>
                  <a:cxn ang="0">
                    <a:pos x="GluePoint123X" y="GluePoint123Y"/>
                  </a:cxn>
                  <a:cxn ang="0">
                    <a:pos x="GluePoint124X" y="GluePoint124Y"/>
                  </a:cxn>
                  <a:cxn ang="0">
                    <a:pos x="GluePoint125X" y="GluePoint125Y"/>
                  </a:cxn>
                  <a:cxn ang="0">
                    <a:pos x="GluePoint126X" y="GluePoint126Y"/>
                  </a:cxn>
                  <a:cxn ang="0">
                    <a:pos x="GluePoint127X" y="GluePoint127Y"/>
                  </a:cxn>
                  <a:cxn ang="0">
                    <a:pos x="GluePoint128X" y="GluePoint128Y"/>
                  </a:cxn>
                  <a:cxn ang="0">
                    <a:pos x="GluePoint129X" y="GluePoint129Y"/>
                  </a:cxn>
                  <a:cxn ang="0">
                    <a:pos x="GluePoint130X" y="GluePoint130Y"/>
                  </a:cxn>
                  <a:cxn ang="0">
                    <a:pos x="GluePoint131X" y="GluePoint131Y"/>
                  </a:cxn>
                  <a:cxn ang="0">
                    <a:pos x="GluePoint132X" y="GluePoint132Y"/>
                  </a:cxn>
                  <a:cxn ang="0">
                    <a:pos x="GluePoint133X" y="GluePoint133Y"/>
                  </a:cxn>
                  <a:cxn ang="0">
                    <a:pos x="GluePoint134X" y="GluePoint134Y"/>
                  </a:cxn>
                  <a:cxn ang="0">
                    <a:pos x="GluePoint135X" y="GluePoint135Y"/>
                  </a:cxn>
                  <a:cxn ang="0">
                    <a:pos x="GluePoint136X" y="GluePoint136Y"/>
                  </a:cxn>
                  <a:cxn ang="0">
                    <a:pos x="GluePoint137X" y="GluePoint137Y"/>
                  </a:cxn>
                  <a:cxn ang="0">
                    <a:pos x="GluePoint138X" y="GluePoint138Y"/>
                  </a:cxn>
                  <a:cxn ang="0">
                    <a:pos x="GluePoint139X" y="GluePoint139Y"/>
                  </a:cxn>
                  <a:cxn ang="0">
                    <a:pos x="GluePoint140X" y="GluePoint140Y"/>
                  </a:cxn>
                  <a:cxn ang="0">
                    <a:pos x="GluePoint141X" y="GluePoint141Y"/>
                  </a:cxn>
                  <a:cxn ang="0">
                    <a:pos x="GluePoint142X" y="GluePoint142Y"/>
                  </a:cxn>
                  <a:cxn ang="0">
                    <a:pos x="GluePoint143X" y="GluePoint143Y"/>
                  </a:cxn>
                  <a:cxn ang="0">
                    <a:pos x="GluePoint144X" y="GluePoint144Y"/>
                  </a:cxn>
                  <a:cxn ang="0">
                    <a:pos x="GluePoint145X" y="GluePoint145Y"/>
                  </a:cxn>
                  <a:cxn ang="0">
                    <a:pos x="GluePoint146X" y="GluePoint146Y"/>
                  </a:cxn>
                  <a:cxn ang="0">
                    <a:pos x="GluePoint147X" y="GluePoint147Y"/>
                  </a:cxn>
                  <a:cxn ang="0">
                    <a:pos x="GluePoint148X" y="GluePoint148Y"/>
                  </a:cxn>
                  <a:cxn ang="0">
                    <a:pos x="GluePoint149X" y="GluePoint149Y"/>
                  </a:cxn>
                  <a:cxn ang="0">
                    <a:pos x="GluePoint150X" y="GluePoint150Y"/>
                  </a:cxn>
                  <a:cxn ang="0">
                    <a:pos x="GluePoint151X" y="GluePoint151Y"/>
                  </a:cxn>
                  <a:cxn ang="0">
                    <a:pos x="GluePoint152X" y="GluePoint152Y"/>
                  </a:cxn>
                  <a:cxn ang="0">
                    <a:pos x="GluePoint153X" y="GluePoint153Y"/>
                  </a:cxn>
                  <a:cxn ang="0">
                    <a:pos x="GluePoint154X" y="GluePoint154Y"/>
                  </a:cxn>
                  <a:cxn ang="0">
                    <a:pos x="GluePoint155X" y="GluePoint155Y"/>
                  </a:cxn>
                  <a:cxn ang="0">
                    <a:pos x="GluePoint156X" y="GluePoint156Y"/>
                  </a:cxn>
                  <a:cxn ang="0">
                    <a:pos x="GluePoint157X" y="GluePoint157Y"/>
                  </a:cxn>
                  <a:cxn ang="0">
                    <a:pos x="GluePoint158X" y="GluePoint158Y"/>
                  </a:cxn>
                  <a:cxn ang="0">
                    <a:pos x="GluePoint159X" y="GluePoint159Y"/>
                  </a:cxn>
                  <a:cxn ang="0">
                    <a:pos x="GluePoint160X" y="GluePoint160Y"/>
                  </a:cxn>
                  <a:cxn ang="0">
                    <a:pos x="GluePoint161X" y="GluePoint161Y"/>
                  </a:cxn>
                  <a:cxn ang="0">
                    <a:pos x="GluePoint162X" y="GluePoint162Y"/>
                  </a:cxn>
                  <a:cxn ang="0">
                    <a:pos x="GluePoint163X" y="GluePoint163Y"/>
                  </a:cxn>
                  <a:cxn ang="0">
                    <a:pos x="GluePoint164X" y="GluePoint164Y"/>
                  </a:cxn>
                  <a:cxn ang="0">
                    <a:pos x="GluePoint165X" y="GluePoint165Y"/>
                  </a:cxn>
                  <a:cxn ang="0">
                    <a:pos x="GluePoint166X" y="GluePoint166Y"/>
                  </a:cxn>
                  <a:cxn ang="0">
                    <a:pos x="GluePoint167X" y="GluePoint167Y"/>
                  </a:cxn>
                  <a:cxn ang="0">
                    <a:pos x="GluePoint168X" y="GluePoint168Y"/>
                  </a:cxn>
                  <a:cxn ang="0">
                    <a:pos x="GluePoint169X" y="GluePoint169Y"/>
                  </a:cxn>
                  <a:cxn ang="0">
                    <a:pos x="GluePoint170X" y="GluePoint170Y"/>
                  </a:cxn>
                  <a:cxn ang="0">
                    <a:pos x="GluePoint171X" y="GluePoint171Y"/>
                  </a:cxn>
                  <a:cxn ang="0">
                    <a:pos x="GluePoint172X" y="GluePoint172Y"/>
                  </a:cxn>
                  <a:cxn ang="0">
                    <a:pos x="GluePoint173X" y="GluePoint173Y"/>
                  </a:cxn>
                  <a:cxn ang="0">
                    <a:pos x="GluePoint174X" y="GluePoint174Y"/>
                  </a:cxn>
                  <a:cxn ang="0">
                    <a:pos x="GluePoint175X" y="GluePoint175Y"/>
                  </a:cxn>
                  <a:cxn ang="0">
                    <a:pos x="GluePoint176X" y="GluePoint176Y"/>
                  </a:cxn>
                  <a:cxn ang="0">
                    <a:pos x="GluePoint177X" y="GluePoint177Y"/>
                  </a:cxn>
                  <a:cxn ang="0">
                    <a:pos x="GluePoint178X" y="GluePoint178Y"/>
                  </a:cxn>
                  <a:cxn ang="0">
                    <a:pos x="GluePoint179X" y="GluePoint179Y"/>
                  </a:cxn>
                  <a:cxn ang="0">
                    <a:pos x="GluePoint180X" y="GluePoint180Y"/>
                  </a:cxn>
                  <a:cxn ang="0">
                    <a:pos x="GluePoint181X" y="GluePoint181Y"/>
                  </a:cxn>
                  <a:cxn ang="0">
                    <a:pos x="GluePoint182X" y="GluePoint182Y"/>
                  </a:cxn>
                  <a:cxn ang="0">
                    <a:pos x="GluePoint183X" y="GluePoint183Y"/>
                  </a:cxn>
                  <a:cxn ang="0">
                    <a:pos x="GluePoint184X" y="GluePoint184Y"/>
                  </a:cxn>
                  <a:cxn ang="0">
                    <a:pos x="GluePoint185X" y="GluePoint185Y"/>
                  </a:cxn>
                  <a:cxn ang="0">
                    <a:pos x="GluePoint186X" y="GluePoint186Y"/>
                  </a:cxn>
                  <a:cxn ang="0">
                    <a:pos x="GluePoint187X" y="GluePoint187Y"/>
                  </a:cxn>
                  <a:cxn ang="0">
                    <a:pos x="GluePoint188X" y="GluePoint188Y"/>
                  </a:cxn>
                  <a:cxn ang="0">
                    <a:pos x="GluePoint189X" y="GluePoint189Y"/>
                  </a:cxn>
                  <a:cxn ang="0">
                    <a:pos x="GluePoint190X" y="GluePoint190Y"/>
                  </a:cxn>
                  <a:cxn ang="0">
                    <a:pos x="GluePoint191X" y="GluePoint191Y"/>
                  </a:cxn>
                  <a:cxn ang="0">
                    <a:pos x="GluePoint192X" y="GluePoint192Y"/>
                  </a:cxn>
                  <a:cxn ang="0">
                    <a:pos x="GluePoint193X" y="GluePoint193Y"/>
                  </a:cxn>
                  <a:cxn ang="0">
                    <a:pos x="GluePoint194X" y="GluePoint194Y"/>
                  </a:cxn>
                  <a:cxn ang="0">
                    <a:pos x="GluePoint195X" y="GluePoint195Y"/>
                  </a:cxn>
                  <a:cxn ang="0">
                    <a:pos x="GluePoint196X" y="GluePoint196Y"/>
                  </a:cxn>
                  <a:cxn ang="0">
                    <a:pos x="GluePoint197X" y="GluePoint197Y"/>
                  </a:cxn>
                  <a:cxn ang="0">
                    <a:pos x="GluePoint198X" y="GluePoint198Y"/>
                  </a:cxn>
                  <a:cxn ang="0">
                    <a:pos x="GluePoint199X" y="GluePoint199Y"/>
                  </a:cxn>
                  <a:cxn ang="0">
                    <a:pos x="GluePoint200X" y="GluePoint200Y"/>
                  </a:cxn>
                  <a:cxn ang="0">
                    <a:pos x="GluePoint201X" y="GluePoint201Y"/>
                  </a:cxn>
                  <a:cxn ang="0">
                    <a:pos x="GluePoint202X" y="GluePoint202Y"/>
                  </a:cxn>
                  <a:cxn ang="0">
                    <a:pos x="GluePoint203X" y="GluePoint203Y"/>
                  </a:cxn>
                  <a:cxn ang="0">
                    <a:pos x="GluePoint204X" y="GluePoint204Y"/>
                  </a:cxn>
                  <a:cxn ang="0">
                    <a:pos x="GluePoint205X" y="GluePoint205Y"/>
                  </a:cxn>
                  <a:cxn ang="0">
                    <a:pos x="GluePoint206X" y="GluePoint206Y"/>
                  </a:cxn>
                  <a:cxn ang="0">
                    <a:pos x="GluePoint207X" y="GluePoint207Y"/>
                  </a:cxn>
                  <a:cxn ang="0">
                    <a:pos x="GluePoint208X" y="GluePoint208Y"/>
                  </a:cxn>
                  <a:cxn ang="0">
                    <a:pos x="GluePoint209X" y="GluePoint209Y"/>
                  </a:cxn>
                  <a:cxn ang="0">
                    <a:pos x="GluePoint210X" y="GluePoint210Y"/>
                  </a:cxn>
                  <a:cxn ang="0">
                    <a:pos x="GluePoint211X" y="GluePoint211Y"/>
                  </a:cxn>
                  <a:cxn ang="0">
                    <a:pos x="GluePoint212X" y="GluePoint212Y"/>
                  </a:cxn>
                  <a:cxn ang="0">
                    <a:pos x="GluePoint213X" y="GluePoint213Y"/>
                  </a:cxn>
                  <a:cxn ang="0">
                    <a:pos x="GluePoint214X" y="GluePoint214Y"/>
                  </a:cxn>
                  <a:cxn ang="0">
                    <a:pos x="GluePoint215X" y="GluePoint215Y"/>
                  </a:cxn>
                  <a:cxn ang="0">
                    <a:pos x="GluePoint216X" y="GluePoint216Y"/>
                  </a:cxn>
                  <a:cxn ang="0">
                    <a:pos x="GluePoint217X" y="GluePoint217Y"/>
                  </a:cxn>
                  <a:cxn ang="0">
                    <a:pos x="GluePoint218X" y="GluePoint218Y"/>
                  </a:cxn>
                  <a:cxn ang="0">
                    <a:pos x="GluePoint219X" y="GluePoint219Y"/>
                  </a:cxn>
                  <a:cxn ang="0">
                    <a:pos x="GluePoint220X" y="GluePoint220Y"/>
                  </a:cxn>
                  <a:cxn ang="0">
                    <a:pos x="GluePoint221X" y="GluePoint221Y"/>
                  </a:cxn>
                  <a:cxn ang="0">
                    <a:pos x="GluePoint222X" y="GluePoint222Y"/>
                  </a:cxn>
                  <a:cxn ang="0">
                    <a:pos x="GluePoint223X" y="GluePoint223Y"/>
                  </a:cxn>
                  <a:cxn ang="0">
                    <a:pos x="GluePoint224X" y="GluePoint224Y"/>
                  </a:cxn>
                  <a:cxn ang="0">
                    <a:pos x="GluePoint225X" y="GluePoint225Y"/>
                  </a:cxn>
                  <a:cxn ang="0">
                    <a:pos x="GluePoint226X" y="GluePoint226Y"/>
                  </a:cxn>
                </a:cxnLst>
                <a:rect l="textAreaLeft" t="textAreaTop" r="textAreaRight" b="textAreaBottom"/>
                <a:pathLst>
                  <a:path w="334370" h="503827">
                    <a:moveTo>
                      <a:pt x="332449" y="202402"/>
                    </a:moveTo>
                    <a:cubicBezTo>
                      <a:pt x="332289" y="199983"/>
                      <a:pt x="331061" y="197643"/>
                      <a:pt x="328416" y="196146"/>
                    </a:cubicBezTo>
                    <a:cubicBezTo>
                      <a:pt x="320540" y="191693"/>
                      <a:pt x="311407" y="188968"/>
                      <a:pt x="302223" y="187493"/>
                    </a:cubicBezTo>
                    <a:cubicBezTo>
                      <a:pt x="306212" y="181259"/>
                      <a:pt x="309816" y="174763"/>
                      <a:pt x="313114" y="168144"/>
                    </a:cubicBezTo>
                    <a:cubicBezTo>
                      <a:pt x="318019" y="158299"/>
                      <a:pt x="331402" y="135085"/>
                      <a:pt x="328271" y="120459"/>
                    </a:cubicBezTo>
                    <a:cubicBezTo>
                      <a:pt x="328939" y="115751"/>
                      <a:pt x="326549" y="110410"/>
                      <a:pt x="321405" y="109146"/>
                    </a:cubicBezTo>
                    <a:cubicBezTo>
                      <a:pt x="313006" y="107082"/>
                      <a:pt x="303829" y="107257"/>
                      <a:pt x="294666" y="108812"/>
                    </a:cubicBezTo>
                    <a:cubicBezTo>
                      <a:pt x="296200" y="100768"/>
                      <a:pt x="296345" y="92115"/>
                      <a:pt x="296454" y="87748"/>
                    </a:cubicBezTo>
                    <a:cubicBezTo>
                      <a:pt x="296854" y="72454"/>
                      <a:pt x="294202" y="56549"/>
                      <a:pt x="288970" y="42170"/>
                    </a:cubicBezTo>
                    <a:cubicBezTo>
                      <a:pt x="288476" y="40804"/>
                      <a:pt x="287699" y="39757"/>
                      <a:pt x="286769" y="38994"/>
                    </a:cubicBezTo>
                    <a:cubicBezTo>
                      <a:pt x="286028" y="37905"/>
                      <a:pt x="284974" y="37062"/>
                      <a:pt x="283651" y="36822"/>
                    </a:cubicBezTo>
                    <a:cubicBezTo>
                      <a:pt x="276437" y="35507"/>
                      <a:pt x="269229" y="38936"/>
                      <a:pt x="262741" y="43151"/>
                    </a:cubicBezTo>
                    <a:cubicBezTo>
                      <a:pt x="261854" y="40121"/>
                      <a:pt x="260648" y="37229"/>
                      <a:pt x="259318" y="34708"/>
                    </a:cubicBezTo>
                    <a:cubicBezTo>
                      <a:pt x="254792" y="26112"/>
                      <a:pt x="247555" y="19704"/>
                      <a:pt x="239781" y="14109"/>
                    </a:cubicBezTo>
                    <a:cubicBezTo>
                      <a:pt x="237986" y="12816"/>
                      <a:pt x="236039" y="12845"/>
                      <a:pt x="234375" y="13644"/>
                    </a:cubicBezTo>
                    <a:cubicBezTo>
                      <a:pt x="234346" y="13652"/>
                      <a:pt x="234310" y="13644"/>
                      <a:pt x="234280" y="13652"/>
                    </a:cubicBezTo>
                    <a:cubicBezTo>
                      <a:pt x="228039" y="14494"/>
                      <a:pt x="223629" y="18912"/>
                      <a:pt x="219095" y="22893"/>
                    </a:cubicBezTo>
                    <a:cubicBezTo>
                      <a:pt x="216225" y="25407"/>
                      <a:pt x="213362" y="27921"/>
                      <a:pt x="210492" y="30443"/>
                    </a:cubicBezTo>
                    <a:cubicBezTo>
                      <a:pt x="205283" y="21266"/>
                      <a:pt x="199666" y="12314"/>
                      <a:pt x="193483" y="3763"/>
                    </a:cubicBezTo>
                    <a:cubicBezTo>
                      <a:pt x="190468" y="-415"/>
                      <a:pt x="185571" y="-757"/>
                      <a:pt x="181901" y="1002"/>
                    </a:cubicBezTo>
                    <a:cubicBezTo>
                      <a:pt x="159828" y="3748"/>
                      <a:pt x="139949" y="18461"/>
                      <a:pt x="124894" y="34134"/>
                    </a:cubicBezTo>
                    <a:cubicBezTo>
                      <a:pt x="122133" y="37011"/>
                      <a:pt x="119510" y="39975"/>
                      <a:pt x="117061" y="43042"/>
                    </a:cubicBezTo>
                    <a:cubicBezTo>
                      <a:pt x="114794" y="40535"/>
                      <a:pt x="112099" y="38392"/>
                      <a:pt x="110348" y="37025"/>
                    </a:cubicBezTo>
                    <a:cubicBezTo>
                      <a:pt x="102559" y="30937"/>
                      <a:pt x="93317" y="26214"/>
                      <a:pt x="84278" y="22283"/>
                    </a:cubicBezTo>
                    <a:cubicBezTo>
                      <a:pt x="78313" y="19689"/>
                      <a:pt x="72863" y="24906"/>
                      <a:pt x="73437" y="29752"/>
                    </a:cubicBezTo>
                    <a:cubicBezTo>
                      <a:pt x="66070" y="40411"/>
                      <a:pt x="67160" y="56353"/>
                      <a:pt x="70342" y="69656"/>
                    </a:cubicBezTo>
                    <a:cubicBezTo>
                      <a:pt x="65685" y="67549"/>
                      <a:pt x="60970" y="65529"/>
                      <a:pt x="56181" y="63553"/>
                    </a:cubicBezTo>
                    <a:cubicBezTo>
                      <a:pt x="54997" y="61555"/>
                      <a:pt x="52984" y="60211"/>
                      <a:pt x="49773" y="60291"/>
                    </a:cubicBezTo>
                    <a:cubicBezTo>
                      <a:pt x="47077" y="60356"/>
                      <a:pt x="43880" y="61758"/>
                      <a:pt x="42674" y="64359"/>
                    </a:cubicBezTo>
                    <a:cubicBezTo>
                      <a:pt x="36658" y="77322"/>
                      <a:pt x="36236" y="92391"/>
                      <a:pt x="37515" y="106436"/>
                    </a:cubicBezTo>
                    <a:cubicBezTo>
                      <a:pt x="38126" y="113193"/>
                      <a:pt x="39397" y="119514"/>
                      <a:pt x="41163" y="125676"/>
                    </a:cubicBezTo>
                    <a:cubicBezTo>
                      <a:pt x="33410" y="122391"/>
                      <a:pt x="24074" y="119442"/>
                      <a:pt x="17084" y="121854"/>
                    </a:cubicBezTo>
                    <a:cubicBezTo>
                      <a:pt x="14163" y="120967"/>
                      <a:pt x="10901" y="123321"/>
                      <a:pt x="10661" y="126635"/>
                    </a:cubicBezTo>
                    <a:cubicBezTo>
                      <a:pt x="10022" y="135332"/>
                      <a:pt x="14432" y="144654"/>
                      <a:pt x="17215" y="152777"/>
                    </a:cubicBezTo>
                    <a:cubicBezTo>
                      <a:pt x="20216" y="161539"/>
                      <a:pt x="23231" y="170513"/>
                      <a:pt x="27212" y="178898"/>
                    </a:cubicBezTo>
                    <a:cubicBezTo>
                      <a:pt x="29051" y="182763"/>
                      <a:pt x="31194" y="186498"/>
                      <a:pt x="33534" y="190116"/>
                    </a:cubicBezTo>
                    <a:cubicBezTo>
                      <a:pt x="33374" y="190014"/>
                      <a:pt x="33214" y="189920"/>
                      <a:pt x="33054" y="189818"/>
                    </a:cubicBezTo>
                    <a:cubicBezTo>
                      <a:pt x="31368" y="189484"/>
                      <a:pt x="28993" y="190014"/>
                      <a:pt x="27241" y="190203"/>
                    </a:cubicBezTo>
                    <a:cubicBezTo>
                      <a:pt x="22846" y="190675"/>
                      <a:pt x="18210" y="191911"/>
                      <a:pt x="14018" y="193298"/>
                    </a:cubicBezTo>
                    <a:cubicBezTo>
                      <a:pt x="9418" y="194817"/>
                      <a:pt x="4311" y="198261"/>
                      <a:pt x="3323" y="203056"/>
                    </a:cubicBezTo>
                    <a:cubicBezTo>
                      <a:pt x="1092" y="204677"/>
                      <a:pt x="-434" y="207358"/>
                      <a:pt x="111" y="210751"/>
                    </a:cubicBezTo>
                    <a:cubicBezTo>
                      <a:pt x="-85" y="209516"/>
                      <a:pt x="96" y="213250"/>
                      <a:pt x="140" y="214028"/>
                    </a:cubicBezTo>
                    <a:cubicBezTo>
                      <a:pt x="256" y="216157"/>
                      <a:pt x="373" y="218286"/>
                      <a:pt x="482" y="220414"/>
                    </a:cubicBezTo>
                    <a:cubicBezTo>
                      <a:pt x="736" y="225253"/>
                      <a:pt x="1317" y="230063"/>
                      <a:pt x="1811" y="234881"/>
                    </a:cubicBezTo>
                    <a:cubicBezTo>
                      <a:pt x="3119" y="247530"/>
                      <a:pt x="5451" y="260115"/>
                      <a:pt x="7370" y="272677"/>
                    </a:cubicBezTo>
                    <a:cubicBezTo>
                      <a:pt x="11729" y="301137"/>
                      <a:pt x="16081" y="329605"/>
                      <a:pt x="20506" y="358058"/>
                    </a:cubicBezTo>
                    <a:cubicBezTo>
                      <a:pt x="24081" y="381069"/>
                      <a:pt x="27619" y="404094"/>
                      <a:pt x="31543" y="427047"/>
                    </a:cubicBezTo>
                    <a:cubicBezTo>
                      <a:pt x="32764" y="434167"/>
                      <a:pt x="33686" y="441658"/>
                      <a:pt x="36280" y="448422"/>
                    </a:cubicBezTo>
                    <a:cubicBezTo>
                      <a:pt x="41591" y="462256"/>
                      <a:pt x="52141" y="472857"/>
                      <a:pt x="64515" y="480675"/>
                    </a:cubicBezTo>
                    <a:cubicBezTo>
                      <a:pt x="92191" y="498164"/>
                      <a:pt x="127735" y="503715"/>
                      <a:pt x="159937" y="503824"/>
                    </a:cubicBezTo>
                    <a:cubicBezTo>
                      <a:pt x="189698" y="503926"/>
                      <a:pt x="219800" y="501797"/>
                      <a:pt x="247730" y="490600"/>
                    </a:cubicBezTo>
                    <a:cubicBezTo>
                      <a:pt x="273073" y="480436"/>
                      <a:pt x="294006" y="463964"/>
                      <a:pt x="299230" y="436041"/>
                    </a:cubicBezTo>
                    <a:cubicBezTo>
                      <a:pt x="302891" y="416460"/>
                      <a:pt x="305805" y="396719"/>
                      <a:pt x="308893" y="377043"/>
                    </a:cubicBezTo>
                    <a:cubicBezTo>
                      <a:pt x="313391" y="348401"/>
                      <a:pt x="317779" y="319738"/>
                      <a:pt x="322175" y="291082"/>
                    </a:cubicBezTo>
                    <a:cubicBezTo>
                      <a:pt x="325808" y="267388"/>
                      <a:pt x="330218" y="242619"/>
                      <a:pt x="332049" y="219426"/>
                    </a:cubicBezTo>
                    <a:cubicBezTo>
                      <a:pt x="332173" y="217871"/>
                      <a:pt x="332296" y="216324"/>
                      <a:pt x="332427" y="214769"/>
                    </a:cubicBezTo>
                    <a:cubicBezTo>
                      <a:pt x="335159" y="211143"/>
                      <a:pt x="334868" y="205890"/>
                      <a:pt x="332449" y="202402"/>
                    </a:cubicBezTo>
                    <a:close/>
                    <a:moveTo>
                      <a:pt x="293068" y="200542"/>
                    </a:moveTo>
                    <a:cubicBezTo>
                      <a:pt x="295917" y="201749"/>
                      <a:pt x="298794" y="202962"/>
                      <a:pt x="301678" y="204154"/>
                    </a:cubicBezTo>
                    <a:cubicBezTo>
                      <a:pt x="301816" y="204212"/>
                      <a:pt x="301794" y="204408"/>
                      <a:pt x="301649" y="204430"/>
                    </a:cubicBezTo>
                    <a:cubicBezTo>
                      <a:pt x="297173" y="205171"/>
                      <a:pt x="292669" y="205737"/>
                      <a:pt x="288149" y="206188"/>
                    </a:cubicBezTo>
                    <a:cubicBezTo>
                      <a:pt x="289929" y="204466"/>
                      <a:pt x="291557" y="202526"/>
                      <a:pt x="293068" y="200542"/>
                    </a:cubicBezTo>
                    <a:close/>
                    <a:moveTo>
                      <a:pt x="294528" y="161474"/>
                    </a:moveTo>
                    <a:cubicBezTo>
                      <a:pt x="290256" y="169670"/>
                      <a:pt x="285483" y="177582"/>
                      <a:pt x="280106" y="185103"/>
                    </a:cubicBezTo>
                    <a:cubicBezTo>
                      <a:pt x="275187" y="191983"/>
                      <a:pt x="268314" y="198544"/>
                      <a:pt x="269062" y="207634"/>
                    </a:cubicBezTo>
                    <a:cubicBezTo>
                      <a:pt x="254734" y="208469"/>
                      <a:pt x="240391" y="208774"/>
                      <a:pt x="226048" y="209145"/>
                    </a:cubicBezTo>
                    <a:cubicBezTo>
                      <a:pt x="226833" y="203369"/>
                      <a:pt x="226448" y="197156"/>
                      <a:pt x="226201" y="192361"/>
                    </a:cubicBezTo>
                    <a:cubicBezTo>
                      <a:pt x="225889" y="186105"/>
                      <a:pt x="225133" y="179820"/>
                      <a:pt x="223919" y="173630"/>
                    </a:cubicBezTo>
                    <a:cubicBezTo>
                      <a:pt x="236634" y="161089"/>
                      <a:pt x="251108" y="148919"/>
                      <a:pt x="267129" y="140970"/>
                    </a:cubicBezTo>
                    <a:cubicBezTo>
                      <a:pt x="275463" y="136836"/>
                      <a:pt x="284320" y="133755"/>
                      <a:pt x="293402" y="131743"/>
                    </a:cubicBezTo>
                    <a:cubicBezTo>
                      <a:pt x="298256" y="130667"/>
                      <a:pt x="303153" y="130180"/>
                      <a:pt x="308050" y="129708"/>
                    </a:cubicBezTo>
                    <a:cubicBezTo>
                      <a:pt x="307418" y="132077"/>
                      <a:pt x="306786" y="134344"/>
                      <a:pt x="306009" y="136305"/>
                    </a:cubicBezTo>
                    <a:cubicBezTo>
                      <a:pt x="302637" y="144879"/>
                      <a:pt x="298786" y="153300"/>
                      <a:pt x="294528" y="161474"/>
                    </a:cubicBezTo>
                    <a:close/>
                    <a:moveTo>
                      <a:pt x="56959" y="133254"/>
                    </a:moveTo>
                    <a:cubicBezTo>
                      <a:pt x="56683" y="129040"/>
                      <a:pt x="56385" y="124833"/>
                      <a:pt x="55949" y="120604"/>
                    </a:cubicBezTo>
                    <a:cubicBezTo>
                      <a:pt x="55120" y="112495"/>
                      <a:pt x="54285" y="104321"/>
                      <a:pt x="54423" y="96155"/>
                    </a:cubicBezTo>
                    <a:cubicBezTo>
                      <a:pt x="54553" y="88322"/>
                      <a:pt x="56036" y="80925"/>
                      <a:pt x="57329" y="73246"/>
                    </a:cubicBezTo>
                    <a:cubicBezTo>
                      <a:pt x="57373" y="72991"/>
                      <a:pt x="57409" y="72722"/>
                      <a:pt x="57438" y="72461"/>
                    </a:cubicBezTo>
                    <a:cubicBezTo>
                      <a:pt x="72733" y="82248"/>
                      <a:pt x="88412" y="92042"/>
                      <a:pt x="102246" y="103646"/>
                    </a:cubicBezTo>
                    <a:cubicBezTo>
                      <a:pt x="109360" y="109611"/>
                      <a:pt x="116255" y="115881"/>
                      <a:pt x="122191" y="123031"/>
                    </a:cubicBezTo>
                    <a:cubicBezTo>
                      <a:pt x="125039" y="126460"/>
                      <a:pt x="127626" y="130086"/>
                      <a:pt x="129965" y="133871"/>
                    </a:cubicBezTo>
                    <a:cubicBezTo>
                      <a:pt x="131019" y="135579"/>
                      <a:pt x="131927" y="137432"/>
                      <a:pt x="132908" y="139219"/>
                    </a:cubicBezTo>
                    <a:cubicBezTo>
                      <a:pt x="131331" y="141166"/>
                      <a:pt x="129806" y="143157"/>
                      <a:pt x="128352" y="145228"/>
                    </a:cubicBezTo>
                    <a:cubicBezTo>
                      <a:pt x="121544" y="154942"/>
                      <a:pt x="116349" y="165819"/>
                      <a:pt x="112658" y="177081"/>
                    </a:cubicBezTo>
                    <a:cubicBezTo>
                      <a:pt x="111917" y="179348"/>
                      <a:pt x="111198" y="181724"/>
                      <a:pt x="110588" y="184158"/>
                    </a:cubicBezTo>
                    <a:cubicBezTo>
                      <a:pt x="102225" y="170876"/>
                      <a:pt x="91885" y="158902"/>
                      <a:pt x="79679" y="148774"/>
                    </a:cubicBezTo>
                    <a:cubicBezTo>
                      <a:pt x="72565" y="142874"/>
                      <a:pt x="65016" y="137671"/>
                      <a:pt x="56959" y="133254"/>
                    </a:cubicBezTo>
                    <a:close/>
                    <a:moveTo>
                      <a:pt x="132276" y="180772"/>
                    </a:moveTo>
                    <a:cubicBezTo>
                      <a:pt x="136069" y="171893"/>
                      <a:pt x="141053" y="163218"/>
                      <a:pt x="147156" y="155720"/>
                    </a:cubicBezTo>
                    <a:cubicBezTo>
                      <a:pt x="153172" y="148323"/>
                      <a:pt x="160053" y="141442"/>
                      <a:pt x="168162" y="136363"/>
                    </a:cubicBezTo>
                    <a:cubicBezTo>
                      <a:pt x="172841" y="133435"/>
                      <a:pt x="179206" y="131198"/>
                      <a:pt x="184234" y="127928"/>
                    </a:cubicBezTo>
                    <a:cubicBezTo>
                      <a:pt x="187082" y="132164"/>
                      <a:pt x="189857" y="136451"/>
                      <a:pt x="192139" y="140977"/>
                    </a:cubicBezTo>
                    <a:cubicBezTo>
                      <a:pt x="196317" y="149268"/>
                      <a:pt x="199536" y="158321"/>
                      <a:pt x="202195" y="167200"/>
                    </a:cubicBezTo>
                    <a:cubicBezTo>
                      <a:pt x="204760" y="175773"/>
                      <a:pt x="206336" y="184536"/>
                      <a:pt x="206699" y="193480"/>
                    </a:cubicBezTo>
                    <a:cubicBezTo>
                      <a:pt x="206896" y="198428"/>
                      <a:pt x="205995" y="204255"/>
                      <a:pt x="206074" y="209770"/>
                    </a:cubicBezTo>
                    <a:cubicBezTo>
                      <a:pt x="187307" y="210533"/>
                      <a:pt x="168634" y="211703"/>
                      <a:pt x="149794" y="211296"/>
                    </a:cubicBezTo>
                    <a:cubicBezTo>
                      <a:pt x="141445" y="211114"/>
                      <a:pt x="133097" y="210860"/>
                      <a:pt x="124741" y="210569"/>
                    </a:cubicBezTo>
                    <a:cubicBezTo>
                      <a:pt x="126950" y="200542"/>
                      <a:pt x="128185" y="190363"/>
                      <a:pt x="132276" y="180772"/>
                    </a:cubicBezTo>
                    <a:close/>
                    <a:moveTo>
                      <a:pt x="277970" y="56447"/>
                    </a:moveTo>
                    <a:cubicBezTo>
                      <a:pt x="279699" y="67847"/>
                      <a:pt x="278994" y="79705"/>
                      <a:pt x="277643" y="91069"/>
                    </a:cubicBezTo>
                    <a:cubicBezTo>
                      <a:pt x="277105" y="95559"/>
                      <a:pt x="273603" y="106247"/>
                      <a:pt x="273327" y="114755"/>
                    </a:cubicBezTo>
                    <a:cubicBezTo>
                      <a:pt x="267275" y="117051"/>
                      <a:pt x="261520" y="119718"/>
                      <a:pt x="256347" y="122508"/>
                    </a:cubicBezTo>
                    <a:cubicBezTo>
                      <a:pt x="246603" y="127761"/>
                      <a:pt x="237398" y="134358"/>
                      <a:pt x="229507" y="142118"/>
                    </a:cubicBezTo>
                    <a:cubicBezTo>
                      <a:pt x="225205" y="146354"/>
                      <a:pt x="221798" y="150830"/>
                      <a:pt x="218892" y="155654"/>
                    </a:cubicBezTo>
                    <a:cubicBezTo>
                      <a:pt x="216232" y="148563"/>
                      <a:pt x="212701" y="141544"/>
                      <a:pt x="208407" y="135012"/>
                    </a:cubicBezTo>
                    <a:cubicBezTo>
                      <a:pt x="208777" y="134380"/>
                      <a:pt x="209090" y="133682"/>
                      <a:pt x="209322" y="132890"/>
                    </a:cubicBezTo>
                    <a:cubicBezTo>
                      <a:pt x="215251" y="113033"/>
                      <a:pt x="227233" y="98516"/>
                      <a:pt x="241946" y="84362"/>
                    </a:cubicBezTo>
                    <a:cubicBezTo>
                      <a:pt x="249335" y="77256"/>
                      <a:pt x="257306" y="70833"/>
                      <a:pt x="265662" y="64912"/>
                    </a:cubicBezTo>
                    <a:cubicBezTo>
                      <a:pt x="269331" y="62325"/>
                      <a:pt x="273901" y="59608"/>
                      <a:pt x="277970" y="56447"/>
                    </a:cubicBezTo>
                    <a:close/>
                    <a:moveTo>
                      <a:pt x="247461" y="54173"/>
                    </a:moveTo>
                    <a:cubicBezTo>
                      <a:pt x="241256" y="58888"/>
                      <a:pt x="235240" y="63851"/>
                      <a:pt x="229565" y="69184"/>
                    </a:cubicBezTo>
                    <a:cubicBezTo>
                      <a:pt x="228926" y="67702"/>
                      <a:pt x="228243" y="66212"/>
                      <a:pt x="227596" y="64708"/>
                    </a:cubicBezTo>
                    <a:cubicBezTo>
                      <a:pt x="225075" y="58830"/>
                      <a:pt x="222364" y="53032"/>
                      <a:pt x="219502" y="47307"/>
                    </a:cubicBezTo>
                    <a:cubicBezTo>
                      <a:pt x="223919" y="43717"/>
                      <a:pt x="228337" y="40128"/>
                      <a:pt x="232754" y="36531"/>
                    </a:cubicBezTo>
                    <a:cubicBezTo>
                      <a:pt x="235145" y="34591"/>
                      <a:pt x="237376" y="32731"/>
                      <a:pt x="239258" y="30602"/>
                    </a:cubicBezTo>
                    <a:cubicBezTo>
                      <a:pt x="241953" y="33523"/>
                      <a:pt x="244307" y="36720"/>
                      <a:pt x="245870" y="40397"/>
                    </a:cubicBezTo>
                    <a:cubicBezTo>
                      <a:pt x="247853" y="45040"/>
                      <a:pt x="247417" y="49581"/>
                      <a:pt x="247461" y="54173"/>
                    </a:cubicBezTo>
                    <a:close/>
                    <a:moveTo>
                      <a:pt x="139680" y="43921"/>
                    </a:moveTo>
                    <a:cubicBezTo>
                      <a:pt x="152562" y="32448"/>
                      <a:pt x="166926" y="24841"/>
                      <a:pt x="182119" y="17539"/>
                    </a:cubicBezTo>
                    <a:cubicBezTo>
                      <a:pt x="189167" y="27943"/>
                      <a:pt x="195474" y="38849"/>
                      <a:pt x="201243" y="50010"/>
                    </a:cubicBezTo>
                    <a:cubicBezTo>
                      <a:pt x="204534" y="56382"/>
                      <a:pt x="207659" y="62848"/>
                      <a:pt x="210536" y="69416"/>
                    </a:cubicBezTo>
                    <a:cubicBezTo>
                      <a:pt x="212352" y="73580"/>
                      <a:pt x="213704" y="79247"/>
                      <a:pt x="216516" y="83280"/>
                    </a:cubicBezTo>
                    <a:cubicBezTo>
                      <a:pt x="207869" y="94106"/>
                      <a:pt x="200633" y="106516"/>
                      <a:pt x="195336" y="119209"/>
                    </a:cubicBezTo>
                    <a:cubicBezTo>
                      <a:pt x="194079" y="118010"/>
                      <a:pt x="192793" y="116848"/>
                      <a:pt x="191471" y="115743"/>
                    </a:cubicBezTo>
                    <a:cubicBezTo>
                      <a:pt x="190795" y="113781"/>
                      <a:pt x="189276" y="112059"/>
                      <a:pt x="187699" y="110839"/>
                    </a:cubicBezTo>
                    <a:cubicBezTo>
                      <a:pt x="182621" y="106922"/>
                      <a:pt x="175456" y="109546"/>
                      <a:pt x="169876" y="111195"/>
                    </a:cubicBezTo>
                    <a:cubicBezTo>
                      <a:pt x="164434" y="112801"/>
                      <a:pt x="159196" y="116019"/>
                      <a:pt x="154531" y="119209"/>
                    </a:cubicBezTo>
                    <a:cubicBezTo>
                      <a:pt x="150164" y="122195"/>
                      <a:pt x="146117" y="125487"/>
                      <a:pt x="142339" y="129047"/>
                    </a:cubicBezTo>
                    <a:cubicBezTo>
                      <a:pt x="139425" y="123852"/>
                      <a:pt x="135429" y="118933"/>
                      <a:pt x="132465" y="115096"/>
                    </a:cubicBezTo>
                    <a:cubicBezTo>
                      <a:pt x="126442" y="107308"/>
                      <a:pt x="119597" y="100129"/>
                      <a:pt x="111859" y="94026"/>
                    </a:cubicBezTo>
                    <a:cubicBezTo>
                      <a:pt x="110537" y="92987"/>
                      <a:pt x="109207" y="91977"/>
                      <a:pt x="107870" y="90989"/>
                    </a:cubicBezTo>
                    <a:cubicBezTo>
                      <a:pt x="109984" y="72279"/>
                      <a:pt x="126267" y="55866"/>
                      <a:pt x="139680" y="43921"/>
                    </a:cubicBezTo>
                    <a:close/>
                    <a:moveTo>
                      <a:pt x="86145" y="76864"/>
                    </a:moveTo>
                    <a:cubicBezTo>
                      <a:pt x="83544" y="68188"/>
                      <a:pt x="82295" y="59404"/>
                      <a:pt x="82723" y="50344"/>
                    </a:cubicBezTo>
                    <a:cubicBezTo>
                      <a:pt x="82912" y="46355"/>
                      <a:pt x="83319" y="42475"/>
                      <a:pt x="83442" y="38602"/>
                    </a:cubicBezTo>
                    <a:cubicBezTo>
                      <a:pt x="89386" y="42518"/>
                      <a:pt x="94966" y="46878"/>
                      <a:pt x="100822" y="51012"/>
                    </a:cubicBezTo>
                    <a:cubicBezTo>
                      <a:pt x="102610" y="52269"/>
                      <a:pt x="105392" y="54340"/>
                      <a:pt x="108372" y="55866"/>
                    </a:cubicBezTo>
                    <a:cubicBezTo>
                      <a:pt x="103292" y="64970"/>
                      <a:pt x="100125" y="74844"/>
                      <a:pt x="99972" y="85554"/>
                    </a:cubicBezTo>
                    <a:cubicBezTo>
                      <a:pt x="95511" y="82655"/>
                      <a:pt x="90948" y="79981"/>
                      <a:pt x="86291" y="77481"/>
                    </a:cubicBezTo>
                    <a:cubicBezTo>
                      <a:pt x="86254" y="77278"/>
                      <a:pt x="86203" y="77075"/>
                      <a:pt x="86145" y="76864"/>
                    </a:cubicBezTo>
                    <a:close/>
                    <a:moveTo>
                      <a:pt x="27351" y="137047"/>
                    </a:moveTo>
                    <a:cubicBezTo>
                      <a:pt x="31892" y="139059"/>
                      <a:pt x="36382" y="141166"/>
                      <a:pt x="40807" y="143440"/>
                    </a:cubicBezTo>
                    <a:cubicBezTo>
                      <a:pt x="50252" y="148294"/>
                      <a:pt x="59313" y="154216"/>
                      <a:pt x="67516" y="160951"/>
                    </a:cubicBezTo>
                    <a:cubicBezTo>
                      <a:pt x="83559" y="174131"/>
                      <a:pt x="96819" y="190806"/>
                      <a:pt x="105378" y="209763"/>
                    </a:cubicBezTo>
                    <a:cubicBezTo>
                      <a:pt x="98163" y="209414"/>
                      <a:pt x="90955" y="209036"/>
                      <a:pt x="83762" y="208571"/>
                    </a:cubicBezTo>
                    <a:cubicBezTo>
                      <a:pt x="79555" y="208302"/>
                      <a:pt x="75341" y="207997"/>
                      <a:pt x="71134" y="207699"/>
                    </a:cubicBezTo>
                    <a:cubicBezTo>
                      <a:pt x="69412" y="200586"/>
                      <a:pt x="62117" y="195878"/>
                      <a:pt x="57561" y="190210"/>
                    </a:cubicBezTo>
                    <a:cubicBezTo>
                      <a:pt x="52047" y="183351"/>
                      <a:pt x="47789" y="175701"/>
                      <a:pt x="43277" y="168180"/>
                    </a:cubicBezTo>
                    <a:cubicBezTo>
                      <a:pt x="38859" y="160820"/>
                      <a:pt x="34718" y="153467"/>
                      <a:pt x="31042" y="145700"/>
                    </a:cubicBezTo>
                    <a:cubicBezTo>
                      <a:pt x="29734" y="142939"/>
                      <a:pt x="28579" y="139982"/>
                      <a:pt x="27351" y="137047"/>
                    </a:cubicBezTo>
                    <a:close/>
                    <a:moveTo>
                      <a:pt x="42303" y="202243"/>
                    </a:moveTo>
                    <a:cubicBezTo>
                      <a:pt x="43124" y="203282"/>
                      <a:pt x="44018" y="204444"/>
                      <a:pt x="44955" y="205650"/>
                    </a:cubicBezTo>
                    <a:cubicBezTo>
                      <a:pt x="43219" y="205490"/>
                      <a:pt x="41483" y="205323"/>
                      <a:pt x="39746" y="205156"/>
                    </a:cubicBezTo>
                    <a:cubicBezTo>
                      <a:pt x="39346" y="205120"/>
                      <a:pt x="39216" y="204604"/>
                      <a:pt x="39542" y="204371"/>
                    </a:cubicBezTo>
                    <a:cubicBezTo>
                      <a:pt x="40487" y="203703"/>
                      <a:pt x="41344" y="202824"/>
                      <a:pt x="41984" y="201828"/>
                    </a:cubicBezTo>
                    <a:cubicBezTo>
                      <a:pt x="42093" y="201967"/>
                      <a:pt x="42194" y="202104"/>
                      <a:pt x="42303" y="202243"/>
                    </a:cubicBezTo>
                    <a:close/>
                    <a:moveTo>
                      <a:pt x="287270" y="389562"/>
                    </a:moveTo>
                    <a:cubicBezTo>
                      <a:pt x="286863" y="390078"/>
                      <a:pt x="286456" y="390594"/>
                      <a:pt x="286042" y="391102"/>
                    </a:cubicBezTo>
                    <a:cubicBezTo>
                      <a:pt x="282511" y="395513"/>
                      <a:pt x="278733" y="399705"/>
                      <a:pt x="274933" y="403869"/>
                    </a:cubicBezTo>
                    <a:cubicBezTo>
                      <a:pt x="273865" y="405038"/>
                      <a:pt x="272774" y="406179"/>
                      <a:pt x="271714" y="407349"/>
                    </a:cubicBezTo>
                    <a:cubicBezTo>
                      <a:pt x="271583" y="407494"/>
                      <a:pt x="271496" y="407625"/>
                      <a:pt x="271445" y="407741"/>
                    </a:cubicBezTo>
                    <a:cubicBezTo>
                      <a:pt x="268633" y="406027"/>
                      <a:pt x="266163" y="403062"/>
                      <a:pt x="263722" y="400853"/>
                    </a:cubicBezTo>
                    <a:cubicBezTo>
                      <a:pt x="258134" y="395803"/>
                      <a:pt x="252547" y="390747"/>
                      <a:pt x="246967" y="385697"/>
                    </a:cubicBezTo>
                    <a:cubicBezTo>
                      <a:pt x="242709" y="381846"/>
                      <a:pt x="237129" y="382921"/>
                      <a:pt x="233910" y="387382"/>
                    </a:cubicBezTo>
                    <a:cubicBezTo>
                      <a:pt x="229703" y="393202"/>
                      <a:pt x="225503" y="399029"/>
                      <a:pt x="221289" y="404849"/>
                    </a:cubicBezTo>
                    <a:cubicBezTo>
                      <a:pt x="219095" y="407879"/>
                      <a:pt x="215615" y="415080"/>
                      <a:pt x="211836" y="414557"/>
                    </a:cubicBezTo>
                    <a:cubicBezTo>
                      <a:pt x="209482" y="414237"/>
                      <a:pt x="205849" y="410408"/>
                      <a:pt x="204004" y="409071"/>
                    </a:cubicBezTo>
                    <a:cubicBezTo>
                      <a:pt x="201795" y="407465"/>
                      <a:pt x="199586" y="405859"/>
                      <a:pt x="197378" y="404246"/>
                    </a:cubicBezTo>
                    <a:cubicBezTo>
                      <a:pt x="191485" y="399960"/>
                      <a:pt x="185541" y="395811"/>
                      <a:pt x="179496" y="391735"/>
                    </a:cubicBezTo>
                    <a:cubicBezTo>
                      <a:pt x="177258" y="390223"/>
                      <a:pt x="173633" y="390245"/>
                      <a:pt x="171388" y="391735"/>
                    </a:cubicBezTo>
                    <a:cubicBezTo>
                      <a:pt x="165117" y="395891"/>
                      <a:pt x="160133" y="401035"/>
                      <a:pt x="154996" y="406484"/>
                    </a:cubicBezTo>
                    <a:cubicBezTo>
                      <a:pt x="149765" y="412035"/>
                      <a:pt x="144337" y="417259"/>
                      <a:pt x="136221" y="417252"/>
                    </a:cubicBezTo>
                    <a:cubicBezTo>
                      <a:pt x="127735" y="417245"/>
                      <a:pt x="120033" y="412537"/>
                      <a:pt x="114083" y="406848"/>
                    </a:cubicBezTo>
                    <a:cubicBezTo>
                      <a:pt x="110907" y="403811"/>
                      <a:pt x="108110" y="400403"/>
                      <a:pt x="105473" y="396894"/>
                    </a:cubicBezTo>
                    <a:cubicBezTo>
                      <a:pt x="103147" y="393798"/>
                      <a:pt x="101004" y="389214"/>
                      <a:pt x="97604" y="387179"/>
                    </a:cubicBezTo>
                    <a:cubicBezTo>
                      <a:pt x="85208" y="379753"/>
                      <a:pt x="75494" y="396341"/>
                      <a:pt x="68453" y="403135"/>
                    </a:cubicBezTo>
                    <a:cubicBezTo>
                      <a:pt x="62800" y="408584"/>
                      <a:pt x="58274" y="401449"/>
                      <a:pt x="55142" y="396566"/>
                    </a:cubicBezTo>
                    <a:cubicBezTo>
                      <a:pt x="52032" y="391720"/>
                      <a:pt x="48763" y="386823"/>
                      <a:pt x="44171" y="383612"/>
                    </a:cubicBezTo>
                    <a:cubicBezTo>
                      <a:pt x="43277" y="377893"/>
                      <a:pt x="42383" y="372175"/>
                      <a:pt x="41490" y="366450"/>
                    </a:cubicBezTo>
                    <a:cubicBezTo>
                      <a:pt x="41177" y="364459"/>
                      <a:pt x="40872" y="362461"/>
                      <a:pt x="40560" y="360463"/>
                    </a:cubicBezTo>
                    <a:cubicBezTo>
                      <a:pt x="53529" y="365585"/>
                      <a:pt x="68308" y="367830"/>
                      <a:pt x="81466" y="370286"/>
                    </a:cubicBezTo>
                    <a:cubicBezTo>
                      <a:pt x="99485" y="373657"/>
                      <a:pt x="117781" y="375830"/>
                      <a:pt x="136076" y="376949"/>
                    </a:cubicBezTo>
                    <a:cubicBezTo>
                      <a:pt x="173124" y="379216"/>
                      <a:pt x="209998" y="376258"/>
                      <a:pt x="246560" y="370163"/>
                    </a:cubicBezTo>
                    <a:cubicBezTo>
                      <a:pt x="255700" y="368637"/>
                      <a:pt x="264862" y="366951"/>
                      <a:pt x="273836" y="364611"/>
                    </a:cubicBezTo>
                    <a:cubicBezTo>
                      <a:pt x="278696" y="363347"/>
                      <a:pt x="285948" y="362221"/>
                      <a:pt x="291913" y="359990"/>
                    </a:cubicBezTo>
                    <a:cubicBezTo>
                      <a:pt x="290387" y="369850"/>
                      <a:pt x="288840" y="379710"/>
                      <a:pt x="287270" y="389562"/>
                    </a:cubicBezTo>
                    <a:close/>
                    <a:moveTo>
                      <a:pt x="279743" y="434225"/>
                    </a:moveTo>
                    <a:cubicBezTo>
                      <a:pt x="277345" y="446047"/>
                      <a:pt x="270791" y="455063"/>
                      <a:pt x="260873" y="461908"/>
                    </a:cubicBezTo>
                    <a:cubicBezTo>
                      <a:pt x="235734" y="479259"/>
                      <a:pt x="202340" y="484163"/>
                      <a:pt x="172441" y="484286"/>
                    </a:cubicBezTo>
                    <a:cubicBezTo>
                      <a:pt x="144359" y="484403"/>
                      <a:pt x="116168" y="482543"/>
                      <a:pt x="89851" y="471760"/>
                    </a:cubicBezTo>
                    <a:cubicBezTo>
                      <a:pt x="77877" y="466856"/>
                      <a:pt x="65133" y="459605"/>
                      <a:pt x="58012" y="448408"/>
                    </a:cubicBezTo>
                    <a:cubicBezTo>
                      <a:pt x="53878" y="441905"/>
                      <a:pt x="52657" y="434596"/>
                      <a:pt x="51335" y="427163"/>
                    </a:cubicBezTo>
                    <a:cubicBezTo>
                      <a:pt x="50703" y="423610"/>
                      <a:pt x="50100" y="420042"/>
                      <a:pt x="49497" y="416482"/>
                    </a:cubicBezTo>
                    <a:cubicBezTo>
                      <a:pt x="53892" y="420529"/>
                      <a:pt x="59247" y="423079"/>
                      <a:pt x="66171" y="422680"/>
                    </a:cubicBezTo>
                    <a:cubicBezTo>
                      <a:pt x="72958" y="422280"/>
                      <a:pt x="78625" y="418233"/>
                      <a:pt x="82941" y="413220"/>
                    </a:cubicBezTo>
                    <a:cubicBezTo>
                      <a:pt x="84823" y="411033"/>
                      <a:pt x="87264" y="406317"/>
                      <a:pt x="90185" y="404130"/>
                    </a:cubicBezTo>
                    <a:cubicBezTo>
                      <a:pt x="101498" y="418335"/>
                      <a:pt x="114809" y="432074"/>
                      <a:pt x="134049" y="433230"/>
                    </a:cubicBezTo>
                    <a:cubicBezTo>
                      <a:pt x="143400" y="433789"/>
                      <a:pt x="151908" y="430556"/>
                      <a:pt x="159087" y="424700"/>
                    </a:cubicBezTo>
                    <a:cubicBezTo>
                      <a:pt x="164965" y="419904"/>
                      <a:pt x="169412" y="413329"/>
                      <a:pt x="175282" y="408533"/>
                    </a:cubicBezTo>
                    <a:cubicBezTo>
                      <a:pt x="181255" y="413060"/>
                      <a:pt x="187263" y="417514"/>
                      <a:pt x="193352" y="421895"/>
                    </a:cubicBezTo>
                    <a:cubicBezTo>
                      <a:pt x="199717" y="426465"/>
                      <a:pt x="206067" y="432183"/>
                      <a:pt x="214423" y="431515"/>
                    </a:cubicBezTo>
                    <a:cubicBezTo>
                      <a:pt x="221827" y="430919"/>
                      <a:pt x="226666" y="425310"/>
                      <a:pt x="230785" y="419737"/>
                    </a:cubicBezTo>
                    <a:cubicBezTo>
                      <a:pt x="234658" y="414513"/>
                      <a:pt x="238473" y="409245"/>
                      <a:pt x="242295" y="403985"/>
                    </a:cubicBezTo>
                    <a:cubicBezTo>
                      <a:pt x="247105" y="408402"/>
                      <a:pt x="251922" y="412820"/>
                      <a:pt x="256768" y="417201"/>
                    </a:cubicBezTo>
                    <a:cubicBezTo>
                      <a:pt x="263039" y="422869"/>
                      <a:pt x="270406" y="428027"/>
                      <a:pt x="278878" y="423108"/>
                    </a:cubicBezTo>
                    <a:cubicBezTo>
                      <a:pt x="280019" y="422447"/>
                      <a:pt x="281102" y="421648"/>
                      <a:pt x="282162" y="420798"/>
                    </a:cubicBezTo>
                    <a:cubicBezTo>
                      <a:pt x="281421" y="425281"/>
                      <a:pt x="280651" y="429764"/>
                      <a:pt x="279743" y="434225"/>
                    </a:cubicBezTo>
                    <a:close/>
                    <a:moveTo>
                      <a:pt x="295008" y="339944"/>
                    </a:moveTo>
                    <a:cubicBezTo>
                      <a:pt x="294710" y="339879"/>
                      <a:pt x="294427" y="339799"/>
                      <a:pt x="294114" y="339762"/>
                    </a:cubicBezTo>
                    <a:cubicBezTo>
                      <a:pt x="286151" y="338687"/>
                      <a:pt x="275049" y="344078"/>
                      <a:pt x="267362" y="346105"/>
                    </a:cubicBezTo>
                    <a:cubicBezTo>
                      <a:pt x="230684" y="355762"/>
                      <a:pt x="193934" y="361182"/>
                      <a:pt x="155941" y="361196"/>
                    </a:cubicBezTo>
                    <a:cubicBezTo>
                      <a:pt x="135022" y="361204"/>
                      <a:pt x="114083" y="359838"/>
                      <a:pt x="93360" y="356902"/>
                    </a:cubicBezTo>
                    <a:cubicBezTo>
                      <a:pt x="82861" y="355420"/>
                      <a:pt x="72413" y="353589"/>
                      <a:pt x="62037" y="351373"/>
                    </a:cubicBezTo>
                    <a:cubicBezTo>
                      <a:pt x="54241" y="349709"/>
                      <a:pt x="46379" y="347566"/>
                      <a:pt x="38416" y="346592"/>
                    </a:cubicBezTo>
                    <a:cubicBezTo>
                      <a:pt x="37951" y="343577"/>
                      <a:pt x="37479" y="340562"/>
                      <a:pt x="37014" y="337546"/>
                    </a:cubicBezTo>
                    <a:cubicBezTo>
                      <a:pt x="38264" y="337001"/>
                      <a:pt x="44883" y="332954"/>
                      <a:pt x="43895" y="324526"/>
                    </a:cubicBezTo>
                    <a:cubicBezTo>
                      <a:pt x="42594" y="313373"/>
                      <a:pt x="33599" y="312690"/>
                      <a:pt x="33163" y="312625"/>
                    </a:cubicBezTo>
                    <a:cubicBezTo>
                      <a:pt x="31172" y="299677"/>
                      <a:pt x="29189" y="286722"/>
                      <a:pt x="27205" y="273767"/>
                    </a:cubicBezTo>
                    <a:cubicBezTo>
                      <a:pt x="25156" y="260383"/>
                      <a:pt x="23529" y="246833"/>
                      <a:pt x="20913" y="233551"/>
                    </a:cubicBezTo>
                    <a:cubicBezTo>
                      <a:pt x="19757" y="227702"/>
                      <a:pt x="18014" y="221875"/>
                      <a:pt x="16539" y="216033"/>
                    </a:cubicBezTo>
                    <a:cubicBezTo>
                      <a:pt x="32684" y="224541"/>
                      <a:pt x="54205" y="225856"/>
                      <a:pt x="71759" y="227251"/>
                    </a:cubicBezTo>
                    <a:cubicBezTo>
                      <a:pt x="93498" y="228988"/>
                      <a:pt x="115310" y="229686"/>
                      <a:pt x="137093" y="230506"/>
                    </a:cubicBezTo>
                    <a:cubicBezTo>
                      <a:pt x="161056" y="231415"/>
                      <a:pt x="184684" y="230332"/>
                      <a:pt x="208610" y="229533"/>
                    </a:cubicBezTo>
                    <a:cubicBezTo>
                      <a:pt x="227836" y="228886"/>
                      <a:pt x="247075" y="228777"/>
                      <a:pt x="266287" y="227673"/>
                    </a:cubicBezTo>
                    <a:cubicBezTo>
                      <a:pt x="282126" y="226757"/>
                      <a:pt x="298416" y="225595"/>
                      <a:pt x="314022" y="222020"/>
                    </a:cubicBezTo>
                    <a:cubicBezTo>
                      <a:pt x="305783" y="260914"/>
                      <a:pt x="300937" y="300665"/>
                      <a:pt x="295008" y="3399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506" name="Freeform 216"/>
              <p:cNvSpPr/>
              <p:nvPr/>
            </p:nvSpPr>
            <p:spPr>
              <a:xfrm>
                <a:off x="8907480" y="4116600"/>
                <a:ext cx="24480" cy="24840"/>
              </a:xfrm>
              <a:custGeom>
                <a:avLst/>
                <a:gdLst>
                  <a:gd name="textAreaLeft" fmla="*/ 0 w 24480"/>
                  <a:gd name="textAreaRight" fmla="*/ 26280 w 24480"/>
                  <a:gd name="textAreaTop" fmla="*/ 0 h 24840"/>
                  <a:gd name="textAreaBottom" fmla="*/ 26640 h 24840"/>
                  <a:gd name="GluePoint1X" fmla="*/ 25734 w 26255"/>
                  <a:gd name="GluePoint1Y" fmla="*/ 9857 h 26583"/>
                  <a:gd name="GluePoint2X" fmla="*/ 21033 w 26255"/>
                  <a:gd name="GluePoint2Y" fmla="*/ 2743 h 26583"/>
                  <a:gd name="GluePoint3X" fmla="*/ 2549 w 26255"/>
                  <a:gd name="GluePoint3Y" fmla="*/ 5570 h 26583"/>
                  <a:gd name="GluePoint4X" fmla="*/ 1183 w 26255"/>
                  <a:gd name="GluePoint4Y" fmla="*/ 18438 h 26583"/>
                  <a:gd name="GluePoint5X" fmla="*/ 25734 w 26255"/>
                  <a:gd name="GluePoint5Y" fmla="*/ 9857 h 2658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26255" h="26583">
                    <a:moveTo>
                      <a:pt x="25734" y="9857"/>
                    </a:moveTo>
                    <a:cubicBezTo>
                      <a:pt x="25218" y="6965"/>
                      <a:pt x="22653" y="3782"/>
                      <a:pt x="21033" y="2743"/>
                    </a:cubicBezTo>
                    <a:cubicBezTo>
                      <a:pt x="15729" y="-2117"/>
                      <a:pt x="5971" y="-112"/>
                      <a:pt x="2549" y="5570"/>
                    </a:cubicBezTo>
                    <a:cubicBezTo>
                      <a:pt x="-285" y="8985"/>
                      <a:pt x="-779" y="14717"/>
                      <a:pt x="1183" y="18438"/>
                    </a:cubicBezTo>
                    <a:cubicBezTo>
                      <a:pt x="7453" y="33456"/>
                      <a:pt x="29948" y="26016"/>
                      <a:pt x="25734" y="98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507" name="Freeform 217"/>
              <p:cNvSpPr/>
              <p:nvPr/>
            </p:nvSpPr>
            <p:spPr>
              <a:xfrm>
                <a:off x="8984160" y="4120200"/>
                <a:ext cx="18720" cy="18360"/>
              </a:xfrm>
              <a:custGeom>
                <a:avLst/>
                <a:gdLst>
                  <a:gd name="textAreaLeft" fmla="*/ 0 w 18720"/>
                  <a:gd name="textAreaRight" fmla="*/ 20520 w 18720"/>
                  <a:gd name="textAreaTop" fmla="*/ 0 h 18360"/>
                  <a:gd name="textAreaBottom" fmla="*/ 20160 h 18360"/>
                  <a:gd name="GluePoint1X" fmla="*/ 19969 w 20491"/>
                  <a:gd name="GluePoint1Y" fmla="*/ 7353 h 20231"/>
                  <a:gd name="GluePoint2X" fmla="*/ 381 w 20491"/>
                  <a:gd name="GluePoint2Y" fmla="*/ 12752 h 20231"/>
                  <a:gd name="GluePoint3X" fmla="*/ 19969 w 20491"/>
                  <a:gd name="GluePoint3Y" fmla="*/ 7353 h 2023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</a:cxnLst>
                <a:rect l="textAreaLeft" t="textAreaTop" r="textAreaRight" b="textAreaBottom"/>
                <a:pathLst>
                  <a:path w="20491" h="20231">
                    <a:moveTo>
                      <a:pt x="19969" y="7353"/>
                    </a:moveTo>
                    <a:cubicBezTo>
                      <a:pt x="16191" y="-5449"/>
                      <a:pt x="-2918" y="-174"/>
                      <a:pt x="381" y="12752"/>
                    </a:cubicBezTo>
                    <a:cubicBezTo>
                      <a:pt x="4196" y="25568"/>
                      <a:pt x="23929" y="20693"/>
                      <a:pt x="19969" y="7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508" name="Freeform 218"/>
              <p:cNvSpPr/>
              <p:nvPr/>
            </p:nvSpPr>
            <p:spPr>
              <a:xfrm>
                <a:off x="9048240" y="4111200"/>
                <a:ext cx="26280" cy="26280"/>
              </a:xfrm>
              <a:custGeom>
                <a:avLst/>
                <a:gdLst>
                  <a:gd name="textAreaLeft" fmla="*/ 0 w 26280"/>
                  <a:gd name="textAreaRight" fmla="*/ 28080 w 26280"/>
                  <a:gd name="textAreaTop" fmla="*/ 0 h 26280"/>
                  <a:gd name="textAreaBottom" fmla="*/ 28080 h 26280"/>
                  <a:gd name="GluePoint1X" fmla="*/ 23904 w 28042"/>
                  <a:gd name="GluePoint1Y" fmla="*/ 4158 h 28081"/>
                  <a:gd name="GluePoint2X" fmla="*/ 4142 w 28042"/>
                  <a:gd name="GluePoint2Y" fmla="*/ 23921 h 28081"/>
                  <a:gd name="GluePoint3X" fmla="*/ 23904 w 28042"/>
                  <a:gd name="GluePoint3Y" fmla="*/ 4158 h 2808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</a:cxnLst>
                <a:rect l="textAreaLeft" t="textAreaTop" r="textAreaRight" b="textAreaBottom"/>
                <a:pathLst>
                  <a:path w="28042" h="28081">
                    <a:moveTo>
                      <a:pt x="23904" y="4158"/>
                    </a:moveTo>
                    <a:cubicBezTo>
                      <a:pt x="10390" y="-8492"/>
                      <a:pt x="-8436" y="10515"/>
                      <a:pt x="4142" y="23921"/>
                    </a:cubicBezTo>
                    <a:cubicBezTo>
                      <a:pt x="17649" y="36578"/>
                      <a:pt x="36474" y="17563"/>
                      <a:pt x="23904" y="41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</p:grpSp>
      <p:grpSp>
        <p:nvGrpSpPr>
          <p:cNvPr id="509" name="Afbeelding 153"/>
          <p:cNvGrpSpPr/>
          <p:nvPr/>
        </p:nvGrpSpPr>
        <p:grpSpPr>
          <a:xfrm>
            <a:off x="9582480" y="4749840"/>
            <a:ext cx="794160" cy="985320"/>
            <a:chOff x="9582480" y="4749840"/>
            <a:chExt cx="794160" cy="985320"/>
          </a:xfrm>
        </p:grpSpPr>
        <p:sp>
          <p:nvSpPr>
            <p:cNvPr id="510" name="Freeform 220"/>
            <p:cNvSpPr/>
            <p:nvPr/>
          </p:nvSpPr>
          <p:spPr>
            <a:xfrm>
              <a:off x="9743040" y="5460840"/>
              <a:ext cx="488160" cy="255240"/>
            </a:xfrm>
            <a:custGeom>
              <a:avLst/>
              <a:gdLst>
                <a:gd name="textAreaLeft" fmla="*/ 0 w 488160"/>
                <a:gd name="textAreaRight" fmla="*/ 489960 w 488160"/>
                <a:gd name="textAreaTop" fmla="*/ 0 h 255240"/>
                <a:gd name="textAreaBottom" fmla="*/ 257040 h 255240"/>
                <a:gd name="GluePoint1X" fmla="*/ 487648 w 489958"/>
                <a:gd name="GluePoint1Y" fmla="*/ 0 h 256936"/>
                <a:gd name="GluePoint2X" fmla="*/ 8548 w 489958"/>
                <a:gd name="GluePoint2Y" fmla="*/ 2885 h 256936"/>
                <a:gd name="GluePoint3X" fmla="*/ 106 w 489958"/>
                <a:gd name="GluePoint3Y" fmla="*/ 10100 h 256936"/>
                <a:gd name="GluePoint4X" fmla="*/ 21300 w 489958"/>
                <a:gd name="GluePoint4Y" fmla="*/ 141582 h 256936"/>
                <a:gd name="GluePoint5X" fmla="*/ 36682 w 489958"/>
                <a:gd name="GluePoint5Y" fmla="*/ 186390 h 256936"/>
                <a:gd name="GluePoint6X" fmla="*/ 248509 w 489958"/>
                <a:gd name="GluePoint6Y" fmla="*/ 256679 h 256936"/>
                <a:gd name="GluePoint7X" fmla="*/ 465473 w 489958"/>
                <a:gd name="GluePoint7Y" fmla="*/ 155154 h 256936"/>
                <a:gd name="GluePoint8X" fmla="*/ 489878 w 489958"/>
                <a:gd name="GluePoint8Y" fmla="*/ 5994 h 256936"/>
                <a:gd name="GluePoint9X" fmla="*/ 487648 w 489958"/>
                <a:gd name="GluePoint9Y" fmla="*/ 0 h 256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489958" h="256936">
                  <a:moveTo>
                    <a:pt x="487648" y="0"/>
                  </a:moveTo>
                  <a:cubicBezTo>
                    <a:pt x="341257" y="41314"/>
                    <a:pt x="154373" y="52888"/>
                    <a:pt x="8548" y="2885"/>
                  </a:cubicBezTo>
                  <a:cubicBezTo>
                    <a:pt x="4160" y="1322"/>
                    <a:pt x="-788" y="5464"/>
                    <a:pt x="106" y="10100"/>
                  </a:cubicBezTo>
                  <a:cubicBezTo>
                    <a:pt x="6921" y="53745"/>
                    <a:pt x="13496" y="97558"/>
                    <a:pt x="21300" y="141582"/>
                  </a:cubicBezTo>
                  <a:cubicBezTo>
                    <a:pt x="23829" y="155735"/>
                    <a:pt x="26691" y="171778"/>
                    <a:pt x="36682" y="186390"/>
                  </a:cubicBezTo>
                  <a:cubicBezTo>
                    <a:pt x="69218" y="233327"/>
                    <a:pt x="160542" y="256679"/>
                    <a:pt x="248509" y="256679"/>
                  </a:cubicBezTo>
                  <a:cubicBezTo>
                    <a:pt x="328476" y="260290"/>
                    <a:pt x="455518" y="225945"/>
                    <a:pt x="465473" y="155154"/>
                  </a:cubicBezTo>
                  <a:cubicBezTo>
                    <a:pt x="474809" y="105245"/>
                    <a:pt x="482032" y="55620"/>
                    <a:pt x="489878" y="5994"/>
                  </a:cubicBezTo>
                  <a:cubicBezTo>
                    <a:pt x="490235" y="3742"/>
                    <a:pt x="489392" y="1468"/>
                    <a:pt x="48764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511" name="Freeform 221"/>
            <p:cNvSpPr/>
            <p:nvPr/>
          </p:nvSpPr>
          <p:spPr>
            <a:xfrm>
              <a:off x="9733680" y="5358600"/>
              <a:ext cx="505440" cy="127800"/>
            </a:xfrm>
            <a:custGeom>
              <a:avLst/>
              <a:gdLst>
                <a:gd name="textAreaLeft" fmla="*/ 0 w 505440"/>
                <a:gd name="textAreaRight" fmla="*/ 507240 w 505440"/>
                <a:gd name="textAreaTop" fmla="*/ 0 h 127800"/>
                <a:gd name="textAreaBottom" fmla="*/ 129600 h 127800"/>
                <a:gd name="GluePoint1X" fmla="*/ 503955 w 507182"/>
                <a:gd name="GluePoint1Y" fmla="*/ 48325 h 129619"/>
                <a:gd name="GluePoint2X" fmla="*/ 483938 w 507182"/>
                <a:gd name="GluePoint2Y" fmla="*/ 53876 h 129619"/>
                <a:gd name="GluePoint3X" fmla="*/ 450486 w 507182"/>
                <a:gd name="GluePoint3Y" fmla="*/ 21805 h 129619"/>
                <a:gd name="GluePoint4X" fmla="*/ 409914 w 507182"/>
                <a:gd name="GluePoint4Y" fmla="*/ 25619 h 129619"/>
                <a:gd name="GluePoint5X" fmla="*/ 351243 w 507182"/>
                <a:gd name="GluePoint5Y" fmla="*/ 38385 h 129619"/>
                <a:gd name="GluePoint6X" fmla="*/ 314500 w 507182"/>
                <a:gd name="GluePoint6Y" fmla="*/ 2042 h 129619"/>
                <a:gd name="GluePoint7X" fmla="*/ 308840 w 507182"/>
                <a:gd name="GluePoint7Y" fmla="*/ 65 h 129619"/>
                <a:gd name="GluePoint8X" fmla="*/ 303964 w 507182"/>
                <a:gd name="GluePoint8Y" fmla="*/ 3546 h 129619"/>
                <a:gd name="GluePoint9X" fmla="*/ 285429 w 507182"/>
                <a:gd name="GluePoint9Y" fmla="*/ 38204 h 129619"/>
                <a:gd name="GluePoint10X" fmla="*/ 262345 w 507182"/>
                <a:gd name="GluePoint10Y" fmla="*/ 70900 h 129619"/>
                <a:gd name="GluePoint11X" fmla="*/ 225384 w 507182"/>
                <a:gd name="GluePoint11Y" fmla="*/ 40187 h 129619"/>
                <a:gd name="GluePoint12X" fmla="*/ 193655 w 507182"/>
                <a:gd name="GluePoint12Y" fmla="*/ 15411 h 129619"/>
                <a:gd name="GluePoint13X" fmla="*/ 137926 w 507182"/>
                <a:gd name="GluePoint13Y" fmla="*/ 72222 h 129619"/>
                <a:gd name="GluePoint14X" fmla="*/ 69424 w 507182"/>
                <a:gd name="GluePoint14Y" fmla="*/ 11960 h 129619"/>
                <a:gd name="GluePoint15X" fmla="*/ 65304 w 507182"/>
                <a:gd name="GluePoint15Y" fmla="*/ 7869 h 129619"/>
                <a:gd name="GluePoint16X" fmla="*/ 45113 w 507182"/>
                <a:gd name="GluePoint16Y" fmla="*/ 20046 h 129619"/>
                <a:gd name="GluePoint17X" fmla="*/ 6451 w 507182"/>
                <a:gd name="GluePoint17Y" fmla="*/ 43951 h 129619"/>
                <a:gd name="GluePoint18X" fmla="*/ 94 w 507182"/>
                <a:gd name="GluePoint18Y" fmla="*/ 51464 h 129619"/>
                <a:gd name="GluePoint19X" fmla="*/ 11821 w 507182"/>
                <a:gd name="GluePoint19Y" fmla="*/ 100653 h 129619"/>
                <a:gd name="GluePoint20X" fmla="*/ 402336 w 507182"/>
                <a:gd name="GluePoint20Y" fmla="*/ 112387 h 129619"/>
                <a:gd name="GluePoint21X" fmla="*/ 473417 w 507182"/>
                <a:gd name="GluePoint21Y" fmla="*/ 93961 h 129619"/>
                <a:gd name="GluePoint22X" fmla="*/ 493412 w 507182"/>
                <a:gd name="GluePoint22Y" fmla="*/ 92028 h 129619"/>
                <a:gd name="GluePoint23X" fmla="*/ 502597 w 507182"/>
                <a:gd name="GluePoint23Y" fmla="*/ 87095 h 129619"/>
                <a:gd name="GluePoint24X" fmla="*/ 503955 w 507182"/>
                <a:gd name="GluePoint24Y" fmla="*/ 48325 h 12961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</a:cxnLst>
              <a:rect l="textAreaLeft" t="textAreaTop" r="textAreaRight" b="textAreaBottom"/>
              <a:pathLst>
                <a:path w="507182" h="129619">
                  <a:moveTo>
                    <a:pt x="503955" y="48325"/>
                  </a:moveTo>
                  <a:cubicBezTo>
                    <a:pt x="496777" y="45120"/>
                    <a:pt x="491371" y="56332"/>
                    <a:pt x="483938" y="53876"/>
                  </a:cubicBezTo>
                  <a:cubicBezTo>
                    <a:pt x="469450" y="49909"/>
                    <a:pt x="461647" y="31265"/>
                    <a:pt x="450486" y="21805"/>
                  </a:cubicBezTo>
                  <a:cubicBezTo>
                    <a:pt x="427170" y="-6525"/>
                    <a:pt x="430266" y="647"/>
                    <a:pt x="409914" y="25619"/>
                  </a:cubicBezTo>
                  <a:cubicBezTo>
                    <a:pt x="388066" y="54014"/>
                    <a:pt x="379688" y="70631"/>
                    <a:pt x="351243" y="38385"/>
                  </a:cubicBezTo>
                  <a:cubicBezTo>
                    <a:pt x="339232" y="26186"/>
                    <a:pt x="326234" y="14670"/>
                    <a:pt x="314500" y="2042"/>
                  </a:cubicBezTo>
                  <a:cubicBezTo>
                    <a:pt x="313046" y="501"/>
                    <a:pt x="310939" y="-233"/>
                    <a:pt x="308840" y="65"/>
                  </a:cubicBezTo>
                  <a:cubicBezTo>
                    <a:pt x="306747" y="363"/>
                    <a:pt x="304923" y="1664"/>
                    <a:pt x="303964" y="3546"/>
                  </a:cubicBezTo>
                  <a:cubicBezTo>
                    <a:pt x="296851" y="17445"/>
                    <a:pt x="291125" y="28155"/>
                    <a:pt x="285429" y="38204"/>
                  </a:cubicBezTo>
                  <a:cubicBezTo>
                    <a:pt x="277945" y="48426"/>
                    <a:pt x="273804" y="66228"/>
                    <a:pt x="262345" y="70900"/>
                  </a:cubicBezTo>
                  <a:cubicBezTo>
                    <a:pt x="249660" y="74402"/>
                    <a:pt x="235564" y="50032"/>
                    <a:pt x="225384" y="40187"/>
                  </a:cubicBezTo>
                  <a:cubicBezTo>
                    <a:pt x="218024" y="34912"/>
                    <a:pt x="202795" y="6532"/>
                    <a:pt x="193655" y="15411"/>
                  </a:cubicBezTo>
                  <a:cubicBezTo>
                    <a:pt x="176137" y="36031"/>
                    <a:pt x="170215" y="70842"/>
                    <a:pt x="137926" y="72222"/>
                  </a:cubicBezTo>
                  <a:cubicBezTo>
                    <a:pt x="101808" y="74881"/>
                    <a:pt x="80461" y="46421"/>
                    <a:pt x="69424" y="11960"/>
                  </a:cubicBezTo>
                  <a:cubicBezTo>
                    <a:pt x="68763" y="10027"/>
                    <a:pt x="67237" y="8516"/>
                    <a:pt x="65304" y="7869"/>
                  </a:cubicBezTo>
                  <a:cubicBezTo>
                    <a:pt x="57094" y="6772"/>
                    <a:pt x="52611" y="15236"/>
                    <a:pt x="45113" y="20046"/>
                  </a:cubicBezTo>
                  <a:cubicBezTo>
                    <a:pt x="32957" y="30081"/>
                    <a:pt x="16311" y="43820"/>
                    <a:pt x="6451" y="43951"/>
                  </a:cubicBezTo>
                  <a:cubicBezTo>
                    <a:pt x="2629" y="43915"/>
                    <a:pt x="-596" y="47678"/>
                    <a:pt x="94" y="51464"/>
                  </a:cubicBezTo>
                  <a:cubicBezTo>
                    <a:pt x="3327" y="61127"/>
                    <a:pt x="3087" y="98808"/>
                    <a:pt x="11821" y="100653"/>
                  </a:cubicBezTo>
                  <a:cubicBezTo>
                    <a:pt x="146340" y="132419"/>
                    <a:pt x="273680" y="140586"/>
                    <a:pt x="402336" y="112387"/>
                  </a:cubicBezTo>
                  <a:cubicBezTo>
                    <a:pt x="425637" y="107113"/>
                    <a:pt x="449549" y="100915"/>
                    <a:pt x="473417" y="93961"/>
                  </a:cubicBezTo>
                  <a:cubicBezTo>
                    <a:pt x="480879" y="91615"/>
                    <a:pt x="488297" y="89340"/>
                    <a:pt x="493412" y="92028"/>
                  </a:cubicBezTo>
                  <a:cubicBezTo>
                    <a:pt x="497154" y="93896"/>
                    <a:pt x="502095" y="91280"/>
                    <a:pt x="502597" y="87095"/>
                  </a:cubicBezTo>
                  <a:cubicBezTo>
                    <a:pt x="502284" y="77860"/>
                    <a:pt x="512071" y="53229"/>
                    <a:pt x="503955" y="4832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512" name="Freeform 222"/>
            <p:cNvSpPr/>
            <p:nvPr/>
          </p:nvSpPr>
          <p:spPr>
            <a:xfrm>
              <a:off x="9699480" y="5196600"/>
              <a:ext cx="569880" cy="220680"/>
            </a:xfrm>
            <a:custGeom>
              <a:avLst/>
              <a:gdLst>
                <a:gd name="textAreaLeft" fmla="*/ 0 w 569880"/>
                <a:gd name="textAreaRight" fmla="*/ 571680 w 569880"/>
                <a:gd name="textAreaTop" fmla="*/ 0 h 220680"/>
                <a:gd name="textAreaBottom" fmla="*/ 222480 h 220680"/>
                <a:gd name="GluePoint1X" fmla="*/ 571808 w 571807"/>
                <a:gd name="GluePoint1Y" fmla="*/ 12375 h 222566"/>
                <a:gd name="GluePoint2X" fmla="*/ 415230 w 571807"/>
                <a:gd name="GluePoint2Y" fmla="*/ 24487 h 222566"/>
                <a:gd name="GluePoint3X" fmla="*/ 237007 w 571807"/>
                <a:gd name="GluePoint3Y" fmla="*/ 27851 h 222566"/>
                <a:gd name="GluePoint4X" fmla="*/ 9616 w 571807"/>
                <a:gd name="GluePoint4Y" fmla="*/ 786 h 222566"/>
                <a:gd name="GluePoint5X" fmla="*/ 861 w 571807"/>
                <a:gd name="GluePoint5Y" fmla="*/ 10573 h 222566"/>
                <a:gd name="GluePoint6X" fmla="*/ 31675 w 571807"/>
                <a:gd name="GluePoint6Y" fmla="*/ 196759 h 222566"/>
                <a:gd name="GluePoint7X" fmla="*/ 43097 w 571807"/>
                <a:gd name="GluePoint7Y" fmla="*/ 199868 h 222566"/>
                <a:gd name="GluePoint8X" fmla="*/ 99233 w 571807"/>
                <a:gd name="GluePoint8Y" fmla="*/ 151086 h 222566"/>
                <a:gd name="GluePoint9X" fmla="*/ 134189 w 571807"/>
                <a:gd name="GluePoint9Y" fmla="*/ 205616 h 222566"/>
                <a:gd name="GluePoint10X" fmla="*/ 178459 w 571807"/>
                <a:gd name="GluePoint10Y" fmla="*/ 220990 h 222566"/>
                <a:gd name="GluePoint11X" fmla="*/ 232589 w 571807"/>
                <a:gd name="GluePoint11Y" fmla="*/ 163823 h 222566"/>
                <a:gd name="GluePoint12X" fmla="*/ 238053 w 571807"/>
                <a:gd name="GluePoint12Y" fmla="*/ 164935 h 222566"/>
                <a:gd name="GluePoint13X" fmla="*/ 339106 w 571807"/>
                <a:gd name="GluePoint13Y" fmla="*/ 150868 h 222566"/>
                <a:gd name="GluePoint14X" fmla="*/ 344192 w 571807"/>
                <a:gd name="GluePoint14Y" fmla="*/ 150512 h 222566"/>
                <a:gd name="GluePoint15X" fmla="*/ 404898 w 571807"/>
                <a:gd name="GluePoint15Y" fmla="*/ 206241 h 222566"/>
                <a:gd name="GluePoint16X" fmla="*/ 420069 w 571807"/>
                <a:gd name="GluePoint16Y" fmla="*/ 203182 h 222566"/>
                <a:gd name="GluePoint17X" fmla="*/ 442687 w 571807"/>
                <a:gd name="GluePoint17Y" fmla="*/ 173465 h 222566"/>
                <a:gd name="GluePoint18X" fmla="*/ 483485 w 571807"/>
                <a:gd name="GluePoint18Y" fmla="*/ 166446 h 222566"/>
                <a:gd name="GluePoint19X" fmla="*/ 514147 w 571807"/>
                <a:gd name="GluePoint19Y" fmla="*/ 199687 h 222566"/>
                <a:gd name="GluePoint20X" fmla="*/ 547198 w 571807"/>
                <a:gd name="GluePoint20Y" fmla="*/ 173748 h 222566"/>
                <a:gd name="GluePoint21X" fmla="*/ 571808 w 571807"/>
                <a:gd name="GluePoint21Y" fmla="*/ 12375 h 22256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</a:cxnLst>
              <a:rect l="textAreaLeft" t="textAreaTop" r="textAreaRight" b="textAreaBottom"/>
              <a:pathLst>
                <a:path w="571807" h="222566">
                  <a:moveTo>
                    <a:pt x="571808" y="12375"/>
                  </a:moveTo>
                  <a:cubicBezTo>
                    <a:pt x="521615" y="16494"/>
                    <a:pt x="467042" y="26260"/>
                    <a:pt x="415230" y="24487"/>
                  </a:cubicBezTo>
                  <a:cubicBezTo>
                    <a:pt x="355410" y="25206"/>
                    <a:pt x="303068" y="31382"/>
                    <a:pt x="237007" y="27851"/>
                  </a:cubicBezTo>
                  <a:cubicBezTo>
                    <a:pt x="162416" y="22823"/>
                    <a:pt x="80262" y="28497"/>
                    <a:pt x="9616" y="786"/>
                  </a:cubicBezTo>
                  <a:cubicBezTo>
                    <a:pt x="3528" y="-2397"/>
                    <a:pt x="-2227" y="4738"/>
                    <a:pt x="861" y="10573"/>
                  </a:cubicBezTo>
                  <a:cubicBezTo>
                    <a:pt x="15407" y="72238"/>
                    <a:pt x="21118" y="134542"/>
                    <a:pt x="31675" y="196759"/>
                  </a:cubicBezTo>
                  <a:cubicBezTo>
                    <a:pt x="32446" y="202092"/>
                    <a:pt x="39733" y="204126"/>
                    <a:pt x="43097" y="199868"/>
                  </a:cubicBezTo>
                  <a:cubicBezTo>
                    <a:pt x="59045" y="180956"/>
                    <a:pt x="80516" y="167289"/>
                    <a:pt x="99233" y="151086"/>
                  </a:cubicBezTo>
                  <a:cubicBezTo>
                    <a:pt x="114375" y="139010"/>
                    <a:pt x="111948" y="184240"/>
                    <a:pt x="134189" y="205616"/>
                  </a:cubicBezTo>
                  <a:cubicBezTo>
                    <a:pt x="143859" y="216217"/>
                    <a:pt x="161254" y="226607"/>
                    <a:pt x="178459" y="220990"/>
                  </a:cubicBezTo>
                  <a:cubicBezTo>
                    <a:pt x="204580" y="211181"/>
                    <a:pt x="205873" y="171415"/>
                    <a:pt x="232589" y="163823"/>
                  </a:cubicBezTo>
                  <a:cubicBezTo>
                    <a:pt x="234747" y="163394"/>
                    <a:pt x="236447" y="163743"/>
                    <a:pt x="238053" y="164935"/>
                  </a:cubicBezTo>
                  <a:cubicBezTo>
                    <a:pt x="317534" y="253061"/>
                    <a:pt x="280762" y="231605"/>
                    <a:pt x="339106" y="150868"/>
                  </a:cubicBezTo>
                  <a:cubicBezTo>
                    <a:pt x="340951" y="148485"/>
                    <a:pt x="342114" y="149240"/>
                    <a:pt x="344192" y="150512"/>
                  </a:cubicBezTo>
                  <a:cubicBezTo>
                    <a:pt x="365728" y="167768"/>
                    <a:pt x="384241" y="188185"/>
                    <a:pt x="404898" y="206241"/>
                  </a:cubicBezTo>
                  <a:cubicBezTo>
                    <a:pt x="413602" y="212191"/>
                    <a:pt x="418303" y="205652"/>
                    <a:pt x="420069" y="203182"/>
                  </a:cubicBezTo>
                  <a:cubicBezTo>
                    <a:pt x="428592" y="192102"/>
                    <a:pt x="437006" y="181225"/>
                    <a:pt x="442687" y="173465"/>
                  </a:cubicBezTo>
                  <a:cubicBezTo>
                    <a:pt x="464405" y="146022"/>
                    <a:pt x="461259" y="139584"/>
                    <a:pt x="483485" y="166446"/>
                  </a:cubicBezTo>
                  <a:cubicBezTo>
                    <a:pt x="490743" y="174751"/>
                    <a:pt x="500690" y="186129"/>
                    <a:pt x="514147" y="199687"/>
                  </a:cubicBezTo>
                  <a:cubicBezTo>
                    <a:pt x="523251" y="207956"/>
                    <a:pt x="540223" y="182089"/>
                    <a:pt x="547198" y="173748"/>
                  </a:cubicBezTo>
                  <a:cubicBezTo>
                    <a:pt x="553694" y="122590"/>
                    <a:pt x="568887" y="65131"/>
                    <a:pt x="571808" y="1237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grpSp>
          <p:nvGrpSpPr>
            <p:cNvPr id="513" name="Afbeelding 153"/>
            <p:cNvGrpSpPr/>
            <p:nvPr/>
          </p:nvGrpSpPr>
          <p:grpSpPr>
            <a:xfrm>
              <a:off x="9609840" y="4796640"/>
              <a:ext cx="697320" cy="412920"/>
              <a:chOff x="9609840" y="4796640"/>
              <a:chExt cx="697320" cy="412920"/>
            </a:xfrm>
          </p:grpSpPr>
          <p:sp>
            <p:nvSpPr>
              <p:cNvPr id="514" name="Freeform 224"/>
              <p:cNvSpPr/>
              <p:nvPr/>
            </p:nvSpPr>
            <p:spPr>
              <a:xfrm>
                <a:off x="9609840" y="4925880"/>
                <a:ext cx="159480" cy="157320"/>
              </a:xfrm>
              <a:custGeom>
                <a:avLst/>
                <a:gdLst>
                  <a:gd name="textAreaLeft" fmla="*/ 0 w 159480"/>
                  <a:gd name="textAreaRight" fmla="*/ 161280 w 159480"/>
                  <a:gd name="textAreaTop" fmla="*/ 0 h 157320"/>
                  <a:gd name="textAreaBottom" fmla="*/ 159120 h 157320"/>
                  <a:gd name="GluePoint1X" fmla="*/ 96372 w 161331"/>
                  <a:gd name="GluePoint1Y" fmla="*/ 145673 h 159014"/>
                  <a:gd name="GluePoint2X" fmla="*/ 104714 w 161331"/>
                  <a:gd name="GluePoint2Y" fmla="*/ 154377 h 159014"/>
                  <a:gd name="GluePoint3X" fmla="*/ 153489 w 161331"/>
                  <a:gd name="GluePoint3Y" fmla="*/ 158853 h 159014"/>
                  <a:gd name="GluePoint4X" fmla="*/ 160537 w 161331"/>
                  <a:gd name="GluePoint4Y" fmla="*/ 149408 h 159014"/>
                  <a:gd name="GluePoint5X" fmla="*/ 122929 w 161331"/>
                  <a:gd name="GluePoint5Y" fmla="*/ 52758 h 159014"/>
                  <a:gd name="GluePoint6X" fmla="*/ 8056 w 161331"/>
                  <a:gd name="GluePoint6Y" fmla="*/ 219 h 159014"/>
                  <a:gd name="GluePoint7X" fmla="*/ 827 w 161331"/>
                  <a:gd name="GluePoint7Y" fmla="*/ 3125 h 159014"/>
                  <a:gd name="GluePoint8X" fmla="*/ 14284 w 161331"/>
                  <a:gd name="GluePoint8Y" fmla="*/ 24385 h 159014"/>
                  <a:gd name="GluePoint9X" fmla="*/ 11268 w 161331"/>
                  <a:gd name="GluePoint9Y" fmla="*/ 33191 h 159014"/>
                  <a:gd name="GluePoint10X" fmla="*/ 96372 w 161331"/>
                  <a:gd name="GluePoint10Y" fmla="*/ 145673 h 15901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61331" h="159014">
                    <a:moveTo>
                      <a:pt x="96372" y="145673"/>
                    </a:moveTo>
                    <a:cubicBezTo>
                      <a:pt x="97433" y="146472"/>
                      <a:pt x="101393" y="154421"/>
                      <a:pt x="104714" y="154377"/>
                    </a:cubicBezTo>
                    <a:cubicBezTo>
                      <a:pt x="121440" y="154174"/>
                      <a:pt x="137867" y="155678"/>
                      <a:pt x="153489" y="158853"/>
                    </a:cubicBezTo>
                    <a:cubicBezTo>
                      <a:pt x="158648" y="160081"/>
                      <a:pt x="163225" y="154051"/>
                      <a:pt x="160537" y="149408"/>
                    </a:cubicBezTo>
                    <a:cubicBezTo>
                      <a:pt x="143833" y="120068"/>
                      <a:pt x="135797" y="85301"/>
                      <a:pt x="122929" y="52758"/>
                    </a:cubicBezTo>
                    <a:cubicBezTo>
                      <a:pt x="90058" y="24603"/>
                      <a:pt x="48295" y="10863"/>
                      <a:pt x="8056" y="219"/>
                    </a:cubicBezTo>
                    <a:cubicBezTo>
                      <a:pt x="5260" y="-522"/>
                      <a:pt x="2324" y="662"/>
                      <a:pt x="827" y="3125"/>
                    </a:cubicBezTo>
                    <a:cubicBezTo>
                      <a:pt x="-3467" y="10856"/>
                      <a:pt x="10156" y="18543"/>
                      <a:pt x="14284" y="24385"/>
                    </a:cubicBezTo>
                    <a:cubicBezTo>
                      <a:pt x="11021" y="25911"/>
                      <a:pt x="9619" y="29980"/>
                      <a:pt x="11268" y="33191"/>
                    </a:cubicBezTo>
                    <a:cubicBezTo>
                      <a:pt x="31133" y="72753"/>
                      <a:pt x="53664" y="117591"/>
                      <a:pt x="96372" y="145673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515" name="Freeform 225"/>
              <p:cNvSpPr/>
              <p:nvPr/>
            </p:nvSpPr>
            <p:spPr>
              <a:xfrm>
                <a:off x="9630720" y="5091840"/>
                <a:ext cx="281880" cy="116640"/>
              </a:xfrm>
              <a:custGeom>
                <a:avLst/>
                <a:gdLst>
                  <a:gd name="textAreaLeft" fmla="*/ 0 w 281880"/>
                  <a:gd name="textAreaRight" fmla="*/ 283680 w 281880"/>
                  <a:gd name="textAreaTop" fmla="*/ 0 h 116640"/>
                  <a:gd name="textAreaBottom" fmla="*/ 118440 h 116640"/>
                  <a:gd name="GluePoint1X" fmla="*/ 248779 w 283577"/>
                  <a:gd name="GluePoint1Y" fmla="*/ 62632 h 118600"/>
                  <a:gd name="GluePoint2X" fmla="*/ 248779 w 283577"/>
                  <a:gd name="GluePoint2Y" fmla="*/ 62632 h 118600"/>
                  <a:gd name="GluePoint3X" fmla="*/ 24731 w 283577"/>
                  <a:gd name="GluePoint3Y" fmla="*/ 6061 h 118600"/>
                  <a:gd name="GluePoint4X" fmla="*/ 7489 w 283577"/>
                  <a:gd name="GluePoint4Y" fmla="*/ 10340 h 118600"/>
                  <a:gd name="GluePoint5X" fmla="*/ 5418 w 283577"/>
                  <a:gd name="GluePoint5Y" fmla="*/ 23753 h 118600"/>
                  <a:gd name="GluePoint6X" fmla="*/ 114950 w 283577"/>
                  <a:gd name="GluePoint6Y" fmla="*/ 71468 h 118600"/>
                  <a:gd name="GluePoint7X" fmla="*/ 145125 w 283577"/>
                  <a:gd name="GluePoint7Y" fmla="*/ 105232 h 118600"/>
                  <a:gd name="GluePoint8X" fmla="*/ 151025 w 283577"/>
                  <a:gd name="GluePoint8Y" fmla="*/ 110979 h 118600"/>
                  <a:gd name="GluePoint9X" fmla="*/ 277254 w 283577"/>
                  <a:gd name="GluePoint9Y" fmla="*/ 118601 h 118600"/>
                  <a:gd name="GluePoint10X" fmla="*/ 248779 w 283577"/>
                  <a:gd name="GluePoint10Y" fmla="*/ 62632 h 118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283577" h="118600">
                    <a:moveTo>
                      <a:pt x="248779" y="62632"/>
                    </a:moveTo>
                    <a:cubicBezTo>
                      <a:pt x="248779" y="62632"/>
                      <a:pt x="248779" y="62632"/>
                      <a:pt x="248779" y="62632"/>
                    </a:cubicBezTo>
                    <a:cubicBezTo>
                      <a:pt x="200629" y="10842"/>
                      <a:pt x="99162" y="-11864"/>
                      <a:pt x="24731" y="6061"/>
                    </a:cubicBezTo>
                    <a:cubicBezTo>
                      <a:pt x="21759" y="6722"/>
                      <a:pt x="11573" y="9672"/>
                      <a:pt x="7489" y="10340"/>
                    </a:cubicBezTo>
                    <a:cubicBezTo>
                      <a:pt x="-852" y="10944"/>
                      <a:pt x="-3170" y="21472"/>
                      <a:pt x="5418" y="23753"/>
                    </a:cubicBezTo>
                    <a:cubicBezTo>
                      <a:pt x="50241" y="31506"/>
                      <a:pt x="87094" y="47556"/>
                      <a:pt x="114950" y="71468"/>
                    </a:cubicBezTo>
                    <a:cubicBezTo>
                      <a:pt x="125021" y="80891"/>
                      <a:pt x="143483" y="92720"/>
                      <a:pt x="145125" y="105232"/>
                    </a:cubicBezTo>
                    <a:cubicBezTo>
                      <a:pt x="145482" y="108305"/>
                      <a:pt x="147945" y="110703"/>
                      <a:pt x="151025" y="110979"/>
                    </a:cubicBezTo>
                    <a:cubicBezTo>
                      <a:pt x="165412" y="112243"/>
                      <a:pt x="252013" y="117685"/>
                      <a:pt x="277254" y="118601"/>
                    </a:cubicBezTo>
                    <a:cubicBezTo>
                      <a:pt x="300795" y="115644"/>
                      <a:pt x="251199" y="64740"/>
                      <a:pt x="248779" y="62632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516" name="Freeform 226"/>
              <p:cNvSpPr/>
              <p:nvPr/>
            </p:nvSpPr>
            <p:spPr>
              <a:xfrm>
                <a:off x="9849600" y="4796640"/>
                <a:ext cx="124200" cy="297720"/>
              </a:xfrm>
              <a:custGeom>
                <a:avLst/>
                <a:gdLst>
                  <a:gd name="textAreaLeft" fmla="*/ 0 w 124200"/>
                  <a:gd name="textAreaRight" fmla="*/ 126000 w 124200"/>
                  <a:gd name="textAreaTop" fmla="*/ 0 h 297720"/>
                  <a:gd name="textAreaBottom" fmla="*/ 299520 h 297720"/>
                  <a:gd name="GluePoint1X" fmla="*/ 120985 w 125906"/>
                  <a:gd name="GluePoint1Y" fmla="*/ 138732 h 299527"/>
                  <a:gd name="GluePoint2X" fmla="*/ 99543 w 125906"/>
                  <a:gd name="GluePoint2Y" fmla="*/ 98502 h 299527"/>
                  <a:gd name="GluePoint3X" fmla="*/ 22264 w 125906"/>
                  <a:gd name="GluePoint3Y" fmla="*/ 5696 h 299527"/>
                  <a:gd name="GluePoint4X" fmla="*/ 8997 w 125906"/>
                  <a:gd name="GluePoint4Y" fmla="*/ 4991 h 299527"/>
                  <a:gd name="GluePoint5X" fmla="*/ 11569 w 125906"/>
                  <a:gd name="GluePoint5Y" fmla="*/ 178048 h 299527"/>
                  <a:gd name="GluePoint6X" fmla="*/ 14177 w 125906"/>
                  <a:gd name="GluePoint6Y" fmla="*/ 185575 h 299527"/>
                  <a:gd name="GluePoint7X" fmla="*/ 74919 w 125906"/>
                  <a:gd name="GluePoint7Y" fmla="*/ 295521 h 299527"/>
                  <a:gd name="GluePoint8X" fmla="*/ 87446 w 125906"/>
                  <a:gd name="GluePoint8Y" fmla="*/ 293879 h 299527"/>
                  <a:gd name="GluePoint9X" fmla="*/ 125366 w 125906"/>
                  <a:gd name="GluePoint9Y" fmla="*/ 147560 h 299527"/>
                  <a:gd name="GluePoint10X" fmla="*/ 120985 w 125906"/>
                  <a:gd name="GluePoint10Y" fmla="*/ 138732 h 29952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125906" h="299527">
                    <a:moveTo>
                      <a:pt x="120985" y="138732"/>
                    </a:moveTo>
                    <a:cubicBezTo>
                      <a:pt x="112128" y="126635"/>
                      <a:pt x="106874" y="111885"/>
                      <a:pt x="99543" y="98502"/>
                    </a:cubicBezTo>
                    <a:cubicBezTo>
                      <a:pt x="78567" y="62449"/>
                      <a:pt x="54873" y="26527"/>
                      <a:pt x="22264" y="5696"/>
                    </a:cubicBezTo>
                    <a:cubicBezTo>
                      <a:pt x="21240" y="-1192"/>
                      <a:pt x="10428" y="-2311"/>
                      <a:pt x="8997" y="4991"/>
                    </a:cubicBezTo>
                    <a:cubicBezTo>
                      <a:pt x="-3813" y="64033"/>
                      <a:pt x="-2933" y="123830"/>
                      <a:pt x="11569" y="178048"/>
                    </a:cubicBezTo>
                    <a:cubicBezTo>
                      <a:pt x="12441" y="180518"/>
                      <a:pt x="12753" y="183344"/>
                      <a:pt x="14177" y="185575"/>
                    </a:cubicBezTo>
                    <a:cubicBezTo>
                      <a:pt x="38554" y="219426"/>
                      <a:pt x="59167" y="255704"/>
                      <a:pt x="74919" y="295521"/>
                    </a:cubicBezTo>
                    <a:cubicBezTo>
                      <a:pt x="77172" y="301661"/>
                      <a:pt x="86879" y="300455"/>
                      <a:pt x="87446" y="293879"/>
                    </a:cubicBezTo>
                    <a:cubicBezTo>
                      <a:pt x="93636" y="241834"/>
                      <a:pt x="106395" y="192608"/>
                      <a:pt x="125366" y="147560"/>
                    </a:cubicBezTo>
                    <a:cubicBezTo>
                      <a:pt x="126986" y="144022"/>
                      <a:pt x="124799" y="139553"/>
                      <a:pt x="120985" y="138732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517" name="Freeform 227"/>
              <p:cNvSpPr/>
              <p:nvPr/>
            </p:nvSpPr>
            <p:spPr>
              <a:xfrm>
                <a:off x="10008720" y="4877640"/>
                <a:ext cx="298440" cy="331920"/>
              </a:xfrm>
              <a:custGeom>
                <a:avLst/>
                <a:gdLst>
                  <a:gd name="textAreaLeft" fmla="*/ 0 w 298440"/>
                  <a:gd name="textAreaRight" fmla="*/ 300240 w 298440"/>
                  <a:gd name="textAreaTop" fmla="*/ 0 h 331920"/>
                  <a:gd name="textAreaBottom" fmla="*/ 333720 h 331920"/>
                  <a:gd name="GluePoint1X" fmla="*/ 298615 w 300235"/>
                  <a:gd name="GluePoint1Y" fmla="*/ 2222 h 333557"/>
                  <a:gd name="GluePoint2X" fmla="*/ 292294 w 300235"/>
                  <a:gd name="GluePoint2Y" fmla="*/ 159 h 333557"/>
                  <a:gd name="GluePoint3X" fmla="*/ 279310 w 300235"/>
                  <a:gd name="GluePoint3Y" fmla="*/ 3493 h 333557"/>
                  <a:gd name="GluePoint4X" fmla="*/ 124381 w 300235"/>
                  <a:gd name="GluePoint4Y" fmla="*/ 93313 h 333557"/>
                  <a:gd name="GluePoint5X" fmla="*/ 122114 w 300235"/>
                  <a:gd name="GluePoint5Y" fmla="*/ 97128 h 333557"/>
                  <a:gd name="GluePoint6X" fmla="*/ 3159 w 300235"/>
                  <a:gd name="GluePoint6Y" fmla="*/ 320341 h 333557"/>
                  <a:gd name="GluePoint7X" fmla="*/ 375 w 300235"/>
                  <a:gd name="GluePoint7Y" fmla="*/ 328595 h 333557"/>
                  <a:gd name="GluePoint8X" fmla="*/ 7235 w 300235"/>
                  <a:gd name="GluePoint8Y" fmla="*/ 333557 h 333557"/>
                  <a:gd name="GluePoint9X" fmla="*/ 7540 w 300235"/>
                  <a:gd name="GluePoint9Y" fmla="*/ 333550 h 333557"/>
                  <a:gd name="GluePoint10X" fmla="*/ 27310 w 300235"/>
                  <a:gd name="GluePoint10Y" fmla="*/ 332714 h 333557"/>
                  <a:gd name="GluePoint11X" fmla="*/ 91801 w 300235"/>
                  <a:gd name="GluePoint11Y" fmla="*/ 330440 h 333557"/>
                  <a:gd name="GluePoint12X" fmla="*/ 98035 w 300235"/>
                  <a:gd name="GluePoint12Y" fmla="*/ 325325 h 333557"/>
                  <a:gd name="GluePoint13X" fmla="*/ 211832 w 300235"/>
                  <a:gd name="GluePoint13Y" fmla="*/ 185509 h 333557"/>
                  <a:gd name="GluePoint14X" fmla="*/ 214114 w 300235"/>
                  <a:gd name="GluePoint14Y" fmla="*/ 183308 h 333557"/>
                  <a:gd name="GluePoint15X" fmla="*/ 299843 w 300235"/>
                  <a:gd name="GluePoint15Y" fmla="*/ 8761 h 333557"/>
                  <a:gd name="GluePoint16X" fmla="*/ 298615 w 300235"/>
                  <a:gd name="GluePoint16Y" fmla="*/ 2222 h 33355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300235" h="333557">
                    <a:moveTo>
                      <a:pt x="298615" y="2222"/>
                    </a:moveTo>
                    <a:cubicBezTo>
                      <a:pt x="297046" y="427"/>
                      <a:pt x="294619" y="-364"/>
                      <a:pt x="292294" y="159"/>
                    </a:cubicBezTo>
                    <a:cubicBezTo>
                      <a:pt x="290761" y="500"/>
                      <a:pt x="280814" y="3109"/>
                      <a:pt x="279310" y="3493"/>
                    </a:cubicBezTo>
                    <a:cubicBezTo>
                      <a:pt x="217144" y="19478"/>
                      <a:pt x="158516" y="38362"/>
                      <a:pt x="124381" y="93313"/>
                    </a:cubicBezTo>
                    <a:cubicBezTo>
                      <a:pt x="124279" y="93488"/>
                      <a:pt x="122383" y="95885"/>
                      <a:pt x="122114" y="97128"/>
                    </a:cubicBezTo>
                    <a:cubicBezTo>
                      <a:pt x="104291" y="178026"/>
                      <a:pt x="63682" y="279144"/>
                      <a:pt x="3159" y="320341"/>
                    </a:cubicBezTo>
                    <a:cubicBezTo>
                      <a:pt x="470" y="322179"/>
                      <a:pt x="-649" y="325499"/>
                      <a:pt x="375" y="328595"/>
                    </a:cubicBezTo>
                    <a:cubicBezTo>
                      <a:pt x="1371" y="331595"/>
                      <a:pt x="4103" y="333557"/>
                      <a:pt x="7235" y="333557"/>
                    </a:cubicBezTo>
                    <a:cubicBezTo>
                      <a:pt x="7336" y="333557"/>
                      <a:pt x="7438" y="333557"/>
                      <a:pt x="7540" y="333550"/>
                    </a:cubicBezTo>
                    <a:cubicBezTo>
                      <a:pt x="14123" y="333281"/>
                      <a:pt x="20713" y="332998"/>
                      <a:pt x="27310" y="332714"/>
                    </a:cubicBezTo>
                    <a:cubicBezTo>
                      <a:pt x="48453" y="331806"/>
                      <a:pt x="70323" y="330869"/>
                      <a:pt x="91801" y="330440"/>
                    </a:cubicBezTo>
                    <a:cubicBezTo>
                      <a:pt x="94817" y="330382"/>
                      <a:pt x="97389" y="328268"/>
                      <a:pt x="98035" y="325325"/>
                    </a:cubicBezTo>
                    <a:cubicBezTo>
                      <a:pt x="110111" y="270330"/>
                      <a:pt x="150531" y="220668"/>
                      <a:pt x="211832" y="185509"/>
                    </a:cubicBezTo>
                    <a:cubicBezTo>
                      <a:pt x="212762" y="184972"/>
                      <a:pt x="213547" y="184216"/>
                      <a:pt x="214114" y="183308"/>
                    </a:cubicBezTo>
                    <a:cubicBezTo>
                      <a:pt x="249048" y="127383"/>
                      <a:pt x="277893" y="68653"/>
                      <a:pt x="299843" y="8761"/>
                    </a:cubicBezTo>
                    <a:cubicBezTo>
                      <a:pt x="300657" y="6524"/>
                      <a:pt x="300184" y="4017"/>
                      <a:pt x="298615" y="222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  <p:grpSp>
          <p:nvGrpSpPr>
            <p:cNvPr id="518" name="Afbeelding 153"/>
            <p:cNvGrpSpPr/>
            <p:nvPr/>
          </p:nvGrpSpPr>
          <p:grpSpPr>
            <a:xfrm>
              <a:off x="9726120" y="4772520"/>
              <a:ext cx="590040" cy="437760"/>
              <a:chOff x="9726120" y="4772520"/>
              <a:chExt cx="590040" cy="437760"/>
            </a:xfrm>
          </p:grpSpPr>
          <p:sp>
            <p:nvSpPr>
              <p:cNvPr id="519" name="Freeform 229"/>
              <p:cNvSpPr/>
              <p:nvPr/>
            </p:nvSpPr>
            <p:spPr>
              <a:xfrm>
                <a:off x="9726120" y="4876560"/>
                <a:ext cx="212760" cy="332640"/>
              </a:xfrm>
              <a:custGeom>
                <a:avLst/>
                <a:gdLst>
                  <a:gd name="textAreaLeft" fmla="*/ 0 w 212760"/>
                  <a:gd name="textAreaRight" fmla="*/ 214560 w 212760"/>
                  <a:gd name="textAreaTop" fmla="*/ 0 h 332640"/>
                  <a:gd name="textAreaBottom" fmla="*/ 334440 h 332640"/>
                  <a:gd name="GluePoint1X" fmla="*/ 207023 w 214652"/>
                  <a:gd name="GluePoint1Y" fmla="*/ 280165 h 334562"/>
                  <a:gd name="GluePoint2X" fmla="*/ 206514 w 214652"/>
                  <a:gd name="GluePoint2Y" fmla="*/ 268402 h 334562"/>
                  <a:gd name="GluePoint3X" fmla="*/ 104662 w 214652"/>
                  <a:gd name="GluePoint3Y" fmla="*/ 83560 h 334562"/>
                  <a:gd name="GluePoint4X" fmla="*/ 18613 w 214652"/>
                  <a:gd name="GluePoint4Y" fmla="*/ 3418 h 334562"/>
                  <a:gd name="GluePoint5X" fmla="*/ 4481 w 214652"/>
                  <a:gd name="GluePoint5Y" fmla="*/ 178 h 334562"/>
                  <a:gd name="GluePoint6X" fmla="*/ 5 w 214652"/>
                  <a:gd name="GluePoint6Y" fmla="*/ 6630 h 334562"/>
                  <a:gd name="GluePoint7X" fmla="*/ 34256 w 214652"/>
                  <a:gd name="GluePoint7Y" fmla="*/ 164850 h 334562"/>
                  <a:gd name="GluePoint8X" fmla="*/ 46681 w 214652"/>
                  <a:gd name="GluePoint8Y" fmla="*/ 206010 h 334562"/>
                  <a:gd name="GluePoint9X" fmla="*/ 51527 w 214652"/>
                  <a:gd name="GluePoint9Y" fmla="*/ 211932 h 334562"/>
                  <a:gd name="GluePoint10X" fmla="*/ 127702 w 214652"/>
                  <a:gd name="GluePoint10Y" fmla="*/ 252047 h 334562"/>
                  <a:gd name="GluePoint11X" fmla="*/ 189795 w 214652"/>
                  <a:gd name="GluePoint11Y" fmla="*/ 330866 h 334562"/>
                  <a:gd name="GluePoint12X" fmla="*/ 195463 w 214652"/>
                  <a:gd name="GluePoint12Y" fmla="*/ 334550 h 334562"/>
                  <a:gd name="GluePoint13X" fmla="*/ 213605 w 214652"/>
                  <a:gd name="GluePoint13Y" fmla="*/ 331963 h 334562"/>
                  <a:gd name="GluePoint14X" fmla="*/ 214012 w 214652"/>
                  <a:gd name="GluePoint14Y" fmla="*/ 325598 h 334562"/>
                  <a:gd name="GluePoint15X" fmla="*/ 207023 w 214652"/>
                  <a:gd name="GluePoint15Y" fmla="*/ 280165 h 33456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214652" h="334562">
                    <a:moveTo>
                      <a:pt x="207023" y="280165"/>
                    </a:moveTo>
                    <a:cubicBezTo>
                      <a:pt x="206993" y="276903"/>
                      <a:pt x="206739" y="269041"/>
                      <a:pt x="206514" y="268402"/>
                    </a:cubicBezTo>
                    <a:cubicBezTo>
                      <a:pt x="179834" y="192859"/>
                      <a:pt x="146498" y="132379"/>
                      <a:pt x="104662" y="83560"/>
                    </a:cubicBezTo>
                    <a:cubicBezTo>
                      <a:pt x="74305" y="47420"/>
                      <a:pt x="46964" y="21953"/>
                      <a:pt x="18613" y="3418"/>
                    </a:cubicBezTo>
                    <a:cubicBezTo>
                      <a:pt x="16629" y="2118"/>
                      <a:pt x="7249" y="-738"/>
                      <a:pt x="4481" y="178"/>
                    </a:cubicBezTo>
                    <a:cubicBezTo>
                      <a:pt x="1713" y="1086"/>
                      <a:pt x="-111" y="3723"/>
                      <a:pt x="5" y="6630"/>
                    </a:cubicBezTo>
                    <a:cubicBezTo>
                      <a:pt x="2170" y="60491"/>
                      <a:pt x="17458" y="112267"/>
                      <a:pt x="34256" y="164850"/>
                    </a:cubicBezTo>
                    <a:cubicBezTo>
                      <a:pt x="38310" y="178764"/>
                      <a:pt x="45823" y="191639"/>
                      <a:pt x="46681" y="206010"/>
                    </a:cubicBezTo>
                    <a:cubicBezTo>
                      <a:pt x="46848" y="208823"/>
                      <a:pt x="48802" y="211213"/>
                      <a:pt x="51527" y="211932"/>
                    </a:cubicBezTo>
                    <a:cubicBezTo>
                      <a:pt x="77270" y="218697"/>
                      <a:pt x="102896" y="232189"/>
                      <a:pt x="127702" y="252047"/>
                    </a:cubicBezTo>
                    <a:cubicBezTo>
                      <a:pt x="153495" y="271737"/>
                      <a:pt x="173120" y="296375"/>
                      <a:pt x="189795" y="330866"/>
                    </a:cubicBezTo>
                    <a:cubicBezTo>
                      <a:pt x="190849" y="333053"/>
                      <a:pt x="193036" y="334477"/>
                      <a:pt x="195463" y="334550"/>
                    </a:cubicBezTo>
                    <a:cubicBezTo>
                      <a:pt x="199626" y="334681"/>
                      <a:pt x="212399" y="333816"/>
                      <a:pt x="213605" y="331963"/>
                    </a:cubicBezTo>
                    <a:cubicBezTo>
                      <a:pt x="214840" y="330059"/>
                      <a:pt x="214993" y="327647"/>
                      <a:pt x="214012" y="325598"/>
                    </a:cubicBezTo>
                    <a:cubicBezTo>
                      <a:pt x="207298" y="311634"/>
                      <a:pt x="207168" y="296346"/>
                      <a:pt x="207023" y="280165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520" name="Freeform 230"/>
              <p:cNvSpPr/>
              <p:nvPr/>
            </p:nvSpPr>
            <p:spPr>
              <a:xfrm>
                <a:off x="9944280" y="4772520"/>
                <a:ext cx="193680" cy="437760"/>
              </a:xfrm>
              <a:custGeom>
                <a:avLst/>
                <a:gdLst>
                  <a:gd name="textAreaLeft" fmla="*/ 0 w 193680"/>
                  <a:gd name="textAreaRight" fmla="*/ 195480 w 193680"/>
                  <a:gd name="textAreaTop" fmla="*/ 0 h 437760"/>
                  <a:gd name="textAreaBottom" fmla="*/ 439560 h 437760"/>
                  <a:gd name="GluePoint1X" fmla="*/ 191869 w 195421"/>
                  <a:gd name="GluePoint1Y" fmla="*/ 714 h 439519"/>
                  <a:gd name="GluePoint2X" fmla="*/ 185082 w 195421"/>
                  <a:gd name="GluePoint2Y" fmla="*/ 1230 h 439519"/>
                  <a:gd name="GluePoint3X" fmla="*/ 116392 w 195421"/>
                  <a:gd name="GluePoint3Y" fmla="*/ 60868 h 439519"/>
                  <a:gd name="GluePoint4X" fmla="*/ 22939 w 195421"/>
                  <a:gd name="GluePoint4Y" fmla="*/ 234673 h 439519"/>
                  <a:gd name="GluePoint5X" fmla="*/ 611 w 195421"/>
                  <a:gd name="GluePoint5Y" fmla="*/ 430080 h 439519"/>
                  <a:gd name="GluePoint6X" fmla="*/ 8465 w 195421"/>
                  <a:gd name="GluePoint6Y" fmla="*/ 439438 h 439519"/>
                  <a:gd name="GluePoint7X" fmla="*/ 52133 w 195421"/>
                  <a:gd name="GluePoint7Y" fmla="*/ 439365 h 439519"/>
                  <a:gd name="GluePoint8X" fmla="*/ 88433 w 195421"/>
                  <a:gd name="GluePoint8Y" fmla="*/ 389776 h 439519"/>
                  <a:gd name="GluePoint9X" fmla="*/ 160074 w 195421"/>
                  <a:gd name="GluePoint9Y" fmla="*/ 250447 h 439519"/>
                  <a:gd name="GluePoint10X" fmla="*/ 195422 w 195421"/>
                  <a:gd name="GluePoint10Y" fmla="*/ 6527 h 439519"/>
                  <a:gd name="GluePoint11X" fmla="*/ 191869 w 195421"/>
                  <a:gd name="GluePoint11Y" fmla="*/ 714 h 43951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195421" h="439519">
                    <a:moveTo>
                      <a:pt x="191869" y="714"/>
                    </a:moveTo>
                    <a:cubicBezTo>
                      <a:pt x="189696" y="-397"/>
                      <a:pt x="187074" y="-201"/>
                      <a:pt x="185082" y="1230"/>
                    </a:cubicBezTo>
                    <a:cubicBezTo>
                      <a:pt x="157705" y="20993"/>
                      <a:pt x="135246" y="40480"/>
                      <a:pt x="116392" y="60868"/>
                    </a:cubicBezTo>
                    <a:cubicBezTo>
                      <a:pt x="74257" y="107238"/>
                      <a:pt x="42811" y="165713"/>
                      <a:pt x="22939" y="234673"/>
                    </a:cubicBezTo>
                    <a:cubicBezTo>
                      <a:pt x="5392" y="295553"/>
                      <a:pt x="-2332" y="363125"/>
                      <a:pt x="611" y="430080"/>
                    </a:cubicBezTo>
                    <a:cubicBezTo>
                      <a:pt x="669" y="431453"/>
                      <a:pt x="5515" y="439351"/>
                      <a:pt x="8465" y="439438"/>
                    </a:cubicBezTo>
                    <a:cubicBezTo>
                      <a:pt x="14852" y="439612"/>
                      <a:pt x="48057" y="439467"/>
                      <a:pt x="52133" y="439365"/>
                    </a:cubicBezTo>
                    <a:cubicBezTo>
                      <a:pt x="54008" y="439322"/>
                      <a:pt x="88404" y="389813"/>
                      <a:pt x="88433" y="389776"/>
                    </a:cubicBezTo>
                    <a:cubicBezTo>
                      <a:pt x="120875" y="347584"/>
                      <a:pt x="143907" y="299688"/>
                      <a:pt x="160074" y="250447"/>
                    </a:cubicBezTo>
                    <a:cubicBezTo>
                      <a:pt x="187880" y="165735"/>
                      <a:pt x="195364" y="77034"/>
                      <a:pt x="195422" y="6527"/>
                    </a:cubicBezTo>
                    <a:cubicBezTo>
                      <a:pt x="195422" y="4071"/>
                      <a:pt x="194049" y="1826"/>
                      <a:pt x="191869" y="71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521" name="Freeform 231"/>
              <p:cNvSpPr/>
              <p:nvPr/>
            </p:nvSpPr>
            <p:spPr>
              <a:xfrm>
                <a:off x="10114200" y="5035320"/>
                <a:ext cx="201960" cy="170280"/>
              </a:xfrm>
              <a:custGeom>
                <a:avLst/>
                <a:gdLst>
                  <a:gd name="textAreaLeft" fmla="*/ 0 w 201960"/>
                  <a:gd name="textAreaRight" fmla="*/ 203760 w 201960"/>
                  <a:gd name="textAreaTop" fmla="*/ 0 h 170280"/>
                  <a:gd name="textAreaBottom" fmla="*/ 172080 h 170280"/>
                  <a:gd name="GluePoint1X" fmla="*/ 202706 w 203716"/>
                  <a:gd name="GluePoint1Y" fmla="*/ 3032 h 172252"/>
                  <a:gd name="GluePoint2X" fmla="*/ 194888 w 203716"/>
                  <a:gd name="GluePoint2Y" fmla="*/ 424 h 172252"/>
                  <a:gd name="GluePoint3X" fmla="*/ 179579 w 203716"/>
                  <a:gd name="GluePoint3Y" fmla="*/ 6375 h 172252"/>
                  <a:gd name="GluePoint4X" fmla="*/ 179499 w 203716"/>
                  <a:gd name="GluePoint4Y" fmla="*/ 6404 h 172252"/>
                  <a:gd name="GluePoint5X" fmla="*/ 331 w 203716"/>
                  <a:gd name="GluePoint5Y" fmla="*/ 163679 h 172252"/>
                  <a:gd name="GluePoint6X" fmla="*/ 1283 w 203716"/>
                  <a:gd name="GluePoint6Y" fmla="*/ 169615 h 172252"/>
                  <a:gd name="GluePoint7X" fmla="*/ 6514 w 203716"/>
                  <a:gd name="GluePoint7Y" fmla="*/ 172253 h 172252"/>
                  <a:gd name="GluePoint8X" fmla="*/ 6682 w 203716"/>
                  <a:gd name="GluePoint8Y" fmla="*/ 172253 h 172252"/>
                  <a:gd name="GluePoint9X" fmla="*/ 73701 w 203716"/>
                  <a:gd name="GluePoint9Y" fmla="*/ 169419 h 172252"/>
                  <a:gd name="GluePoint10X" fmla="*/ 82507 w 203716"/>
                  <a:gd name="GluePoint10Y" fmla="*/ 168794 h 172252"/>
                  <a:gd name="GluePoint11X" fmla="*/ 82994 w 203716"/>
                  <a:gd name="GluePoint11Y" fmla="*/ 168780 h 172252"/>
                  <a:gd name="GluePoint12X" fmla="*/ 122164 w 203716"/>
                  <a:gd name="GluePoint12Y" fmla="*/ 164551 h 172252"/>
                  <a:gd name="GluePoint13X" fmla="*/ 127643 w 203716"/>
                  <a:gd name="GluePoint13Y" fmla="*/ 157343 h 172252"/>
                  <a:gd name="GluePoint14X" fmla="*/ 152899 w 203716"/>
                  <a:gd name="GluePoint14Y" fmla="*/ 75363 h 172252"/>
                  <a:gd name="GluePoint15X" fmla="*/ 201718 w 203716"/>
                  <a:gd name="GluePoint15Y" fmla="*/ 11221 h 172252"/>
                  <a:gd name="GluePoint16X" fmla="*/ 202706 w 203716"/>
                  <a:gd name="GluePoint16Y" fmla="*/ 3032 h 172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203716" h="172252">
                    <a:moveTo>
                      <a:pt x="202706" y="3032"/>
                    </a:moveTo>
                    <a:cubicBezTo>
                      <a:pt x="201049" y="417"/>
                      <a:pt x="197787" y="-673"/>
                      <a:pt x="194888" y="424"/>
                    </a:cubicBezTo>
                    <a:cubicBezTo>
                      <a:pt x="189533" y="2451"/>
                      <a:pt x="184374" y="4456"/>
                      <a:pt x="179579" y="6375"/>
                    </a:cubicBezTo>
                    <a:cubicBezTo>
                      <a:pt x="179550" y="6382"/>
                      <a:pt x="179528" y="6396"/>
                      <a:pt x="179499" y="6404"/>
                    </a:cubicBezTo>
                    <a:cubicBezTo>
                      <a:pt x="80459" y="47463"/>
                      <a:pt x="21853" y="98904"/>
                      <a:pt x="331" y="163679"/>
                    </a:cubicBezTo>
                    <a:cubicBezTo>
                      <a:pt x="-337" y="165692"/>
                      <a:pt x="19" y="167908"/>
                      <a:pt x="1283" y="169615"/>
                    </a:cubicBezTo>
                    <a:cubicBezTo>
                      <a:pt x="2511" y="171272"/>
                      <a:pt x="4458" y="172253"/>
                      <a:pt x="6514" y="172253"/>
                    </a:cubicBezTo>
                    <a:cubicBezTo>
                      <a:pt x="6573" y="172253"/>
                      <a:pt x="6631" y="172253"/>
                      <a:pt x="6682" y="172253"/>
                    </a:cubicBezTo>
                    <a:cubicBezTo>
                      <a:pt x="28101" y="171693"/>
                      <a:pt x="51039" y="170967"/>
                      <a:pt x="73701" y="169419"/>
                    </a:cubicBezTo>
                    <a:cubicBezTo>
                      <a:pt x="75474" y="169296"/>
                      <a:pt x="80902" y="168794"/>
                      <a:pt x="82507" y="168794"/>
                    </a:cubicBezTo>
                    <a:cubicBezTo>
                      <a:pt x="82667" y="168794"/>
                      <a:pt x="82827" y="168787"/>
                      <a:pt x="82994" y="168780"/>
                    </a:cubicBezTo>
                    <a:cubicBezTo>
                      <a:pt x="98361" y="167639"/>
                      <a:pt x="110808" y="166295"/>
                      <a:pt x="122164" y="164551"/>
                    </a:cubicBezTo>
                    <a:cubicBezTo>
                      <a:pt x="125637" y="164021"/>
                      <a:pt x="128057" y="160831"/>
                      <a:pt x="127643" y="157343"/>
                    </a:cubicBezTo>
                    <a:cubicBezTo>
                      <a:pt x="124598" y="131768"/>
                      <a:pt x="133092" y="104187"/>
                      <a:pt x="152899" y="75363"/>
                    </a:cubicBezTo>
                    <a:cubicBezTo>
                      <a:pt x="154875" y="72486"/>
                      <a:pt x="184163" y="28099"/>
                      <a:pt x="201718" y="11221"/>
                    </a:cubicBezTo>
                    <a:cubicBezTo>
                      <a:pt x="203948" y="9063"/>
                      <a:pt x="204362" y="5648"/>
                      <a:pt x="202706" y="3032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  <p:sp>
          <p:nvSpPr>
            <p:cNvPr id="522" name="Freeform 232"/>
            <p:cNvSpPr/>
            <p:nvPr/>
          </p:nvSpPr>
          <p:spPr>
            <a:xfrm>
              <a:off x="9582480" y="4749840"/>
              <a:ext cx="794160" cy="985320"/>
            </a:xfrm>
            <a:custGeom>
              <a:avLst/>
              <a:gdLst>
                <a:gd name="textAreaLeft" fmla="*/ 0 w 794160"/>
                <a:gd name="textAreaRight" fmla="*/ 795960 w 794160"/>
                <a:gd name="textAreaTop" fmla="*/ 0 h 985320"/>
                <a:gd name="textAreaBottom" fmla="*/ 987120 h 985320"/>
                <a:gd name="GluePoint1X" fmla="*/ 789743 w 795908"/>
                <a:gd name="GluePoint1Y" fmla="*/ 250831 h 987259"/>
                <a:gd name="GluePoint2X" fmla="*/ 789627 w 795908"/>
                <a:gd name="GluePoint2Y" fmla="*/ 250802 h 987259"/>
                <a:gd name="GluePoint3X" fmla="*/ 769973 w 795908"/>
                <a:gd name="GluePoint3Y" fmla="*/ 253621 h 987259"/>
                <a:gd name="GluePoint4X" fmla="*/ 670766 w 795908"/>
                <a:gd name="GluePoint4Y" fmla="*/ 288163 h 987259"/>
                <a:gd name="GluePoint5X" fmla="*/ 670359 w 795908"/>
                <a:gd name="GluePoint5Y" fmla="*/ 287683 h 987259"/>
                <a:gd name="GluePoint6X" fmla="*/ 726495 w 795908"/>
                <a:gd name="GluePoint6Y" fmla="*/ 178777 h 987259"/>
                <a:gd name="GluePoint7X" fmla="*/ 740736 w 795908"/>
                <a:gd name="GluePoint7Y" fmla="*/ 122801 h 987259"/>
                <a:gd name="GluePoint8X" fmla="*/ 729169 w 795908"/>
                <a:gd name="GluePoint8Y" fmla="*/ 115738 h 987259"/>
                <a:gd name="GluePoint9X" fmla="*/ 729045 w 795908"/>
                <a:gd name="GluePoint9Y" fmla="*/ 115767 h 987259"/>
                <a:gd name="GluePoint10X" fmla="*/ 563617 w 795908"/>
                <a:gd name="GluePoint10Y" fmla="*/ 182605 h 987259"/>
                <a:gd name="GluePoint11X" fmla="*/ 563058 w 795908"/>
                <a:gd name="GluePoint11Y" fmla="*/ 182344 h 987259"/>
                <a:gd name="GluePoint12X" fmla="*/ 572183 w 795908"/>
                <a:gd name="GluePoint12Y" fmla="*/ 13959 h 987259"/>
                <a:gd name="GluePoint13X" fmla="*/ 572278 w 795908"/>
                <a:gd name="GluePoint13Y" fmla="*/ 13697 h 987259"/>
                <a:gd name="GluePoint14X" fmla="*/ 565405 w 795908"/>
                <a:gd name="GluePoint14Y" fmla="*/ 997 h 987259"/>
                <a:gd name="GluePoint15X" fmla="*/ 565172 w 795908"/>
                <a:gd name="GluePoint15Y" fmla="*/ 982 h 987259"/>
                <a:gd name="GluePoint16X" fmla="*/ 550124 w 795908"/>
                <a:gd name="GluePoint16Y" fmla="*/ 6671 h 987259"/>
                <a:gd name="GluePoint17X" fmla="*/ 549965 w 795908"/>
                <a:gd name="GluePoint17Y" fmla="*/ 6824 h 987259"/>
                <a:gd name="GluePoint18X" fmla="*/ 394426 w 795908"/>
                <a:gd name="GluePoint18Y" fmla="*/ 173414 h 987259"/>
                <a:gd name="GluePoint19X" fmla="*/ 393830 w 795908"/>
                <a:gd name="GluePoint19Y" fmla="*/ 173349 h 987259"/>
                <a:gd name="GluePoint20X" fmla="*/ 354500 w 795908"/>
                <a:gd name="GluePoint20Y" fmla="*/ 98075 h 987259"/>
                <a:gd name="GluePoint21X" fmla="*/ 285308 w 795908"/>
                <a:gd name="GluePoint21Y" fmla="*/ 29987 h 987259"/>
                <a:gd name="GluePoint22X" fmla="*/ 270195 w 795908"/>
                <a:gd name="GluePoint22Y" fmla="*/ 36556 h 987259"/>
                <a:gd name="GluePoint23X" fmla="*/ 270137 w 795908"/>
                <a:gd name="GluePoint23Y" fmla="*/ 36679 h 987259"/>
                <a:gd name="GluePoint24X" fmla="*/ 257444 w 795908"/>
                <a:gd name="GluePoint24Y" fmla="*/ 191303 h 987259"/>
                <a:gd name="GluePoint25X" fmla="*/ 256877 w 795908"/>
                <a:gd name="GluePoint25Y" fmla="*/ 191557 h 987259"/>
                <a:gd name="GluePoint26X" fmla="*/ 213660 w 795908"/>
                <a:gd name="GluePoint26Y" fmla="*/ 148929 h 987259"/>
                <a:gd name="GluePoint27X" fmla="*/ 145281 w 795908"/>
                <a:gd name="GluePoint27Y" fmla="*/ 105058 h 987259"/>
                <a:gd name="GluePoint28X" fmla="*/ 130953 w 795908"/>
                <a:gd name="GluePoint28Y" fmla="*/ 117409 h 987259"/>
                <a:gd name="GluePoint29X" fmla="*/ 130975 w 795908"/>
                <a:gd name="GluePoint29Y" fmla="*/ 117577 h 987259"/>
                <a:gd name="GluePoint30X" fmla="*/ 138917 w 795908"/>
                <a:gd name="GluePoint30Y" fmla="*/ 206917 h 987259"/>
                <a:gd name="GluePoint31X" fmla="*/ 138408 w 795908"/>
                <a:gd name="GluePoint31Y" fmla="*/ 207237 h 987259"/>
                <a:gd name="GluePoint32X" fmla="*/ 16074 w 795908"/>
                <a:gd name="GluePoint32Y" fmla="*/ 165437 h 987259"/>
                <a:gd name="GluePoint33X" fmla="*/ 15921 w 795908"/>
                <a:gd name="GluePoint33Y" fmla="*/ 165386 h 987259"/>
                <a:gd name="GluePoint34X" fmla="*/ 307 w 795908"/>
                <a:gd name="GluePoint34Y" fmla="*/ 169680 h 987259"/>
                <a:gd name="GluePoint35X" fmla="*/ 12419 w 795908"/>
                <a:gd name="GluePoint35Y" fmla="*/ 199092 h 987259"/>
                <a:gd name="GluePoint36X" fmla="*/ 25737 w 795908"/>
                <a:gd name="GluePoint36Y" fmla="*/ 223054 h 987259"/>
                <a:gd name="GluePoint37X" fmla="*/ 103496 w 795908"/>
                <a:gd name="GluePoint37Y" fmla="*/ 325240 h 987259"/>
                <a:gd name="GluePoint38X" fmla="*/ 103350 w 795908"/>
                <a:gd name="GluePoint38Y" fmla="*/ 325822 h 987259"/>
                <a:gd name="GluePoint39X" fmla="*/ 11314 w 795908"/>
                <a:gd name="GluePoint39Y" fmla="*/ 354464 h 987259"/>
                <a:gd name="GluePoint40X" fmla="*/ 13894 w 795908"/>
                <a:gd name="GluePoint40Y" fmla="*/ 370942 h 987259"/>
                <a:gd name="GluePoint41X" fmla="*/ 150200 w 795908"/>
                <a:gd name="GluePoint41Y" fmla="*/ 420662 h 987259"/>
                <a:gd name="GluePoint42X" fmla="*/ 150026 w 795908"/>
                <a:gd name="GluePoint42Y" fmla="*/ 421251 h 987259"/>
                <a:gd name="GluePoint43X" fmla="*/ 107652 w 795908"/>
                <a:gd name="GluePoint43Y" fmla="*/ 436516 h 987259"/>
                <a:gd name="GluePoint44X" fmla="*/ 107514 w 795908"/>
                <a:gd name="GluePoint44Y" fmla="*/ 436640 h 987259"/>
                <a:gd name="GluePoint45X" fmla="*/ 102021 w 795908"/>
                <a:gd name="GluePoint45Y" fmla="*/ 448192 h 987259"/>
                <a:gd name="GluePoint46X" fmla="*/ 116356 w 795908"/>
                <a:gd name="GluePoint46Y" fmla="*/ 560907 h 987259"/>
                <a:gd name="GluePoint47X" fmla="*/ 167907 w 795908"/>
                <a:gd name="GluePoint47Y" fmla="*/ 881205 h 987259"/>
                <a:gd name="GluePoint48X" fmla="*/ 167922 w 795908"/>
                <a:gd name="GluePoint48Y" fmla="*/ 881256 h 987259"/>
                <a:gd name="GluePoint49X" fmla="*/ 624541 w 795908"/>
                <a:gd name="GluePoint49Y" fmla="*/ 914301 h 987259"/>
                <a:gd name="GluePoint50X" fmla="*/ 646563 w 795908"/>
                <a:gd name="GluePoint50Y" fmla="*/ 861943 h 987259"/>
                <a:gd name="GluePoint51X" fmla="*/ 664524 w 795908"/>
                <a:gd name="GluePoint51Y" fmla="*/ 751830 h 987259"/>
                <a:gd name="GluePoint52X" fmla="*/ 708294 w 795908"/>
                <a:gd name="GluePoint52Y" fmla="*/ 454049 h 987259"/>
                <a:gd name="GluePoint53X" fmla="*/ 708352 w 795908"/>
                <a:gd name="GluePoint53Y" fmla="*/ 453896 h 987259"/>
                <a:gd name="GluePoint54X" fmla="*/ 710997 w 795908"/>
                <a:gd name="GluePoint54Y" fmla="*/ 444312 h 987259"/>
                <a:gd name="GluePoint55X" fmla="*/ 711019 w 795908"/>
                <a:gd name="GluePoint55Y" fmla="*/ 444182 h 987259"/>
                <a:gd name="GluePoint56X" fmla="*/ 677232 w 795908"/>
                <a:gd name="GluePoint56Y" fmla="*/ 415903 h 987259"/>
                <a:gd name="GluePoint57X" fmla="*/ 677051 w 795908"/>
                <a:gd name="GluePoint57Y" fmla="*/ 415496 h 987259"/>
                <a:gd name="GluePoint58X" fmla="*/ 754962 w 795908"/>
                <a:gd name="GluePoint58Y" fmla="*/ 308464 h 987259"/>
                <a:gd name="GluePoint59X" fmla="*/ 793464 w 795908"/>
                <a:gd name="GluePoint59Y" fmla="*/ 263873 h 987259"/>
                <a:gd name="GluePoint60X" fmla="*/ 793536 w 795908"/>
                <a:gd name="GluePoint60Y" fmla="*/ 263779 h 987259"/>
                <a:gd name="GluePoint61X" fmla="*/ 789743 w 795908"/>
                <a:gd name="GluePoint61Y" fmla="*/ 250831 h 987259"/>
                <a:gd name="GluePoint62X" fmla="*/ 652347 w 795908"/>
                <a:gd name="GluePoint62Y" fmla="*/ 443382 h 987259"/>
                <a:gd name="GluePoint63X" fmla="*/ 614645 w 795908"/>
                <a:gd name="GluePoint63Y" fmla="*/ 447451 h 987259"/>
                <a:gd name="GluePoint64X" fmla="*/ 614340 w 795908"/>
                <a:gd name="GluePoint64Y" fmla="*/ 446950 h 987259"/>
                <a:gd name="GluePoint65X" fmla="*/ 669320 w 795908"/>
                <a:gd name="GluePoint65Y" fmla="*/ 368879 h 987259"/>
                <a:gd name="GluePoint66X" fmla="*/ 670780 w 795908"/>
                <a:gd name="GluePoint66Y" fmla="*/ 369889 h 987259"/>
                <a:gd name="GluePoint67X" fmla="*/ 652623 w 795908"/>
                <a:gd name="GluePoint67Y" fmla="*/ 443019 h 987259"/>
                <a:gd name="GluePoint68X" fmla="*/ 652347 w 795908"/>
                <a:gd name="GluePoint68Y" fmla="*/ 443382 h 987259"/>
                <a:gd name="GluePoint69X" fmla="*/ 713467 w 795908"/>
                <a:gd name="GluePoint69Y" fmla="*/ 297660 h 987259"/>
                <a:gd name="GluePoint70X" fmla="*/ 727170 w 795908"/>
                <a:gd name="GluePoint70Y" fmla="*/ 292319 h 987259"/>
                <a:gd name="GluePoint71X" fmla="*/ 727519 w 795908"/>
                <a:gd name="GluePoint71Y" fmla="*/ 292857 h 987259"/>
                <a:gd name="GluePoint72X" fmla="*/ 604807 w 795908"/>
                <a:gd name="GluePoint72Y" fmla="*/ 447967 h 987259"/>
                <a:gd name="GluePoint73X" fmla="*/ 604531 w 795908"/>
                <a:gd name="GluePoint73Y" fmla="*/ 448156 h 987259"/>
                <a:gd name="GluePoint74X" fmla="*/ 538456 w 795908"/>
                <a:gd name="GluePoint74Y" fmla="*/ 450953 h 987259"/>
                <a:gd name="GluePoint75X" fmla="*/ 538129 w 795908"/>
                <a:gd name="GluePoint75Y" fmla="*/ 450517 h 987259"/>
                <a:gd name="GluePoint76X" fmla="*/ 713467 w 795908"/>
                <a:gd name="GluePoint76Y" fmla="*/ 297660 h 987259"/>
                <a:gd name="GluePoint77X" fmla="*/ 556082 w 795908"/>
                <a:gd name="GluePoint77Y" fmla="*/ 224209 h 987259"/>
                <a:gd name="GluePoint78X" fmla="*/ 705802 w 795908"/>
                <a:gd name="GluePoint78Y" fmla="*/ 137688 h 987259"/>
                <a:gd name="GluePoint79X" fmla="*/ 706107 w 795908"/>
                <a:gd name="GluePoint79Y" fmla="*/ 138241 h 987259"/>
                <a:gd name="GluePoint80X" fmla="*/ 551767 w 795908"/>
                <a:gd name="GluePoint80Y" fmla="*/ 314494 h 987259"/>
                <a:gd name="GluePoint81X" fmla="*/ 557884 w 795908"/>
                <a:gd name="GluePoint81Y" fmla="*/ 320612 h 987259"/>
                <a:gd name="GluePoint82X" fmla="*/ 715095 w 795908"/>
                <a:gd name="GluePoint82Y" fmla="*/ 135240 h 987259"/>
                <a:gd name="GluePoint83X" fmla="*/ 715283 w 795908"/>
                <a:gd name="GluePoint83Y" fmla="*/ 135116 h 987259"/>
                <a:gd name="GluePoint84X" fmla="*/ 719229 w 795908"/>
                <a:gd name="GluePoint84Y" fmla="*/ 134201 h 987259"/>
                <a:gd name="GluePoint85X" fmla="*/ 719614 w 795908"/>
                <a:gd name="GluePoint85Y" fmla="*/ 134637 h 987259"/>
                <a:gd name="GluePoint86X" fmla="*/ 634735 w 795908"/>
                <a:gd name="GluePoint86Y" fmla="*/ 307338 h 987259"/>
                <a:gd name="GluePoint87X" fmla="*/ 634619 w 795908"/>
                <a:gd name="GluePoint87Y" fmla="*/ 307446 h 987259"/>
                <a:gd name="GluePoint88X" fmla="*/ 517821 w 795908"/>
                <a:gd name="GluePoint88Y" fmla="*/ 451222 h 987259"/>
                <a:gd name="GluePoint89X" fmla="*/ 517509 w 795908"/>
                <a:gd name="GluePoint89Y" fmla="*/ 451476 h 987259"/>
                <a:gd name="GluePoint90X" fmla="*/ 432339 w 795908"/>
                <a:gd name="GluePoint90Y" fmla="*/ 454623 h 987259"/>
                <a:gd name="GluePoint91X" fmla="*/ 432084 w 795908"/>
                <a:gd name="GluePoint91Y" fmla="*/ 453838 h 987259"/>
                <a:gd name="GluePoint92X" fmla="*/ 554542 w 795908"/>
                <a:gd name="GluePoint92Y" fmla="*/ 226164 h 987259"/>
                <a:gd name="GluePoint93X" fmla="*/ 554629 w 795908"/>
                <a:gd name="GluePoint93Y" fmla="*/ 226011 h 987259"/>
                <a:gd name="GluePoint94X" fmla="*/ 556082 w 795908"/>
                <a:gd name="GluePoint94Y" fmla="*/ 224209 h 987259"/>
                <a:gd name="GluePoint95X" fmla="*/ 482851 w 795908"/>
                <a:gd name="GluePoint95Y" fmla="*/ 87649 h 987259"/>
                <a:gd name="GluePoint96X" fmla="*/ 550008 w 795908"/>
                <a:gd name="GluePoint96Y" fmla="*/ 29304 h 987259"/>
                <a:gd name="GluePoint97X" fmla="*/ 550532 w 795908"/>
                <a:gd name="GluePoint97Y" fmla="*/ 29573 h 987259"/>
                <a:gd name="GluePoint98X" fmla="*/ 444901 w 795908"/>
                <a:gd name="GluePoint98Y" fmla="*/ 408209 h 987259"/>
                <a:gd name="GluePoint99X" fmla="*/ 414465 w 795908"/>
                <a:gd name="GluePoint99Y" fmla="*/ 451556 h 987259"/>
                <a:gd name="GluePoint100X" fmla="*/ 413571 w 795908"/>
                <a:gd name="GluePoint100Y" fmla="*/ 454906 h 987259"/>
                <a:gd name="GluePoint101X" fmla="*/ 413259 w 795908"/>
                <a:gd name="GluePoint101Y" fmla="*/ 455262 h 987259"/>
                <a:gd name="GluePoint102X" fmla="*/ 401815 w 795908"/>
                <a:gd name="GluePoint102Y" fmla="*/ 455494 h 987259"/>
                <a:gd name="GluePoint103X" fmla="*/ 401488 w 795908"/>
                <a:gd name="GluePoint103Y" fmla="*/ 455109 h 987259"/>
                <a:gd name="GluePoint104X" fmla="*/ 526794 w 795908"/>
                <a:gd name="GluePoint104Y" fmla="*/ 67428 h 987259"/>
                <a:gd name="GluePoint105X" fmla="*/ 519143 w 795908"/>
                <a:gd name="GluePoint105Y" fmla="*/ 62960 h 987259"/>
                <a:gd name="GluePoint106X" fmla="*/ 397085 w 795908"/>
                <a:gd name="GluePoint106Y" fmla="*/ 455277 h 987259"/>
                <a:gd name="GluePoint107X" fmla="*/ 396765 w 795908"/>
                <a:gd name="GluePoint107Y" fmla="*/ 455553 h 987259"/>
                <a:gd name="GluePoint108X" fmla="*/ 370529 w 795908"/>
                <a:gd name="GluePoint108Y" fmla="*/ 455335 h 987259"/>
                <a:gd name="GluePoint109X" fmla="*/ 370224 w 795908"/>
                <a:gd name="GluePoint109Y" fmla="*/ 455095 h 987259"/>
                <a:gd name="GluePoint110X" fmla="*/ 368821 w 795908"/>
                <a:gd name="GluePoint110Y" fmla="*/ 452268 h 987259"/>
                <a:gd name="GluePoint111X" fmla="*/ 368756 w 795908"/>
                <a:gd name="GluePoint111Y" fmla="*/ 452087 h 987259"/>
                <a:gd name="GluePoint112X" fmla="*/ 482851 w 795908"/>
                <a:gd name="GluePoint112Y" fmla="*/ 87649 h 987259"/>
                <a:gd name="GluePoint113X" fmla="*/ 284697 w 795908"/>
                <a:gd name="GluePoint113Y" fmla="*/ 223018 h 987259"/>
                <a:gd name="GluePoint114X" fmla="*/ 281355 w 795908"/>
                <a:gd name="GluePoint114Y" fmla="*/ 57336 h 987259"/>
                <a:gd name="GluePoint115X" fmla="*/ 282539 w 795908"/>
                <a:gd name="GluePoint115Y" fmla="*/ 57467 h 987259"/>
                <a:gd name="GluePoint116X" fmla="*/ 294623 w 795908"/>
                <a:gd name="GluePoint116Y" fmla="*/ 139461 h 987259"/>
                <a:gd name="GluePoint117X" fmla="*/ 315832 w 795908"/>
                <a:gd name="GluePoint117Y" fmla="*/ 209395 h 987259"/>
                <a:gd name="GluePoint118X" fmla="*/ 325081 w 795908"/>
                <a:gd name="GluePoint118Y" fmla="*/ 231577 h 987259"/>
                <a:gd name="GluePoint119X" fmla="*/ 331591 w 795908"/>
                <a:gd name="GluePoint119Y" fmla="*/ 228830 h 987259"/>
                <a:gd name="GluePoint120X" fmla="*/ 289377 w 795908"/>
                <a:gd name="GluePoint120Y" fmla="*/ 59835 h 987259"/>
                <a:gd name="GluePoint121X" fmla="*/ 289929 w 795908"/>
                <a:gd name="GluePoint121Y" fmla="*/ 59545 h 987259"/>
                <a:gd name="GluePoint122X" fmla="*/ 360676 w 795908"/>
                <a:gd name="GluePoint122Y" fmla="*/ 148391 h 987259"/>
                <a:gd name="GluePoint123X" fmla="*/ 381856 w 795908"/>
                <a:gd name="GluePoint123Y" fmla="*/ 188266 h 987259"/>
                <a:gd name="GluePoint124X" fmla="*/ 385874 w 795908"/>
                <a:gd name="GluePoint124Y" fmla="*/ 191717 h 987259"/>
                <a:gd name="GluePoint125X" fmla="*/ 386085 w 795908"/>
                <a:gd name="GluePoint125Y" fmla="*/ 192146 h 987259"/>
                <a:gd name="GluePoint126X" fmla="*/ 347983 w 795908"/>
                <a:gd name="GluePoint126Y" fmla="*/ 338646 h 987259"/>
                <a:gd name="GluePoint127X" fmla="*/ 347365 w 795908"/>
                <a:gd name="GluePoint127Y" fmla="*/ 338726 h 987259"/>
                <a:gd name="GluePoint128X" fmla="*/ 314597 w 795908"/>
                <a:gd name="GluePoint128Y" fmla="*/ 271859 h 987259"/>
                <a:gd name="GluePoint129X" fmla="*/ 286354 w 795908"/>
                <a:gd name="GluePoint129Y" fmla="*/ 228591 h 987259"/>
                <a:gd name="GluePoint130X" fmla="*/ 286303 w 795908"/>
                <a:gd name="GluePoint130Y" fmla="*/ 228496 h 987259"/>
                <a:gd name="GluePoint131X" fmla="*/ 284697 w 795908"/>
                <a:gd name="GluePoint131Y" fmla="*/ 223018 h 987259"/>
                <a:gd name="GluePoint132X" fmla="*/ 243115 w 795908"/>
                <a:gd name="GluePoint132Y" fmla="*/ 214175 h 987259"/>
                <a:gd name="GluePoint133X" fmla="*/ 343805 w 795908"/>
                <a:gd name="GluePoint133Y" fmla="*/ 396939 h 987259"/>
                <a:gd name="GluePoint134X" fmla="*/ 343826 w 795908"/>
                <a:gd name="GluePoint134Y" fmla="*/ 397041 h 987259"/>
                <a:gd name="GluePoint135X" fmla="*/ 351354 w 795908"/>
                <a:gd name="GluePoint135Y" fmla="*/ 454347 h 987259"/>
                <a:gd name="GluePoint136X" fmla="*/ 351056 w 795908"/>
                <a:gd name="GluePoint136Y" fmla="*/ 454812 h 987259"/>
                <a:gd name="GluePoint137X" fmla="*/ 339315 w 795908"/>
                <a:gd name="GluePoint137Y" fmla="*/ 454455 h 987259"/>
                <a:gd name="GluePoint138X" fmla="*/ 339031 w 795908"/>
                <a:gd name="GluePoint138Y" fmla="*/ 454274 h 987259"/>
                <a:gd name="GluePoint139X" fmla="*/ 282118 w 795908"/>
                <a:gd name="GluePoint139Y" fmla="*/ 378957 h 987259"/>
                <a:gd name="GluePoint140X" fmla="*/ 282017 w 795908"/>
                <a:gd name="GluePoint140Y" fmla="*/ 378818 h 987259"/>
                <a:gd name="GluePoint141X" fmla="*/ 159421 w 795908"/>
                <a:gd name="GluePoint141Y" fmla="*/ 136671 h 987259"/>
                <a:gd name="GluePoint142X" fmla="*/ 159878 w 795908"/>
                <a:gd name="GluePoint142Y" fmla="*/ 136213 h 987259"/>
                <a:gd name="GluePoint143X" fmla="*/ 243115 w 795908"/>
                <a:gd name="GluePoint143Y" fmla="*/ 214175 h 987259"/>
                <a:gd name="GluePoint144X" fmla="*/ 196854 w 795908"/>
                <a:gd name="GluePoint144Y" fmla="*/ 332114 h 987259"/>
                <a:gd name="GluePoint145X" fmla="*/ 196614 w 795908"/>
                <a:gd name="GluePoint145Y" fmla="*/ 331823 h 987259"/>
                <a:gd name="GluePoint146X" fmla="*/ 183950 w 795908"/>
                <a:gd name="GluePoint146Y" fmla="*/ 289413 h 987259"/>
                <a:gd name="GluePoint147X" fmla="*/ 150004 w 795908"/>
                <a:gd name="GluePoint147Y" fmla="*/ 133975 h 987259"/>
                <a:gd name="GluePoint148X" fmla="*/ 150614 w 795908"/>
                <a:gd name="GluePoint148Y" fmla="*/ 133772 h 987259"/>
                <a:gd name="GluePoint149X" fmla="*/ 274780 w 795908"/>
                <a:gd name="GluePoint149Y" fmla="*/ 372258 h 987259"/>
                <a:gd name="GluePoint150X" fmla="*/ 274271 w 795908"/>
                <a:gd name="GluePoint150Y" fmla="*/ 372628 h 987259"/>
                <a:gd name="GluePoint151X" fmla="*/ 196854 w 795908"/>
                <a:gd name="GluePoint151Y" fmla="*/ 332114 h 987259"/>
                <a:gd name="GluePoint152X" fmla="*/ 127153 w 795908"/>
                <a:gd name="GluePoint152Y" fmla="*/ 316383 h 987259"/>
                <a:gd name="GluePoint153X" fmla="*/ 45101 w 795908"/>
                <a:gd name="GluePoint153Y" fmla="*/ 208203 h 987259"/>
                <a:gd name="GluePoint154X" fmla="*/ 45623 w 795908"/>
                <a:gd name="GluePoint154Y" fmla="*/ 207825 h 987259"/>
                <a:gd name="GluePoint155X" fmla="*/ 138568 w 795908"/>
                <a:gd name="GluePoint155Y" fmla="*/ 278093 h 987259"/>
                <a:gd name="GluePoint156X" fmla="*/ 141540 w 795908"/>
                <a:gd name="GluePoint156Y" fmla="*/ 272985 h 987259"/>
                <a:gd name="GluePoint157X" fmla="*/ 34209 w 795908"/>
                <a:gd name="GluePoint157Y" fmla="*/ 183412 h 987259"/>
                <a:gd name="GluePoint158X" fmla="*/ 34543 w 795908"/>
                <a:gd name="GluePoint158Y" fmla="*/ 182867 h 987259"/>
                <a:gd name="GluePoint159X" fmla="*/ 145681 w 795908"/>
                <a:gd name="GluePoint159Y" fmla="*/ 233706 h 987259"/>
                <a:gd name="GluePoint160X" fmla="*/ 145783 w 795908"/>
                <a:gd name="GluePoint160Y" fmla="*/ 233866 h 987259"/>
                <a:gd name="GluePoint161X" fmla="*/ 181545 w 795908"/>
                <a:gd name="GluePoint161Y" fmla="*/ 327936 h 987259"/>
                <a:gd name="GluePoint162X" fmla="*/ 181196 w 795908"/>
                <a:gd name="GluePoint162Y" fmla="*/ 328401 h 987259"/>
                <a:gd name="GluePoint163X" fmla="*/ 131985 w 795908"/>
                <a:gd name="GluePoint163Y" fmla="*/ 323925 h 987259"/>
                <a:gd name="GluePoint164X" fmla="*/ 131665 w 795908"/>
                <a:gd name="GluePoint164Y" fmla="*/ 323649 h 987259"/>
                <a:gd name="GluePoint165X" fmla="*/ 127153 w 795908"/>
                <a:gd name="GluePoint165Y" fmla="*/ 316383 h 987259"/>
                <a:gd name="GluePoint166X" fmla="*/ 171707 w 795908"/>
                <a:gd name="GluePoint166Y" fmla="*/ 351797 h 987259"/>
                <a:gd name="GluePoint167X" fmla="*/ 267594 w 795908"/>
                <a:gd name="GluePoint167Y" fmla="*/ 388024 h 987259"/>
                <a:gd name="GluePoint168X" fmla="*/ 292392 w 795908"/>
                <a:gd name="GluePoint168Y" fmla="*/ 409182 h 987259"/>
                <a:gd name="GluePoint169X" fmla="*/ 325473 w 795908"/>
                <a:gd name="GluePoint169Y" fmla="*/ 453504 h 987259"/>
                <a:gd name="GluePoint170X" fmla="*/ 325154 w 795908"/>
                <a:gd name="GluePoint170Y" fmla="*/ 453976 h 987259"/>
                <a:gd name="GluePoint171X" fmla="*/ 254377 w 795908"/>
                <a:gd name="GluePoint171Y" fmla="*/ 450481 h 987259"/>
                <a:gd name="GluePoint172X" fmla="*/ 254137 w 795908"/>
                <a:gd name="GluePoint172Y" fmla="*/ 450350 h 987259"/>
                <a:gd name="GluePoint173X" fmla="*/ 75770 w 795908"/>
                <a:gd name="GluePoint173Y" fmla="*/ 354652 h 987259"/>
                <a:gd name="GluePoint174X" fmla="*/ 75777 w 795908"/>
                <a:gd name="GluePoint174Y" fmla="*/ 354006 h 987259"/>
                <a:gd name="GluePoint175X" fmla="*/ 171707 w 795908"/>
                <a:gd name="GluePoint175Y" fmla="*/ 351797 h 987259"/>
                <a:gd name="GluePoint176X" fmla="*/ 92314 w 795908"/>
                <a:gd name="GluePoint176Y" fmla="*/ 367099 h 987259"/>
                <a:gd name="GluePoint177X" fmla="*/ 244779 w 795908"/>
                <a:gd name="GluePoint177Y" fmla="*/ 449275 h 987259"/>
                <a:gd name="GluePoint178X" fmla="*/ 244503 w 795908"/>
                <a:gd name="GluePoint178Y" fmla="*/ 449827 h 987259"/>
                <a:gd name="GluePoint179X" fmla="*/ 200051 w 795908"/>
                <a:gd name="GluePoint179Y" fmla="*/ 446412 h 987259"/>
                <a:gd name="GluePoint180X" fmla="*/ 199761 w 795908"/>
                <a:gd name="GluePoint180Y" fmla="*/ 446129 h 987259"/>
                <a:gd name="GluePoint181X" fmla="*/ 167493 w 795908"/>
                <a:gd name="GluePoint181Y" fmla="*/ 408506 h 987259"/>
                <a:gd name="GluePoint182X" fmla="*/ 87511 w 795908"/>
                <a:gd name="GluePoint182Y" fmla="*/ 366750 h 987259"/>
                <a:gd name="GluePoint183X" fmla="*/ 92314 w 795908"/>
                <a:gd name="GluePoint183Y" fmla="*/ 367099 h 987259"/>
                <a:gd name="GluePoint184X" fmla="*/ 125584 w 795908"/>
                <a:gd name="GluePoint184Y" fmla="*/ 461453 h 987259"/>
                <a:gd name="GluePoint185X" fmla="*/ 123673 w 795908"/>
                <a:gd name="GluePoint185Y" fmla="*/ 453831 h 987259"/>
                <a:gd name="GluePoint186X" fmla="*/ 124138 w 795908"/>
                <a:gd name="GluePoint186Y" fmla="*/ 453460 h 987259"/>
                <a:gd name="GluePoint187X" fmla="*/ 171249 w 795908"/>
                <a:gd name="GluePoint187Y" fmla="*/ 467258 h 987259"/>
                <a:gd name="GluePoint188X" fmla="*/ 353679 w 795908"/>
                <a:gd name="GluePoint188Y" fmla="*/ 480947 h 987259"/>
                <a:gd name="GluePoint189X" fmla="*/ 483519 w 795908"/>
                <a:gd name="GluePoint189Y" fmla="*/ 478978 h 987259"/>
                <a:gd name="GluePoint190X" fmla="*/ 683736 w 795908"/>
                <a:gd name="GluePoint190Y" fmla="*/ 463756 h 987259"/>
                <a:gd name="GluePoint191X" fmla="*/ 684128 w 795908"/>
                <a:gd name="GluePoint191Y" fmla="*/ 464133 h 987259"/>
                <a:gd name="GluePoint192X" fmla="*/ 658734 w 795908"/>
                <a:gd name="GluePoint192Y" fmla="*/ 616643 h 987259"/>
                <a:gd name="GluePoint193X" fmla="*/ 658683 w 795908"/>
                <a:gd name="GluePoint193Y" fmla="*/ 616781 h 987259"/>
                <a:gd name="GluePoint194X" fmla="*/ 635941 w 795908"/>
                <a:gd name="GluePoint194Y" fmla="*/ 641477 h 987259"/>
                <a:gd name="GluePoint195X" fmla="*/ 635483 w 795908"/>
                <a:gd name="GluePoint195Y" fmla="*/ 641456 h 987259"/>
                <a:gd name="GluePoint196X" fmla="*/ 533166 w 795908"/>
                <a:gd name="GluePoint196Y" fmla="*/ 644006 h 987259"/>
                <a:gd name="GluePoint197X" fmla="*/ 525508 w 795908"/>
                <a:gd name="GluePoint197Y" fmla="*/ 647435 h 987259"/>
                <a:gd name="GluePoint198X" fmla="*/ 511899 w 795908"/>
                <a:gd name="GluePoint198Y" fmla="*/ 634640 h 987259"/>
                <a:gd name="GluePoint199X" fmla="*/ 465260 w 795908"/>
                <a:gd name="GluePoint199Y" fmla="*/ 592055 h 987259"/>
                <a:gd name="GluePoint200X" fmla="*/ 450547 w 795908"/>
                <a:gd name="GluePoint200Y" fmla="*/ 593952 h 987259"/>
                <a:gd name="GluePoint201X" fmla="*/ 410076 w 795908"/>
                <a:gd name="GluePoint201Y" fmla="*/ 662352 h 987259"/>
                <a:gd name="GluePoint202X" fmla="*/ 409546 w 795908"/>
                <a:gd name="GluePoint202Y" fmla="*/ 662410 h 987259"/>
                <a:gd name="GluePoint203X" fmla="*/ 359521 w 795908"/>
                <a:gd name="GluePoint203Y" fmla="*/ 606783 h 987259"/>
                <a:gd name="GluePoint204X" fmla="*/ 359477 w 795908"/>
                <a:gd name="GluePoint204Y" fmla="*/ 606739 h 987259"/>
                <a:gd name="GluePoint205X" fmla="*/ 317183 w 795908"/>
                <a:gd name="GluePoint205Y" fmla="*/ 632969 h 987259"/>
                <a:gd name="GluePoint206X" fmla="*/ 293395 w 795908"/>
                <a:gd name="GluePoint206Y" fmla="*/ 661378 h 987259"/>
                <a:gd name="GluePoint207X" fmla="*/ 255954 w 795908"/>
                <a:gd name="GluePoint207Y" fmla="*/ 647813 h 987259"/>
                <a:gd name="GluePoint208X" fmla="*/ 232936 w 795908"/>
                <a:gd name="GluePoint208Y" fmla="*/ 598180 h 987259"/>
                <a:gd name="GluePoint209X" fmla="*/ 212011 w 795908"/>
                <a:gd name="GluePoint209Y" fmla="*/ 592658 h 987259"/>
                <a:gd name="GluePoint210X" fmla="*/ 155505 w 795908"/>
                <a:gd name="GluePoint210Y" fmla="*/ 641717 h 987259"/>
                <a:gd name="GluePoint211X" fmla="*/ 154930 w 795908"/>
                <a:gd name="GluePoint211Y" fmla="*/ 641564 h 987259"/>
                <a:gd name="GluePoint212X" fmla="*/ 125584 w 795908"/>
                <a:gd name="GluePoint212Y" fmla="*/ 461453 h 987259"/>
                <a:gd name="GluePoint213X" fmla="*/ 647268 w 795908"/>
                <a:gd name="GluePoint213Y" fmla="*/ 694183 h 987259"/>
                <a:gd name="GluePoint214X" fmla="*/ 646818 w 795908"/>
                <a:gd name="GluePoint214Y" fmla="*/ 694423 h 987259"/>
                <a:gd name="GluePoint215X" fmla="*/ 622630 w 795908"/>
                <a:gd name="GluePoint215Y" fmla="*/ 696196 h 987259"/>
                <a:gd name="GluePoint216X" fmla="*/ 551956 w 795908"/>
                <a:gd name="GluePoint216Y" fmla="*/ 714520 h 987259"/>
                <a:gd name="GluePoint217X" fmla="*/ 164616 w 795908"/>
                <a:gd name="GluePoint217Y" fmla="*/ 702859 h 987259"/>
                <a:gd name="GluePoint218X" fmla="*/ 164369 w 795908"/>
                <a:gd name="GluePoint218Y" fmla="*/ 702590 h 987259"/>
                <a:gd name="GluePoint219X" fmla="*/ 157662 w 795908"/>
                <a:gd name="GluePoint219Y" fmla="*/ 659307 h 987259"/>
                <a:gd name="GluePoint220X" fmla="*/ 157968 w 795908"/>
                <a:gd name="GluePoint220Y" fmla="*/ 658937 h 987259"/>
                <a:gd name="GluePoint221X" fmla="*/ 213965 w 795908"/>
                <a:gd name="GluePoint221Y" fmla="*/ 622797 h 987259"/>
                <a:gd name="GluePoint222X" fmla="*/ 214459 w 795908"/>
                <a:gd name="GluePoint222Y" fmla="*/ 622964 h 987259"/>
                <a:gd name="GluePoint223X" fmla="*/ 236162 w 795908"/>
                <a:gd name="GluePoint223Y" fmla="*/ 664277 h 987259"/>
                <a:gd name="GluePoint224X" fmla="*/ 330545 w 795908"/>
                <a:gd name="GluePoint224Y" fmla="*/ 659424 h 987259"/>
                <a:gd name="GluePoint225X" fmla="*/ 349145 w 795908"/>
                <a:gd name="GluePoint225Y" fmla="*/ 628697 h 987259"/>
                <a:gd name="GluePoint226X" fmla="*/ 349639 w 795908"/>
                <a:gd name="GluePoint226Y" fmla="*/ 628704 h 987259"/>
                <a:gd name="GluePoint227X" fmla="*/ 377954 w 795908"/>
                <a:gd name="GluePoint227Y" fmla="*/ 660092 h 987259"/>
                <a:gd name="GluePoint228X" fmla="*/ 415366 w 795908"/>
                <a:gd name="GluePoint228Y" fmla="*/ 685610 h 987259"/>
                <a:gd name="GluePoint229X" fmla="*/ 415417 w 795908"/>
                <a:gd name="GluePoint229Y" fmla="*/ 685595 h 987259"/>
                <a:gd name="GluePoint230X" fmla="*/ 442017 w 795908"/>
                <a:gd name="GluePoint230Y" fmla="*/ 650189 h 987259"/>
                <a:gd name="GluePoint231X" fmla="*/ 442031 w 795908"/>
                <a:gd name="GluePoint231Y" fmla="*/ 650167 h 987259"/>
                <a:gd name="GluePoint232X" fmla="*/ 460639 w 795908"/>
                <a:gd name="GluePoint232Y" fmla="*/ 615415 h 987259"/>
                <a:gd name="GluePoint233X" fmla="*/ 461162 w 795908"/>
                <a:gd name="GluePoint233Y" fmla="*/ 615342 h 987259"/>
                <a:gd name="GluePoint234X" fmla="*/ 487130 w 795908"/>
                <a:gd name="GluePoint234Y" fmla="*/ 641186 h 987259"/>
                <a:gd name="GluePoint235X" fmla="*/ 523016 w 795908"/>
                <a:gd name="GluePoint235Y" fmla="*/ 670606 h 987259"/>
                <a:gd name="GluePoint236X" fmla="*/ 523052 w 795908"/>
                <a:gd name="GluePoint236Y" fmla="*/ 670620 h 987259"/>
                <a:gd name="GluePoint237X" fmla="*/ 557826 w 795908"/>
                <a:gd name="GluePoint237Y" fmla="*/ 648649 h 987259"/>
                <a:gd name="GluePoint238X" fmla="*/ 581687 w 795908"/>
                <a:gd name="GluePoint238Y" fmla="*/ 618437 h 987259"/>
                <a:gd name="GluePoint239X" fmla="*/ 582189 w 795908"/>
                <a:gd name="GluePoint239Y" fmla="*/ 618423 h 987259"/>
                <a:gd name="GluePoint240X" fmla="*/ 617355 w 795908"/>
                <a:gd name="GluePoint240Y" fmla="*/ 657898 h 987259"/>
                <a:gd name="GluePoint241X" fmla="*/ 617377 w 795908"/>
                <a:gd name="GluePoint241Y" fmla="*/ 657920 h 987259"/>
                <a:gd name="GluePoint242X" fmla="*/ 651352 w 795908"/>
                <a:gd name="GluePoint242Y" fmla="*/ 663202 h 987259"/>
                <a:gd name="GluePoint243X" fmla="*/ 651890 w 795908"/>
                <a:gd name="GluePoint243Y" fmla="*/ 663485 h 987259"/>
                <a:gd name="GluePoint244X" fmla="*/ 647268 w 795908"/>
                <a:gd name="GluePoint244Y" fmla="*/ 694183 h 987259"/>
                <a:gd name="GluePoint245X" fmla="*/ 619557 w 795908"/>
                <a:gd name="GluePoint245Y" fmla="*/ 864712 h 987259"/>
                <a:gd name="GluePoint246X" fmla="*/ 202529 w 795908"/>
                <a:gd name="GluePoint246Y" fmla="*/ 893434 h 987259"/>
                <a:gd name="GluePoint247X" fmla="*/ 188208 w 795908"/>
                <a:gd name="GluePoint247Y" fmla="*/ 851190 h 987259"/>
                <a:gd name="GluePoint248X" fmla="*/ 167123 w 795908"/>
                <a:gd name="GluePoint248Y" fmla="*/ 720369 h 987259"/>
                <a:gd name="GluePoint249X" fmla="*/ 167544 w 795908"/>
                <a:gd name="GluePoint249Y" fmla="*/ 720006 h 987259"/>
                <a:gd name="GluePoint250X" fmla="*/ 643432 w 795908"/>
                <a:gd name="GluePoint250Y" fmla="*/ 715908 h 987259"/>
                <a:gd name="GluePoint251X" fmla="*/ 643853 w 795908"/>
                <a:gd name="GluePoint251Y" fmla="*/ 716272 h 987259"/>
                <a:gd name="GluePoint252X" fmla="*/ 619557 w 795908"/>
                <a:gd name="GluePoint252Y" fmla="*/ 864712 h 9872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  <a:cxn ang="0">
                  <a:pos x="GluePoint58X" y="GluePoint58Y"/>
                </a:cxn>
                <a:cxn ang="0">
                  <a:pos x="GluePoint59X" y="GluePoint59Y"/>
                </a:cxn>
                <a:cxn ang="0">
                  <a:pos x="GluePoint60X" y="GluePoint60Y"/>
                </a:cxn>
                <a:cxn ang="0">
                  <a:pos x="GluePoint61X" y="GluePoint61Y"/>
                </a:cxn>
                <a:cxn ang="0">
                  <a:pos x="GluePoint62X" y="GluePoint62Y"/>
                </a:cxn>
                <a:cxn ang="0">
                  <a:pos x="GluePoint63X" y="GluePoint63Y"/>
                </a:cxn>
                <a:cxn ang="0">
                  <a:pos x="GluePoint64X" y="GluePoint64Y"/>
                </a:cxn>
                <a:cxn ang="0">
                  <a:pos x="GluePoint65X" y="GluePoint65Y"/>
                </a:cxn>
                <a:cxn ang="0">
                  <a:pos x="GluePoint66X" y="GluePoint66Y"/>
                </a:cxn>
                <a:cxn ang="0">
                  <a:pos x="GluePoint67X" y="GluePoint67Y"/>
                </a:cxn>
                <a:cxn ang="0">
                  <a:pos x="GluePoint68X" y="GluePoint68Y"/>
                </a:cxn>
                <a:cxn ang="0">
                  <a:pos x="GluePoint69X" y="GluePoint69Y"/>
                </a:cxn>
                <a:cxn ang="0">
                  <a:pos x="GluePoint70X" y="GluePoint70Y"/>
                </a:cxn>
                <a:cxn ang="0">
                  <a:pos x="GluePoint71X" y="GluePoint71Y"/>
                </a:cxn>
                <a:cxn ang="0">
                  <a:pos x="GluePoint72X" y="GluePoint72Y"/>
                </a:cxn>
                <a:cxn ang="0">
                  <a:pos x="GluePoint73X" y="GluePoint73Y"/>
                </a:cxn>
                <a:cxn ang="0">
                  <a:pos x="GluePoint74X" y="GluePoint74Y"/>
                </a:cxn>
                <a:cxn ang="0">
                  <a:pos x="GluePoint75X" y="GluePoint75Y"/>
                </a:cxn>
                <a:cxn ang="0">
                  <a:pos x="GluePoint76X" y="GluePoint76Y"/>
                </a:cxn>
                <a:cxn ang="0">
                  <a:pos x="GluePoint77X" y="GluePoint77Y"/>
                </a:cxn>
                <a:cxn ang="0">
                  <a:pos x="GluePoint78X" y="GluePoint78Y"/>
                </a:cxn>
                <a:cxn ang="0">
                  <a:pos x="GluePoint79X" y="GluePoint79Y"/>
                </a:cxn>
                <a:cxn ang="0">
                  <a:pos x="GluePoint80X" y="GluePoint80Y"/>
                </a:cxn>
                <a:cxn ang="0">
                  <a:pos x="GluePoint81X" y="GluePoint81Y"/>
                </a:cxn>
                <a:cxn ang="0">
                  <a:pos x="GluePoint82X" y="GluePoint82Y"/>
                </a:cxn>
                <a:cxn ang="0">
                  <a:pos x="GluePoint83X" y="GluePoint83Y"/>
                </a:cxn>
                <a:cxn ang="0">
                  <a:pos x="GluePoint84X" y="GluePoint84Y"/>
                </a:cxn>
                <a:cxn ang="0">
                  <a:pos x="GluePoint85X" y="GluePoint85Y"/>
                </a:cxn>
                <a:cxn ang="0">
                  <a:pos x="GluePoint86X" y="GluePoint86Y"/>
                </a:cxn>
                <a:cxn ang="0">
                  <a:pos x="GluePoint87X" y="GluePoint87Y"/>
                </a:cxn>
                <a:cxn ang="0">
                  <a:pos x="GluePoint88X" y="GluePoint88Y"/>
                </a:cxn>
                <a:cxn ang="0">
                  <a:pos x="GluePoint89X" y="GluePoint89Y"/>
                </a:cxn>
                <a:cxn ang="0">
                  <a:pos x="GluePoint90X" y="GluePoint90Y"/>
                </a:cxn>
                <a:cxn ang="0">
                  <a:pos x="GluePoint91X" y="GluePoint91Y"/>
                </a:cxn>
                <a:cxn ang="0">
                  <a:pos x="GluePoint92X" y="GluePoint92Y"/>
                </a:cxn>
                <a:cxn ang="0">
                  <a:pos x="GluePoint93X" y="GluePoint93Y"/>
                </a:cxn>
                <a:cxn ang="0">
                  <a:pos x="GluePoint94X" y="GluePoint94Y"/>
                </a:cxn>
                <a:cxn ang="0">
                  <a:pos x="GluePoint95X" y="GluePoint95Y"/>
                </a:cxn>
                <a:cxn ang="0">
                  <a:pos x="GluePoint96X" y="GluePoint96Y"/>
                </a:cxn>
                <a:cxn ang="0">
                  <a:pos x="GluePoint97X" y="GluePoint97Y"/>
                </a:cxn>
                <a:cxn ang="0">
                  <a:pos x="GluePoint98X" y="GluePoint98Y"/>
                </a:cxn>
                <a:cxn ang="0">
                  <a:pos x="GluePoint99X" y="GluePoint99Y"/>
                </a:cxn>
                <a:cxn ang="0">
                  <a:pos x="GluePoint100X" y="GluePoint100Y"/>
                </a:cxn>
                <a:cxn ang="0">
                  <a:pos x="GluePoint101X" y="GluePoint101Y"/>
                </a:cxn>
                <a:cxn ang="0">
                  <a:pos x="GluePoint102X" y="GluePoint102Y"/>
                </a:cxn>
                <a:cxn ang="0">
                  <a:pos x="GluePoint103X" y="GluePoint103Y"/>
                </a:cxn>
                <a:cxn ang="0">
                  <a:pos x="GluePoint104X" y="GluePoint104Y"/>
                </a:cxn>
                <a:cxn ang="0">
                  <a:pos x="GluePoint105X" y="GluePoint105Y"/>
                </a:cxn>
                <a:cxn ang="0">
                  <a:pos x="GluePoint106X" y="GluePoint106Y"/>
                </a:cxn>
                <a:cxn ang="0">
                  <a:pos x="GluePoint107X" y="GluePoint107Y"/>
                </a:cxn>
                <a:cxn ang="0">
                  <a:pos x="GluePoint108X" y="GluePoint108Y"/>
                </a:cxn>
                <a:cxn ang="0">
                  <a:pos x="GluePoint109X" y="GluePoint109Y"/>
                </a:cxn>
                <a:cxn ang="0">
                  <a:pos x="GluePoint110X" y="GluePoint110Y"/>
                </a:cxn>
                <a:cxn ang="0">
                  <a:pos x="GluePoint111X" y="GluePoint111Y"/>
                </a:cxn>
                <a:cxn ang="0">
                  <a:pos x="GluePoint112X" y="GluePoint112Y"/>
                </a:cxn>
                <a:cxn ang="0">
                  <a:pos x="GluePoint113X" y="GluePoint113Y"/>
                </a:cxn>
                <a:cxn ang="0">
                  <a:pos x="GluePoint114X" y="GluePoint114Y"/>
                </a:cxn>
                <a:cxn ang="0">
                  <a:pos x="GluePoint115X" y="GluePoint115Y"/>
                </a:cxn>
                <a:cxn ang="0">
                  <a:pos x="GluePoint116X" y="GluePoint116Y"/>
                </a:cxn>
                <a:cxn ang="0">
                  <a:pos x="GluePoint117X" y="GluePoint117Y"/>
                </a:cxn>
                <a:cxn ang="0">
                  <a:pos x="GluePoint118X" y="GluePoint118Y"/>
                </a:cxn>
                <a:cxn ang="0">
                  <a:pos x="GluePoint119X" y="GluePoint119Y"/>
                </a:cxn>
                <a:cxn ang="0">
                  <a:pos x="GluePoint120X" y="GluePoint120Y"/>
                </a:cxn>
                <a:cxn ang="0">
                  <a:pos x="GluePoint121X" y="GluePoint121Y"/>
                </a:cxn>
                <a:cxn ang="0">
                  <a:pos x="GluePoint122X" y="GluePoint122Y"/>
                </a:cxn>
                <a:cxn ang="0">
                  <a:pos x="GluePoint123X" y="GluePoint123Y"/>
                </a:cxn>
                <a:cxn ang="0">
                  <a:pos x="GluePoint124X" y="GluePoint124Y"/>
                </a:cxn>
                <a:cxn ang="0">
                  <a:pos x="GluePoint125X" y="GluePoint125Y"/>
                </a:cxn>
                <a:cxn ang="0">
                  <a:pos x="GluePoint126X" y="GluePoint126Y"/>
                </a:cxn>
                <a:cxn ang="0">
                  <a:pos x="GluePoint127X" y="GluePoint127Y"/>
                </a:cxn>
                <a:cxn ang="0">
                  <a:pos x="GluePoint128X" y="GluePoint128Y"/>
                </a:cxn>
                <a:cxn ang="0">
                  <a:pos x="GluePoint129X" y="GluePoint129Y"/>
                </a:cxn>
                <a:cxn ang="0">
                  <a:pos x="GluePoint130X" y="GluePoint130Y"/>
                </a:cxn>
                <a:cxn ang="0">
                  <a:pos x="GluePoint131X" y="GluePoint131Y"/>
                </a:cxn>
                <a:cxn ang="0">
                  <a:pos x="GluePoint132X" y="GluePoint132Y"/>
                </a:cxn>
                <a:cxn ang="0">
                  <a:pos x="GluePoint133X" y="GluePoint133Y"/>
                </a:cxn>
                <a:cxn ang="0">
                  <a:pos x="GluePoint134X" y="GluePoint134Y"/>
                </a:cxn>
                <a:cxn ang="0">
                  <a:pos x="GluePoint135X" y="GluePoint135Y"/>
                </a:cxn>
                <a:cxn ang="0">
                  <a:pos x="GluePoint136X" y="GluePoint136Y"/>
                </a:cxn>
                <a:cxn ang="0">
                  <a:pos x="GluePoint137X" y="GluePoint137Y"/>
                </a:cxn>
                <a:cxn ang="0">
                  <a:pos x="GluePoint138X" y="GluePoint138Y"/>
                </a:cxn>
                <a:cxn ang="0">
                  <a:pos x="GluePoint139X" y="GluePoint139Y"/>
                </a:cxn>
                <a:cxn ang="0">
                  <a:pos x="GluePoint140X" y="GluePoint140Y"/>
                </a:cxn>
                <a:cxn ang="0">
                  <a:pos x="GluePoint141X" y="GluePoint141Y"/>
                </a:cxn>
                <a:cxn ang="0">
                  <a:pos x="GluePoint142X" y="GluePoint142Y"/>
                </a:cxn>
                <a:cxn ang="0">
                  <a:pos x="GluePoint143X" y="GluePoint143Y"/>
                </a:cxn>
                <a:cxn ang="0">
                  <a:pos x="GluePoint144X" y="GluePoint144Y"/>
                </a:cxn>
                <a:cxn ang="0">
                  <a:pos x="GluePoint145X" y="GluePoint145Y"/>
                </a:cxn>
                <a:cxn ang="0">
                  <a:pos x="GluePoint146X" y="GluePoint146Y"/>
                </a:cxn>
                <a:cxn ang="0">
                  <a:pos x="GluePoint147X" y="GluePoint147Y"/>
                </a:cxn>
                <a:cxn ang="0">
                  <a:pos x="GluePoint148X" y="GluePoint148Y"/>
                </a:cxn>
                <a:cxn ang="0">
                  <a:pos x="GluePoint149X" y="GluePoint149Y"/>
                </a:cxn>
                <a:cxn ang="0">
                  <a:pos x="GluePoint150X" y="GluePoint150Y"/>
                </a:cxn>
                <a:cxn ang="0">
                  <a:pos x="GluePoint151X" y="GluePoint151Y"/>
                </a:cxn>
                <a:cxn ang="0">
                  <a:pos x="GluePoint152X" y="GluePoint152Y"/>
                </a:cxn>
                <a:cxn ang="0">
                  <a:pos x="GluePoint153X" y="GluePoint153Y"/>
                </a:cxn>
                <a:cxn ang="0">
                  <a:pos x="GluePoint154X" y="GluePoint154Y"/>
                </a:cxn>
                <a:cxn ang="0">
                  <a:pos x="GluePoint155X" y="GluePoint155Y"/>
                </a:cxn>
                <a:cxn ang="0">
                  <a:pos x="GluePoint156X" y="GluePoint156Y"/>
                </a:cxn>
                <a:cxn ang="0">
                  <a:pos x="GluePoint157X" y="GluePoint157Y"/>
                </a:cxn>
                <a:cxn ang="0">
                  <a:pos x="GluePoint158X" y="GluePoint158Y"/>
                </a:cxn>
                <a:cxn ang="0">
                  <a:pos x="GluePoint159X" y="GluePoint159Y"/>
                </a:cxn>
                <a:cxn ang="0">
                  <a:pos x="GluePoint160X" y="GluePoint160Y"/>
                </a:cxn>
                <a:cxn ang="0">
                  <a:pos x="GluePoint161X" y="GluePoint161Y"/>
                </a:cxn>
                <a:cxn ang="0">
                  <a:pos x="GluePoint162X" y="GluePoint162Y"/>
                </a:cxn>
                <a:cxn ang="0">
                  <a:pos x="GluePoint163X" y="GluePoint163Y"/>
                </a:cxn>
                <a:cxn ang="0">
                  <a:pos x="GluePoint164X" y="GluePoint164Y"/>
                </a:cxn>
                <a:cxn ang="0">
                  <a:pos x="GluePoint165X" y="GluePoint165Y"/>
                </a:cxn>
                <a:cxn ang="0">
                  <a:pos x="GluePoint166X" y="GluePoint166Y"/>
                </a:cxn>
                <a:cxn ang="0">
                  <a:pos x="GluePoint167X" y="GluePoint167Y"/>
                </a:cxn>
                <a:cxn ang="0">
                  <a:pos x="GluePoint168X" y="GluePoint168Y"/>
                </a:cxn>
                <a:cxn ang="0">
                  <a:pos x="GluePoint169X" y="GluePoint169Y"/>
                </a:cxn>
                <a:cxn ang="0">
                  <a:pos x="GluePoint170X" y="GluePoint170Y"/>
                </a:cxn>
                <a:cxn ang="0">
                  <a:pos x="GluePoint171X" y="GluePoint171Y"/>
                </a:cxn>
                <a:cxn ang="0">
                  <a:pos x="GluePoint172X" y="GluePoint172Y"/>
                </a:cxn>
                <a:cxn ang="0">
                  <a:pos x="GluePoint173X" y="GluePoint173Y"/>
                </a:cxn>
                <a:cxn ang="0">
                  <a:pos x="GluePoint174X" y="GluePoint174Y"/>
                </a:cxn>
                <a:cxn ang="0">
                  <a:pos x="GluePoint175X" y="GluePoint175Y"/>
                </a:cxn>
                <a:cxn ang="0">
                  <a:pos x="GluePoint176X" y="GluePoint176Y"/>
                </a:cxn>
                <a:cxn ang="0">
                  <a:pos x="GluePoint177X" y="GluePoint177Y"/>
                </a:cxn>
                <a:cxn ang="0">
                  <a:pos x="GluePoint178X" y="GluePoint178Y"/>
                </a:cxn>
                <a:cxn ang="0">
                  <a:pos x="GluePoint179X" y="GluePoint179Y"/>
                </a:cxn>
                <a:cxn ang="0">
                  <a:pos x="GluePoint180X" y="GluePoint180Y"/>
                </a:cxn>
                <a:cxn ang="0">
                  <a:pos x="GluePoint181X" y="GluePoint181Y"/>
                </a:cxn>
                <a:cxn ang="0">
                  <a:pos x="GluePoint182X" y="GluePoint182Y"/>
                </a:cxn>
                <a:cxn ang="0">
                  <a:pos x="GluePoint183X" y="GluePoint183Y"/>
                </a:cxn>
                <a:cxn ang="0">
                  <a:pos x="GluePoint184X" y="GluePoint184Y"/>
                </a:cxn>
                <a:cxn ang="0">
                  <a:pos x="GluePoint185X" y="GluePoint185Y"/>
                </a:cxn>
                <a:cxn ang="0">
                  <a:pos x="GluePoint186X" y="GluePoint186Y"/>
                </a:cxn>
                <a:cxn ang="0">
                  <a:pos x="GluePoint187X" y="GluePoint187Y"/>
                </a:cxn>
                <a:cxn ang="0">
                  <a:pos x="GluePoint188X" y="GluePoint188Y"/>
                </a:cxn>
                <a:cxn ang="0">
                  <a:pos x="GluePoint189X" y="GluePoint189Y"/>
                </a:cxn>
                <a:cxn ang="0">
                  <a:pos x="GluePoint190X" y="GluePoint190Y"/>
                </a:cxn>
                <a:cxn ang="0">
                  <a:pos x="GluePoint191X" y="GluePoint191Y"/>
                </a:cxn>
                <a:cxn ang="0">
                  <a:pos x="GluePoint192X" y="GluePoint192Y"/>
                </a:cxn>
                <a:cxn ang="0">
                  <a:pos x="GluePoint193X" y="GluePoint193Y"/>
                </a:cxn>
                <a:cxn ang="0">
                  <a:pos x="GluePoint194X" y="GluePoint194Y"/>
                </a:cxn>
                <a:cxn ang="0">
                  <a:pos x="GluePoint195X" y="GluePoint195Y"/>
                </a:cxn>
                <a:cxn ang="0">
                  <a:pos x="GluePoint196X" y="GluePoint196Y"/>
                </a:cxn>
                <a:cxn ang="0">
                  <a:pos x="GluePoint197X" y="GluePoint197Y"/>
                </a:cxn>
                <a:cxn ang="0">
                  <a:pos x="GluePoint198X" y="GluePoint198Y"/>
                </a:cxn>
                <a:cxn ang="0">
                  <a:pos x="GluePoint199X" y="GluePoint199Y"/>
                </a:cxn>
                <a:cxn ang="0">
                  <a:pos x="GluePoint200X" y="GluePoint200Y"/>
                </a:cxn>
                <a:cxn ang="0">
                  <a:pos x="GluePoint201X" y="GluePoint201Y"/>
                </a:cxn>
                <a:cxn ang="0">
                  <a:pos x="GluePoint202X" y="GluePoint202Y"/>
                </a:cxn>
                <a:cxn ang="0">
                  <a:pos x="GluePoint203X" y="GluePoint203Y"/>
                </a:cxn>
                <a:cxn ang="0">
                  <a:pos x="GluePoint204X" y="GluePoint204Y"/>
                </a:cxn>
                <a:cxn ang="0">
                  <a:pos x="GluePoint205X" y="GluePoint205Y"/>
                </a:cxn>
                <a:cxn ang="0">
                  <a:pos x="GluePoint206X" y="GluePoint206Y"/>
                </a:cxn>
                <a:cxn ang="0">
                  <a:pos x="GluePoint207X" y="GluePoint207Y"/>
                </a:cxn>
                <a:cxn ang="0">
                  <a:pos x="GluePoint208X" y="GluePoint208Y"/>
                </a:cxn>
                <a:cxn ang="0">
                  <a:pos x="GluePoint209X" y="GluePoint209Y"/>
                </a:cxn>
                <a:cxn ang="0">
                  <a:pos x="GluePoint210X" y="GluePoint210Y"/>
                </a:cxn>
                <a:cxn ang="0">
                  <a:pos x="GluePoint211X" y="GluePoint211Y"/>
                </a:cxn>
                <a:cxn ang="0">
                  <a:pos x="GluePoint212X" y="GluePoint212Y"/>
                </a:cxn>
                <a:cxn ang="0">
                  <a:pos x="GluePoint213X" y="GluePoint213Y"/>
                </a:cxn>
                <a:cxn ang="0">
                  <a:pos x="GluePoint214X" y="GluePoint214Y"/>
                </a:cxn>
                <a:cxn ang="0">
                  <a:pos x="GluePoint215X" y="GluePoint215Y"/>
                </a:cxn>
                <a:cxn ang="0">
                  <a:pos x="GluePoint216X" y="GluePoint216Y"/>
                </a:cxn>
                <a:cxn ang="0">
                  <a:pos x="GluePoint217X" y="GluePoint217Y"/>
                </a:cxn>
                <a:cxn ang="0">
                  <a:pos x="GluePoint218X" y="GluePoint218Y"/>
                </a:cxn>
                <a:cxn ang="0">
                  <a:pos x="GluePoint219X" y="GluePoint219Y"/>
                </a:cxn>
                <a:cxn ang="0">
                  <a:pos x="GluePoint220X" y="GluePoint220Y"/>
                </a:cxn>
                <a:cxn ang="0">
                  <a:pos x="GluePoint221X" y="GluePoint221Y"/>
                </a:cxn>
                <a:cxn ang="0">
                  <a:pos x="GluePoint222X" y="GluePoint222Y"/>
                </a:cxn>
                <a:cxn ang="0">
                  <a:pos x="GluePoint223X" y="GluePoint223Y"/>
                </a:cxn>
                <a:cxn ang="0">
                  <a:pos x="GluePoint224X" y="GluePoint224Y"/>
                </a:cxn>
                <a:cxn ang="0">
                  <a:pos x="GluePoint225X" y="GluePoint225Y"/>
                </a:cxn>
                <a:cxn ang="0">
                  <a:pos x="GluePoint226X" y="GluePoint226Y"/>
                </a:cxn>
                <a:cxn ang="0">
                  <a:pos x="GluePoint227X" y="GluePoint227Y"/>
                </a:cxn>
                <a:cxn ang="0">
                  <a:pos x="GluePoint228X" y="GluePoint228Y"/>
                </a:cxn>
                <a:cxn ang="0">
                  <a:pos x="GluePoint229X" y="GluePoint229Y"/>
                </a:cxn>
                <a:cxn ang="0">
                  <a:pos x="GluePoint230X" y="GluePoint230Y"/>
                </a:cxn>
                <a:cxn ang="0">
                  <a:pos x="GluePoint231X" y="GluePoint231Y"/>
                </a:cxn>
                <a:cxn ang="0">
                  <a:pos x="GluePoint232X" y="GluePoint232Y"/>
                </a:cxn>
                <a:cxn ang="0">
                  <a:pos x="GluePoint233X" y="GluePoint233Y"/>
                </a:cxn>
                <a:cxn ang="0">
                  <a:pos x="GluePoint234X" y="GluePoint234Y"/>
                </a:cxn>
                <a:cxn ang="0">
                  <a:pos x="GluePoint235X" y="GluePoint235Y"/>
                </a:cxn>
                <a:cxn ang="0">
                  <a:pos x="GluePoint236X" y="GluePoint236Y"/>
                </a:cxn>
                <a:cxn ang="0">
                  <a:pos x="GluePoint237X" y="GluePoint237Y"/>
                </a:cxn>
                <a:cxn ang="0">
                  <a:pos x="GluePoint238X" y="GluePoint238Y"/>
                </a:cxn>
                <a:cxn ang="0">
                  <a:pos x="GluePoint239X" y="GluePoint239Y"/>
                </a:cxn>
                <a:cxn ang="0">
                  <a:pos x="GluePoint240X" y="GluePoint240Y"/>
                </a:cxn>
                <a:cxn ang="0">
                  <a:pos x="GluePoint241X" y="GluePoint241Y"/>
                </a:cxn>
                <a:cxn ang="0">
                  <a:pos x="GluePoint242X" y="GluePoint242Y"/>
                </a:cxn>
                <a:cxn ang="0">
                  <a:pos x="GluePoint243X" y="GluePoint243Y"/>
                </a:cxn>
                <a:cxn ang="0">
                  <a:pos x="GluePoint244X" y="GluePoint244Y"/>
                </a:cxn>
                <a:cxn ang="0">
                  <a:pos x="GluePoint245X" y="GluePoint245Y"/>
                </a:cxn>
                <a:cxn ang="0">
                  <a:pos x="GluePoint246X" y="GluePoint246Y"/>
                </a:cxn>
                <a:cxn ang="0">
                  <a:pos x="GluePoint247X" y="GluePoint247Y"/>
                </a:cxn>
                <a:cxn ang="0">
                  <a:pos x="GluePoint248X" y="GluePoint248Y"/>
                </a:cxn>
                <a:cxn ang="0">
                  <a:pos x="GluePoint249X" y="GluePoint249Y"/>
                </a:cxn>
                <a:cxn ang="0">
                  <a:pos x="GluePoint250X" y="GluePoint250Y"/>
                </a:cxn>
                <a:cxn ang="0">
                  <a:pos x="GluePoint251X" y="GluePoint251Y"/>
                </a:cxn>
                <a:cxn ang="0">
                  <a:pos x="GluePoint252X" y="GluePoint252Y"/>
                </a:cxn>
              </a:cxnLst>
              <a:rect l="textAreaLeft" t="textAreaTop" r="textAreaRight" b="textAreaBottom"/>
              <a:pathLst>
                <a:path w="795908" h="987259">
                  <a:moveTo>
                    <a:pt x="789743" y="250831"/>
                  </a:moveTo>
                  <a:cubicBezTo>
                    <a:pt x="789707" y="250831"/>
                    <a:pt x="789663" y="250817"/>
                    <a:pt x="789627" y="250802"/>
                  </a:cubicBezTo>
                  <a:cubicBezTo>
                    <a:pt x="782776" y="247075"/>
                    <a:pt x="776825" y="253818"/>
                    <a:pt x="769973" y="253621"/>
                  </a:cubicBezTo>
                  <a:cubicBezTo>
                    <a:pt x="735199" y="258170"/>
                    <a:pt x="702634" y="274089"/>
                    <a:pt x="670766" y="288163"/>
                  </a:cubicBezTo>
                  <a:cubicBezTo>
                    <a:pt x="670468" y="288294"/>
                    <a:pt x="670185" y="287960"/>
                    <a:pt x="670359" y="287683"/>
                  </a:cubicBezTo>
                  <a:cubicBezTo>
                    <a:pt x="692585" y="253396"/>
                    <a:pt x="712900" y="217430"/>
                    <a:pt x="726495" y="178777"/>
                  </a:cubicBezTo>
                  <a:cubicBezTo>
                    <a:pt x="733186" y="160626"/>
                    <a:pt x="739065" y="142171"/>
                    <a:pt x="740736" y="122801"/>
                  </a:cubicBezTo>
                  <a:cubicBezTo>
                    <a:pt x="741448" y="116865"/>
                    <a:pt x="733913" y="113530"/>
                    <a:pt x="729169" y="115738"/>
                  </a:cubicBezTo>
                  <a:cubicBezTo>
                    <a:pt x="729132" y="115760"/>
                    <a:pt x="729089" y="115767"/>
                    <a:pt x="729045" y="115767"/>
                  </a:cubicBezTo>
                  <a:cubicBezTo>
                    <a:pt x="668368" y="114823"/>
                    <a:pt x="604509" y="136242"/>
                    <a:pt x="563617" y="182605"/>
                  </a:cubicBezTo>
                  <a:cubicBezTo>
                    <a:pt x="563399" y="182853"/>
                    <a:pt x="563007" y="182664"/>
                    <a:pt x="563058" y="182344"/>
                  </a:cubicBezTo>
                  <a:cubicBezTo>
                    <a:pt x="571966" y="126572"/>
                    <a:pt x="578773" y="70254"/>
                    <a:pt x="572183" y="13959"/>
                  </a:cubicBezTo>
                  <a:cubicBezTo>
                    <a:pt x="572169" y="13864"/>
                    <a:pt x="572205" y="13763"/>
                    <a:pt x="572278" y="13697"/>
                  </a:cubicBezTo>
                  <a:cubicBezTo>
                    <a:pt x="577480" y="8706"/>
                    <a:pt x="573310" y="-1757"/>
                    <a:pt x="565405" y="997"/>
                  </a:cubicBezTo>
                  <a:cubicBezTo>
                    <a:pt x="565332" y="1026"/>
                    <a:pt x="565245" y="1019"/>
                    <a:pt x="565172" y="982"/>
                  </a:cubicBezTo>
                  <a:cubicBezTo>
                    <a:pt x="559861" y="-1648"/>
                    <a:pt x="552675" y="1258"/>
                    <a:pt x="550124" y="6671"/>
                  </a:cubicBezTo>
                  <a:cubicBezTo>
                    <a:pt x="550096" y="6737"/>
                    <a:pt x="550038" y="6795"/>
                    <a:pt x="549965" y="6824"/>
                  </a:cubicBezTo>
                  <a:cubicBezTo>
                    <a:pt x="478447" y="37471"/>
                    <a:pt x="427086" y="104781"/>
                    <a:pt x="394426" y="173414"/>
                  </a:cubicBezTo>
                  <a:cubicBezTo>
                    <a:pt x="394295" y="173690"/>
                    <a:pt x="393903" y="173647"/>
                    <a:pt x="393830" y="173349"/>
                  </a:cubicBezTo>
                  <a:cubicBezTo>
                    <a:pt x="387182" y="146138"/>
                    <a:pt x="370645" y="120795"/>
                    <a:pt x="354500" y="98075"/>
                  </a:cubicBezTo>
                  <a:cubicBezTo>
                    <a:pt x="334839" y="71969"/>
                    <a:pt x="311712" y="49234"/>
                    <a:pt x="285308" y="29987"/>
                  </a:cubicBezTo>
                  <a:cubicBezTo>
                    <a:pt x="279859" y="26100"/>
                    <a:pt x="271423" y="30387"/>
                    <a:pt x="270195" y="36556"/>
                  </a:cubicBezTo>
                  <a:cubicBezTo>
                    <a:pt x="270188" y="36599"/>
                    <a:pt x="270166" y="36643"/>
                    <a:pt x="270137" y="36679"/>
                  </a:cubicBezTo>
                  <a:cubicBezTo>
                    <a:pt x="247083" y="65241"/>
                    <a:pt x="251551" y="154036"/>
                    <a:pt x="257444" y="191303"/>
                  </a:cubicBezTo>
                  <a:cubicBezTo>
                    <a:pt x="257495" y="191630"/>
                    <a:pt x="257095" y="191804"/>
                    <a:pt x="256877" y="191557"/>
                  </a:cubicBezTo>
                  <a:cubicBezTo>
                    <a:pt x="243486" y="176335"/>
                    <a:pt x="229107" y="162022"/>
                    <a:pt x="213660" y="148929"/>
                  </a:cubicBezTo>
                  <a:cubicBezTo>
                    <a:pt x="192909" y="131345"/>
                    <a:pt x="170225" y="116051"/>
                    <a:pt x="145281" y="105058"/>
                  </a:cubicBezTo>
                  <a:cubicBezTo>
                    <a:pt x="136308" y="101105"/>
                    <a:pt x="128119" y="110507"/>
                    <a:pt x="130953" y="117409"/>
                  </a:cubicBezTo>
                  <a:cubicBezTo>
                    <a:pt x="130975" y="117460"/>
                    <a:pt x="130982" y="117519"/>
                    <a:pt x="130975" y="117577"/>
                  </a:cubicBezTo>
                  <a:cubicBezTo>
                    <a:pt x="125605" y="147337"/>
                    <a:pt x="133315" y="177730"/>
                    <a:pt x="138917" y="206917"/>
                  </a:cubicBezTo>
                  <a:cubicBezTo>
                    <a:pt x="138975" y="207208"/>
                    <a:pt x="138648" y="207411"/>
                    <a:pt x="138408" y="207237"/>
                  </a:cubicBezTo>
                  <a:cubicBezTo>
                    <a:pt x="102588" y="181603"/>
                    <a:pt x="59676" y="167449"/>
                    <a:pt x="16074" y="165437"/>
                  </a:cubicBezTo>
                  <a:cubicBezTo>
                    <a:pt x="16016" y="165437"/>
                    <a:pt x="15965" y="165415"/>
                    <a:pt x="15921" y="165386"/>
                  </a:cubicBezTo>
                  <a:cubicBezTo>
                    <a:pt x="10806" y="161847"/>
                    <a:pt x="1905" y="162690"/>
                    <a:pt x="307" y="169680"/>
                  </a:cubicBezTo>
                  <a:cubicBezTo>
                    <a:pt x="-1793" y="179975"/>
                    <a:pt x="7398" y="190503"/>
                    <a:pt x="12419" y="199092"/>
                  </a:cubicBezTo>
                  <a:cubicBezTo>
                    <a:pt x="17033" y="206982"/>
                    <a:pt x="21494" y="214953"/>
                    <a:pt x="25737" y="223054"/>
                  </a:cubicBezTo>
                  <a:cubicBezTo>
                    <a:pt x="44054" y="262457"/>
                    <a:pt x="67966" y="299607"/>
                    <a:pt x="103496" y="325240"/>
                  </a:cubicBezTo>
                  <a:cubicBezTo>
                    <a:pt x="103736" y="325415"/>
                    <a:pt x="103648" y="325785"/>
                    <a:pt x="103350" y="325822"/>
                  </a:cubicBezTo>
                  <a:cubicBezTo>
                    <a:pt x="71948" y="329578"/>
                    <a:pt x="37915" y="336517"/>
                    <a:pt x="11314" y="354464"/>
                  </a:cubicBezTo>
                  <a:cubicBezTo>
                    <a:pt x="5291" y="358569"/>
                    <a:pt x="6279" y="369707"/>
                    <a:pt x="13894" y="370942"/>
                  </a:cubicBezTo>
                  <a:cubicBezTo>
                    <a:pt x="62102" y="377264"/>
                    <a:pt x="111859" y="389150"/>
                    <a:pt x="150200" y="420662"/>
                  </a:cubicBezTo>
                  <a:cubicBezTo>
                    <a:pt x="150433" y="420851"/>
                    <a:pt x="150324" y="421229"/>
                    <a:pt x="150026" y="421251"/>
                  </a:cubicBezTo>
                  <a:cubicBezTo>
                    <a:pt x="135741" y="422377"/>
                    <a:pt x="115579" y="422755"/>
                    <a:pt x="107652" y="436516"/>
                  </a:cubicBezTo>
                  <a:cubicBezTo>
                    <a:pt x="107623" y="436567"/>
                    <a:pt x="107572" y="436611"/>
                    <a:pt x="107514" y="436640"/>
                  </a:cubicBezTo>
                  <a:cubicBezTo>
                    <a:pt x="103023" y="438616"/>
                    <a:pt x="101323" y="443455"/>
                    <a:pt x="102021" y="448192"/>
                  </a:cubicBezTo>
                  <a:cubicBezTo>
                    <a:pt x="104091" y="484231"/>
                    <a:pt x="110435" y="523836"/>
                    <a:pt x="116356" y="560907"/>
                  </a:cubicBezTo>
                  <a:cubicBezTo>
                    <a:pt x="133736" y="667591"/>
                    <a:pt x="146931" y="775204"/>
                    <a:pt x="167907" y="881205"/>
                  </a:cubicBezTo>
                  <a:cubicBezTo>
                    <a:pt x="167907" y="881220"/>
                    <a:pt x="167914" y="881241"/>
                    <a:pt x="167922" y="881256"/>
                  </a:cubicBezTo>
                  <a:cubicBezTo>
                    <a:pt x="215062" y="1018609"/>
                    <a:pt x="543142" y="1014671"/>
                    <a:pt x="624541" y="914301"/>
                  </a:cubicBezTo>
                  <a:cubicBezTo>
                    <a:pt x="637016" y="898658"/>
                    <a:pt x="643025" y="881322"/>
                    <a:pt x="646563" y="861943"/>
                  </a:cubicBezTo>
                  <a:cubicBezTo>
                    <a:pt x="653241" y="825367"/>
                    <a:pt x="658770" y="788559"/>
                    <a:pt x="664524" y="751830"/>
                  </a:cubicBezTo>
                  <a:cubicBezTo>
                    <a:pt x="679056" y="652296"/>
                    <a:pt x="697439" y="554215"/>
                    <a:pt x="708294" y="454049"/>
                  </a:cubicBezTo>
                  <a:cubicBezTo>
                    <a:pt x="708301" y="453990"/>
                    <a:pt x="708323" y="453940"/>
                    <a:pt x="708352" y="453896"/>
                  </a:cubicBezTo>
                  <a:cubicBezTo>
                    <a:pt x="710474" y="451128"/>
                    <a:pt x="711280" y="447662"/>
                    <a:pt x="710997" y="444312"/>
                  </a:cubicBezTo>
                  <a:cubicBezTo>
                    <a:pt x="710989" y="444269"/>
                    <a:pt x="710997" y="444225"/>
                    <a:pt x="711019" y="444182"/>
                  </a:cubicBezTo>
                  <a:cubicBezTo>
                    <a:pt x="717863" y="426518"/>
                    <a:pt x="689286" y="420873"/>
                    <a:pt x="677232" y="415903"/>
                  </a:cubicBezTo>
                  <a:cubicBezTo>
                    <a:pt x="677073" y="415838"/>
                    <a:pt x="677000" y="415663"/>
                    <a:pt x="677051" y="415496"/>
                  </a:cubicBezTo>
                  <a:cubicBezTo>
                    <a:pt x="690536" y="372497"/>
                    <a:pt x="724715" y="340244"/>
                    <a:pt x="754962" y="308464"/>
                  </a:cubicBezTo>
                  <a:cubicBezTo>
                    <a:pt x="768019" y="293990"/>
                    <a:pt x="785159" y="281878"/>
                    <a:pt x="793464" y="263873"/>
                  </a:cubicBezTo>
                  <a:cubicBezTo>
                    <a:pt x="793478" y="263837"/>
                    <a:pt x="793507" y="263801"/>
                    <a:pt x="793536" y="263779"/>
                  </a:cubicBezTo>
                  <a:cubicBezTo>
                    <a:pt x="798012" y="260052"/>
                    <a:pt x="795825" y="251115"/>
                    <a:pt x="789743" y="250831"/>
                  </a:cubicBezTo>
                  <a:close/>
                  <a:moveTo>
                    <a:pt x="652347" y="443382"/>
                  </a:moveTo>
                  <a:cubicBezTo>
                    <a:pt x="639843" y="445293"/>
                    <a:pt x="627200" y="446514"/>
                    <a:pt x="614645" y="447451"/>
                  </a:cubicBezTo>
                  <a:cubicBezTo>
                    <a:pt x="614376" y="447473"/>
                    <a:pt x="614194" y="447175"/>
                    <a:pt x="614340" y="446950"/>
                  </a:cubicBezTo>
                  <a:cubicBezTo>
                    <a:pt x="631029" y="419841"/>
                    <a:pt x="649492" y="393830"/>
                    <a:pt x="669320" y="368879"/>
                  </a:cubicBezTo>
                  <a:cubicBezTo>
                    <a:pt x="670003" y="368014"/>
                    <a:pt x="671333" y="368937"/>
                    <a:pt x="670780" y="369889"/>
                  </a:cubicBezTo>
                  <a:cubicBezTo>
                    <a:pt x="657942" y="392050"/>
                    <a:pt x="649623" y="417073"/>
                    <a:pt x="652623" y="443019"/>
                  </a:cubicBezTo>
                  <a:cubicBezTo>
                    <a:pt x="652638" y="443194"/>
                    <a:pt x="652521" y="443353"/>
                    <a:pt x="652347" y="443382"/>
                  </a:cubicBezTo>
                  <a:close/>
                  <a:moveTo>
                    <a:pt x="713467" y="297660"/>
                  </a:moveTo>
                  <a:cubicBezTo>
                    <a:pt x="718015" y="295836"/>
                    <a:pt x="722586" y="294063"/>
                    <a:pt x="727170" y="292319"/>
                  </a:cubicBezTo>
                  <a:cubicBezTo>
                    <a:pt x="727505" y="292188"/>
                    <a:pt x="727781" y="292610"/>
                    <a:pt x="727519" y="292857"/>
                  </a:cubicBezTo>
                  <a:cubicBezTo>
                    <a:pt x="681396" y="337302"/>
                    <a:pt x="630630" y="390596"/>
                    <a:pt x="604807" y="447967"/>
                  </a:cubicBezTo>
                  <a:cubicBezTo>
                    <a:pt x="604756" y="448076"/>
                    <a:pt x="604654" y="448149"/>
                    <a:pt x="604531" y="448156"/>
                  </a:cubicBezTo>
                  <a:cubicBezTo>
                    <a:pt x="582530" y="449646"/>
                    <a:pt x="560500" y="450379"/>
                    <a:pt x="538456" y="450953"/>
                  </a:cubicBezTo>
                  <a:cubicBezTo>
                    <a:pt x="538223" y="450961"/>
                    <a:pt x="538056" y="450735"/>
                    <a:pt x="538129" y="450517"/>
                  </a:cubicBezTo>
                  <a:cubicBezTo>
                    <a:pt x="564089" y="373115"/>
                    <a:pt x="641855" y="327340"/>
                    <a:pt x="713467" y="297660"/>
                  </a:cubicBezTo>
                  <a:close/>
                  <a:moveTo>
                    <a:pt x="556082" y="224209"/>
                  </a:moveTo>
                  <a:cubicBezTo>
                    <a:pt x="589302" y="170726"/>
                    <a:pt x="648511" y="152452"/>
                    <a:pt x="705802" y="137688"/>
                  </a:cubicBezTo>
                  <a:cubicBezTo>
                    <a:pt x="706129" y="137601"/>
                    <a:pt x="706354" y="138008"/>
                    <a:pt x="706107" y="138241"/>
                  </a:cubicBezTo>
                  <a:cubicBezTo>
                    <a:pt x="649201" y="191840"/>
                    <a:pt x="600651" y="253680"/>
                    <a:pt x="551767" y="314494"/>
                  </a:cubicBezTo>
                  <a:cubicBezTo>
                    <a:pt x="548381" y="318803"/>
                    <a:pt x="554353" y="324964"/>
                    <a:pt x="557884" y="320612"/>
                  </a:cubicBezTo>
                  <a:cubicBezTo>
                    <a:pt x="607263" y="256571"/>
                    <a:pt x="666842" y="199302"/>
                    <a:pt x="715095" y="135240"/>
                  </a:cubicBezTo>
                  <a:cubicBezTo>
                    <a:pt x="715138" y="135182"/>
                    <a:pt x="715204" y="135138"/>
                    <a:pt x="715283" y="135116"/>
                  </a:cubicBezTo>
                  <a:cubicBezTo>
                    <a:pt x="716599" y="134804"/>
                    <a:pt x="717914" y="134499"/>
                    <a:pt x="719229" y="134201"/>
                  </a:cubicBezTo>
                  <a:cubicBezTo>
                    <a:pt x="719483" y="134143"/>
                    <a:pt x="719701" y="134397"/>
                    <a:pt x="719614" y="134637"/>
                  </a:cubicBezTo>
                  <a:cubicBezTo>
                    <a:pt x="697402" y="195110"/>
                    <a:pt x="668848" y="252699"/>
                    <a:pt x="634735" y="307338"/>
                  </a:cubicBezTo>
                  <a:cubicBezTo>
                    <a:pt x="634706" y="307381"/>
                    <a:pt x="634670" y="307425"/>
                    <a:pt x="634619" y="307446"/>
                  </a:cubicBezTo>
                  <a:cubicBezTo>
                    <a:pt x="579595" y="339009"/>
                    <a:pt x="531851" y="387799"/>
                    <a:pt x="517821" y="451222"/>
                  </a:cubicBezTo>
                  <a:cubicBezTo>
                    <a:pt x="517792" y="451368"/>
                    <a:pt x="517661" y="451476"/>
                    <a:pt x="517509" y="451476"/>
                  </a:cubicBezTo>
                  <a:cubicBezTo>
                    <a:pt x="489099" y="452051"/>
                    <a:pt x="460682" y="453474"/>
                    <a:pt x="432339" y="454623"/>
                  </a:cubicBezTo>
                  <a:cubicBezTo>
                    <a:pt x="431903" y="454637"/>
                    <a:pt x="431721" y="454085"/>
                    <a:pt x="432084" y="453838"/>
                  </a:cubicBezTo>
                  <a:cubicBezTo>
                    <a:pt x="497549" y="409981"/>
                    <a:pt x="538114" y="300668"/>
                    <a:pt x="554542" y="226164"/>
                  </a:cubicBezTo>
                  <a:cubicBezTo>
                    <a:pt x="554557" y="226106"/>
                    <a:pt x="554586" y="226055"/>
                    <a:pt x="554629" y="226011"/>
                  </a:cubicBezTo>
                  <a:cubicBezTo>
                    <a:pt x="555152" y="225525"/>
                    <a:pt x="555647" y="224929"/>
                    <a:pt x="556082" y="224209"/>
                  </a:cubicBezTo>
                  <a:close/>
                  <a:moveTo>
                    <a:pt x="482851" y="87649"/>
                  </a:moveTo>
                  <a:cubicBezTo>
                    <a:pt x="502969" y="65917"/>
                    <a:pt x="525937" y="46713"/>
                    <a:pt x="550008" y="29304"/>
                  </a:cubicBezTo>
                  <a:cubicBezTo>
                    <a:pt x="550226" y="29144"/>
                    <a:pt x="550532" y="29304"/>
                    <a:pt x="550532" y="29573"/>
                  </a:cubicBezTo>
                  <a:cubicBezTo>
                    <a:pt x="550336" y="159079"/>
                    <a:pt x="525355" y="303559"/>
                    <a:pt x="444901" y="408209"/>
                  </a:cubicBezTo>
                  <a:cubicBezTo>
                    <a:pt x="433806" y="421977"/>
                    <a:pt x="424201" y="436792"/>
                    <a:pt x="414465" y="451556"/>
                  </a:cubicBezTo>
                  <a:cubicBezTo>
                    <a:pt x="413731" y="452675"/>
                    <a:pt x="413476" y="453823"/>
                    <a:pt x="413571" y="454906"/>
                  </a:cubicBezTo>
                  <a:cubicBezTo>
                    <a:pt x="413586" y="455095"/>
                    <a:pt x="413455" y="455262"/>
                    <a:pt x="413259" y="455262"/>
                  </a:cubicBezTo>
                  <a:cubicBezTo>
                    <a:pt x="409444" y="455356"/>
                    <a:pt x="405630" y="455436"/>
                    <a:pt x="401815" y="455494"/>
                  </a:cubicBezTo>
                  <a:cubicBezTo>
                    <a:pt x="401611" y="455494"/>
                    <a:pt x="401452" y="455313"/>
                    <a:pt x="401488" y="455109"/>
                  </a:cubicBezTo>
                  <a:cubicBezTo>
                    <a:pt x="424499" y="321070"/>
                    <a:pt x="452480" y="183623"/>
                    <a:pt x="526794" y="67428"/>
                  </a:cubicBezTo>
                  <a:cubicBezTo>
                    <a:pt x="529802" y="62407"/>
                    <a:pt x="522478" y="58520"/>
                    <a:pt x="519143" y="62960"/>
                  </a:cubicBezTo>
                  <a:cubicBezTo>
                    <a:pt x="437708" y="176677"/>
                    <a:pt x="418047" y="320321"/>
                    <a:pt x="397085" y="455277"/>
                  </a:cubicBezTo>
                  <a:cubicBezTo>
                    <a:pt x="397063" y="455436"/>
                    <a:pt x="396925" y="455553"/>
                    <a:pt x="396765" y="455553"/>
                  </a:cubicBezTo>
                  <a:cubicBezTo>
                    <a:pt x="388032" y="455633"/>
                    <a:pt x="379277" y="455574"/>
                    <a:pt x="370529" y="455335"/>
                  </a:cubicBezTo>
                  <a:cubicBezTo>
                    <a:pt x="370383" y="455327"/>
                    <a:pt x="370267" y="455233"/>
                    <a:pt x="370224" y="455095"/>
                  </a:cubicBezTo>
                  <a:cubicBezTo>
                    <a:pt x="369962" y="454121"/>
                    <a:pt x="369511" y="453162"/>
                    <a:pt x="368821" y="452268"/>
                  </a:cubicBezTo>
                  <a:cubicBezTo>
                    <a:pt x="368777" y="452218"/>
                    <a:pt x="368756" y="452152"/>
                    <a:pt x="368756" y="452087"/>
                  </a:cubicBezTo>
                  <a:cubicBezTo>
                    <a:pt x="363241" y="326141"/>
                    <a:pt x="395167" y="184160"/>
                    <a:pt x="482851" y="87649"/>
                  </a:cubicBezTo>
                  <a:close/>
                  <a:moveTo>
                    <a:pt x="284697" y="223018"/>
                  </a:moveTo>
                  <a:cubicBezTo>
                    <a:pt x="270333" y="169331"/>
                    <a:pt x="270180" y="111669"/>
                    <a:pt x="281355" y="57336"/>
                  </a:cubicBezTo>
                  <a:cubicBezTo>
                    <a:pt x="282075" y="57416"/>
                    <a:pt x="281820" y="57387"/>
                    <a:pt x="282539" y="57467"/>
                  </a:cubicBezTo>
                  <a:cubicBezTo>
                    <a:pt x="281733" y="85011"/>
                    <a:pt x="289231" y="112571"/>
                    <a:pt x="294623" y="139461"/>
                  </a:cubicBezTo>
                  <a:cubicBezTo>
                    <a:pt x="300152" y="163199"/>
                    <a:pt x="307505" y="186493"/>
                    <a:pt x="315832" y="209395"/>
                  </a:cubicBezTo>
                  <a:cubicBezTo>
                    <a:pt x="318542" y="216827"/>
                    <a:pt x="320881" y="224834"/>
                    <a:pt x="325081" y="231577"/>
                  </a:cubicBezTo>
                  <a:cubicBezTo>
                    <a:pt x="327289" y="235130"/>
                    <a:pt x="332310" y="232732"/>
                    <a:pt x="331591" y="228830"/>
                  </a:cubicBezTo>
                  <a:cubicBezTo>
                    <a:pt x="313725" y="173683"/>
                    <a:pt x="296047" y="117707"/>
                    <a:pt x="289377" y="59835"/>
                  </a:cubicBezTo>
                  <a:cubicBezTo>
                    <a:pt x="289340" y="59537"/>
                    <a:pt x="289697" y="59348"/>
                    <a:pt x="289929" y="59545"/>
                  </a:cubicBezTo>
                  <a:cubicBezTo>
                    <a:pt x="318956" y="84328"/>
                    <a:pt x="342555" y="114932"/>
                    <a:pt x="360676" y="148391"/>
                  </a:cubicBezTo>
                  <a:cubicBezTo>
                    <a:pt x="367971" y="161665"/>
                    <a:pt x="372934" y="175950"/>
                    <a:pt x="381856" y="188266"/>
                  </a:cubicBezTo>
                  <a:cubicBezTo>
                    <a:pt x="382888" y="190169"/>
                    <a:pt x="384326" y="191252"/>
                    <a:pt x="385874" y="191717"/>
                  </a:cubicBezTo>
                  <a:cubicBezTo>
                    <a:pt x="386063" y="191775"/>
                    <a:pt x="386164" y="191971"/>
                    <a:pt x="386085" y="192146"/>
                  </a:cubicBezTo>
                  <a:cubicBezTo>
                    <a:pt x="366554" y="238603"/>
                    <a:pt x="354050" y="288541"/>
                    <a:pt x="347983" y="338646"/>
                  </a:cubicBezTo>
                  <a:cubicBezTo>
                    <a:pt x="347939" y="338980"/>
                    <a:pt x="347489" y="339038"/>
                    <a:pt x="347365" y="338726"/>
                  </a:cubicBezTo>
                  <a:cubicBezTo>
                    <a:pt x="338123" y="315657"/>
                    <a:pt x="327239" y="293256"/>
                    <a:pt x="314597" y="271859"/>
                  </a:cubicBezTo>
                  <a:cubicBezTo>
                    <a:pt x="305856" y="257065"/>
                    <a:pt x="296446" y="242592"/>
                    <a:pt x="286354" y="228591"/>
                  </a:cubicBezTo>
                  <a:cubicBezTo>
                    <a:pt x="286332" y="228562"/>
                    <a:pt x="286318" y="228525"/>
                    <a:pt x="286303" y="228496"/>
                  </a:cubicBezTo>
                  <a:cubicBezTo>
                    <a:pt x="285766" y="226673"/>
                    <a:pt x="285228" y="224842"/>
                    <a:pt x="284697" y="223018"/>
                  </a:cubicBezTo>
                  <a:close/>
                  <a:moveTo>
                    <a:pt x="243115" y="214175"/>
                  </a:moveTo>
                  <a:cubicBezTo>
                    <a:pt x="288781" y="267456"/>
                    <a:pt x="320620" y="331329"/>
                    <a:pt x="343805" y="396939"/>
                  </a:cubicBezTo>
                  <a:cubicBezTo>
                    <a:pt x="343819" y="396976"/>
                    <a:pt x="343826" y="397005"/>
                    <a:pt x="343826" y="397041"/>
                  </a:cubicBezTo>
                  <a:cubicBezTo>
                    <a:pt x="344328" y="416325"/>
                    <a:pt x="342853" y="436218"/>
                    <a:pt x="351354" y="454347"/>
                  </a:cubicBezTo>
                  <a:cubicBezTo>
                    <a:pt x="351456" y="454565"/>
                    <a:pt x="351296" y="454819"/>
                    <a:pt x="351056" y="454812"/>
                  </a:cubicBezTo>
                  <a:cubicBezTo>
                    <a:pt x="347140" y="454695"/>
                    <a:pt x="343231" y="454579"/>
                    <a:pt x="339315" y="454455"/>
                  </a:cubicBezTo>
                  <a:cubicBezTo>
                    <a:pt x="339191" y="454448"/>
                    <a:pt x="339082" y="454383"/>
                    <a:pt x="339031" y="454274"/>
                  </a:cubicBezTo>
                  <a:cubicBezTo>
                    <a:pt x="325212" y="425632"/>
                    <a:pt x="306800" y="399003"/>
                    <a:pt x="282118" y="378957"/>
                  </a:cubicBezTo>
                  <a:cubicBezTo>
                    <a:pt x="282075" y="378920"/>
                    <a:pt x="282038" y="378869"/>
                    <a:pt x="282017" y="378818"/>
                  </a:cubicBezTo>
                  <a:cubicBezTo>
                    <a:pt x="251667" y="293264"/>
                    <a:pt x="210121" y="211858"/>
                    <a:pt x="159421" y="136671"/>
                  </a:cubicBezTo>
                  <a:cubicBezTo>
                    <a:pt x="159217" y="136373"/>
                    <a:pt x="159573" y="136010"/>
                    <a:pt x="159878" y="136213"/>
                  </a:cubicBezTo>
                  <a:cubicBezTo>
                    <a:pt x="191608" y="157248"/>
                    <a:pt x="218768" y="185178"/>
                    <a:pt x="243115" y="214175"/>
                  </a:cubicBezTo>
                  <a:close/>
                  <a:moveTo>
                    <a:pt x="196854" y="332114"/>
                  </a:moveTo>
                  <a:cubicBezTo>
                    <a:pt x="196723" y="332078"/>
                    <a:pt x="196629" y="331961"/>
                    <a:pt x="196614" y="331823"/>
                  </a:cubicBezTo>
                  <a:cubicBezTo>
                    <a:pt x="195648" y="316471"/>
                    <a:pt x="188201" y="303726"/>
                    <a:pt x="183950" y="289413"/>
                  </a:cubicBezTo>
                  <a:cubicBezTo>
                    <a:pt x="167827" y="238952"/>
                    <a:pt x="152351" y="187198"/>
                    <a:pt x="150004" y="133975"/>
                  </a:cubicBezTo>
                  <a:cubicBezTo>
                    <a:pt x="149990" y="133641"/>
                    <a:pt x="150433" y="133496"/>
                    <a:pt x="150614" y="133772"/>
                  </a:cubicBezTo>
                  <a:cubicBezTo>
                    <a:pt x="200872" y="208210"/>
                    <a:pt x="242665" y="288439"/>
                    <a:pt x="274780" y="372258"/>
                  </a:cubicBezTo>
                  <a:cubicBezTo>
                    <a:pt x="274896" y="372570"/>
                    <a:pt x="274533" y="372839"/>
                    <a:pt x="274271" y="372628"/>
                  </a:cubicBezTo>
                  <a:cubicBezTo>
                    <a:pt x="251318" y="354405"/>
                    <a:pt x="225002" y="339547"/>
                    <a:pt x="196854" y="332114"/>
                  </a:cubicBezTo>
                  <a:close/>
                  <a:moveTo>
                    <a:pt x="127153" y="316383"/>
                  </a:moveTo>
                  <a:cubicBezTo>
                    <a:pt x="87380" y="290277"/>
                    <a:pt x="65844" y="249451"/>
                    <a:pt x="45101" y="208203"/>
                  </a:cubicBezTo>
                  <a:cubicBezTo>
                    <a:pt x="44933" y="207869"/>
                    <a:pt x="45362" y="207556"/>
                    <a:pt x="45623" y="207825"/>
                  </a:cubicBezTo>
                  <a:cubicBezTo>
                    <a:pt x="72573" y="235377"/>
                    <a:pt x="103220" y="262159"/>
                    <a:pt x="138568" y="278093"/>
                  </a:cubicBezTo>
                  <a:cubicBezTo>
                    <a:pt x="141329" y="279248"/>
                    <a:pt x="143887" y="274823"/>
                    <a:pt x="141540" y="272985"/>
                  </a:cubicBezTo>
                  <a:cubicBezTo>
                    <a:pt x="102842" y="246930"/>
                    <a:pt x="65677" y="218099"/>
                    <a:pt x="34209" y="183412"/>
                  </a:cubicBezTo>
                  <a:cubicBezTo>
                    <a:pt x="33991" y="183172"/>
                    <a:pt x="34224" y="182780"/>
                    <a:pt x="34543" y="182867"/>
                  </a:cubicBezTo>
                  <a:cubicBezTo>
                    <a:pt x="74207" y="193424"/>
                    <a:pt x="114155" y="206735"/>
                    <a:pt x="145681" y="233706"/>
                  </a:cubicBezTo>
                  <a:cubicBezTo>
                    <a:pt x="145732" y="233749"/>
                    <a:pt x="145768" y="233800"/>
                    <a:pt x="145783" y="233866"/>
                  </a:cubicBezTo>
                  <a:cubicBezTo>
                    <a:pt x="155570" y="265981"/>
                    <a:pt x="165836" y="298262"/>
                    <a:pt x="181545" y="327936"/>
                  </a:cubicBezTo>
                  <a:cubicBezTo>
                    <a:pt x="181676" y="328176"/>
                    <a:pt x="181465" y="328452"/>
                    <a:pt x="181196" y="328401"/>
                  </a:cubicBezTo>
                  <a:cubicBezTo>
                    <a:pt x="165081" y="325190"/>
                    <a:pt x="148566" y="323744"/>
                    <a:pt x="131985" y="323925"/>
                  </a:cubicBezTo>
                  <a:cubicBezTo>
                    <a:pt x="131825" y="323925"/>
                    <a:pt x="131687" y="323809"/>
                    <a:pt x="131665" y="323649"/>
                  </a:cubicBezTo>
                  <a:cubicBezTo>
                    <a:pt x="131273" y="320954"/>
                    <a:pt x="129878" y="318345"/>
                    <a:pt x="127153" y="316383"/>
                  </a:cubicBezTo>
                  <a:close/>
                  <a:moveTo>
                    <a:pt x="171707" y="351797"/>
                  </a:moveTo>
                  <a:cubicBezTo>
                    <a:pt x="202485" y="357857"/>
                    <a:pt x="240056" y="368675"/>
                    <a:pt x="267594" y="388024"/>
                  </a:cubicBezTo>
                  <a:cubicBezTo>
                    <a:pt x="282453" y="398465"/>
                    <a:pt x="292014" y="408812"/>
                    <a:pt x="292392" y="409182"/>
                  </a:cubicBezTo>
                  <a:cubicBezTo>
                    <a:pt x="305565" y="422144"/>
                    <a:pt x="317844" y="436567"/>
                    <a:pt x="325473" y="453504"/>
                  </a:cubicBezTo>
                  <a:cubicBezTo>
                    <a:pt x="325575" y="453729"/>
                    <a:pt x="325401" y="453983"/>
                    <a:pt x="325154" y="453976"/>
                  </a:cubicBezTo>
                  <a:cubicBezTo>
                    <a:pt x="301540" y="453111"/>
                    <a:pt x="277933" y="451978"/>
                    <a:pt x="254377" y="450481"/>
                  </a:cubicBezTo>
                  <a:cubicBezTo>
                    <a:pt x="254283" y="450474"/>
                    <a:pt x="254196" y="450430"/>
                    <a:pt x="254137" y="450350"/>
                  </a:cubicBezTo>
                  <a:cubicBezTo>
                    <a:pt x="211531" y="394316"/>
                    <a:pt x="142055" y="369976"/>
                    <a:pt x="75770" y="354652"/>
                  </a:cubicBezTo>
                  <a:cubicBezTo>
                    <a:pt x="75428" y="354572"/>
                    <a:pt x="75428" y="354078"/>
                    <a:pt x="75777" y="354006"/>
                  </a:cubicBezTo>
                  <a:cubicBezTo>
                    <a:pt x="107071" y="347263"/>
                    <a:pt x="140130" y="346558"/>
                    <a:pt x="171707" y="351797"/>
                  </a:cubicBezTo>
                  <a:close/>
                  <a:moveTo>
                    <a:pt x="92314" y="367099"/>
                  </a:moveTo>
                  <a:cubicBezTo>
                    <a:pt x="149190" y="382117"/>
                    <a:pt x="205936" y="403791"/>
                    <a:pt x="244779" y="449275"/>
                  </a:cubicBezTo>
                  <a:cubicBezTo>
                    <a:pt x="244968" y="449500"/>
                    <a:pt x="244794" y="449849"/>
                    <a:pt x="244503" y="449827"/>
                  </a:cubicBezTo>
                  <a:cubicBezTo>
                    <a:pt x="229681" y="448832"/>
                    <a:pt x="214851" y="447720"/>
                    <a:pt x="200051" y="446412"/>
                  </a:cubicBezTo>
                  <a:cubicBezTo>
                    <a:pt x="199898" y="446398"/>
                    <a:pt x="199782" y="446281"/>
                    <a:pt x="199761" y="446129"/>
                  </a:cubicBezTo>
                  <a:cubicBezTo>
                    <a:pt x="197813" y="430914"/>
                    <a:pt x="178188" y="418461"/>
                    <a:pt x="167493" y="408506"/>
                  </a:cubicBezTo>
                  <a:cubicBezTo>
                    <a:pt x="144293" y="388555"/>
                    <a:pt x="116647" y="375237"/>
                    <a:pt x="87511" y="366750"/>
                  </a:cubicBezTo>
                  <a:cubicBezTo>
                    <a:pt x="76736" y="363619"/>
                    <a:pt x="80616" y="364011"/>
                    <a:pt x="92314" y="367099"/>
                  </a:cubicBezTo>
                  <a:close/>
                  <a:moveTo>
                    <a:pt x="125584" y="461453"/>
                  </a:moveTo>
                  <a:cubicBezTo>
                    <a:pt x="124995" y="458931"/>
                    <a:pt x="124327" y="456388"/>
                    <a:pt x="123673" y="453831"/>
                  </a:cubicBezTo>
                  <a:cubicBezTo>
                    <a:pt x="123600" y="453555"/>
                    <a:pt x="123883" y="453329"/>
                    <a:pt x="124138" y="453460"/>
                  </a:cubicBezTo>
                  <a:cubicBezTo>
                    <a:pt x="138532" y="460966"/>
                    <a:pt x="155258" y="464315"/>
                    <a:pt x="171249" y="467258"/>
                  </a:cubicBezTo>
                  <a:cubicBezTo>
                    <a:pt x="231490" y="477750"/>
                    <a:pt x="292741" y="478433"/>
                    <a:pt x="353679" y="480947"/>
                  </a:cubicBezTo>
                  <a:cubicBezTo>
                    <a:pt x="396990" y="483141"/>
                    <a:pt x="440280" y="481586"/>
                    <a:pt x="483519" y="478978"/>
                  </a:cubicBezTo>
                  <a:cubicBezTo>
                    <a:pt x="550292" y="476108"/>
                    <a:pt x="618169" y="479130"/>
                    <a:pt x="683736" y="463756"/>
                  </a:cubicBezTo>
                  <a:cubicBezTo>
                    <a:pt x="683968" y="463705"/>
                    <a:pt x="684171" y="463901"/>
                    <a:pt x="684128" y="464133"/>
                  </a:cubicBezTo>
                  <a:cubicBezTo>
                    <a:pt x="673963" y="514595"/>
                    <a:pt x="666211" y="565622"/>
                    <a:pt x="658734" y="616643"/>
                  </a:cubicBezTo>
                  <a:cubicBezTo>
                    <a:pt x="658727" y="616694"/>
                    <a:pt x="658705" y="616737"/>
                    <a:pt x="658683" y="616781"/>
                  </a:cubicBezTo>
                  <a:cubicBezTo>
                    <a:pt x="652318" y="626292"/>
                    <a:pt x="644602" y="633906"/>
                    <a:pt x="635941" y="641477"/>
                  </a:cubicBezTo>
                  <a:cubicBezTo>
                    <a:pt x="635810" y="641594"/>
                    <a:pt x="635607" y="641586"/>
                    <a:pt x="635483" y="641456"/>
                  </a:cubicBezTo>
                  <a:cubicBezTo>
                    <a:pt x="569008" y="574414"/>
                    <a:pt x="594054" y="566647"/>
                    <a:pt x="533166" y="644006"/>
                  </a:cubicBezTo>
                  <a:cubicBezTo>
                    <a:pt x="530064" y="647908"/>
                    <a:pt x="529715" y="650320"/>
                    <a:pt x="525508" y="647435"/>
                  </a:cubicBezTo>
                  <a:cubicBezTo>
                    <a:pt x="520575" y="644049"/>
                    <a:pt x="516215" y="638753"/>
                    <a:pt x="511899" y="634640"/>
                  </a:cubicBezTo>
                  <a:cubicBezTo>
                    <a:pt x="496597" y="620203"/>
                    <a:pt x="481535" y="605388"/>
                    <a:pt x="465260" y="592055"/>
                  </a:cubicBezTo>
                  <a:cubicBezTo>
                    <a:pt x="460486" y="588212"/>
                    <a:pt x="454056" y="588451"/>
                    <a:pt x="450547" y="593952"/>
                  </a:cubicBezTo>
                  <a:cubicBezTo>
                    <a:pt x="435761" y="616279"/>
                    <a:pt x="422901" y="638745"/>
                    <a:pt x="410076" y="662352"/>
                  </a:cubicBezTo>
                  <a:cubicBezTo>
                    <a:pt x="409967" y="662548"/>
                    <a:pt x="409691" y="662584"/>
                    <a:pt x="409546" y="662410"/>
                  </a:cubicBezTo>
                  <a:cubicBezTo>
                    <a:pt x="392675" y="643504"/>
                    <a:pt x="376268" y="625645"/>
                    <a:pt x="359521" y="606783"/>
                  </a:cubicBezTo>
                  <a:cubicBezTo>
                    <a:pt x="359506" y="606768"/>
                    <a:pt x="359492" y="606754"/>
                    <a:pt x="359477" y="606739"/>
                  </a:cubicBezTo>
                  <a:cubicBezTo>
                    <a:pt x="345040" y="594823"/>
                    <a:pt x="323526" y="621082"/>
                    <a:pt x="317183" y="632969"/>
                  </a:cubicBezTo>
                  <a:cubicBezTo>
                    <a:pt x="311269" y="643301"/>
                    <a:pt x="305689" y="657360"/>
                    <a:pt x="293395" y="661378"/>
                  </a:cubicBezTo>
                  <a:cubicBezTo>
                    <a:pt x="279779" y="665825"/>
                    <a:pt x="264935" y="657658"/>
                    <a:pt x="255954" y="647813"/>
                  </a:cubicBezTo>
                  <a:cubicBezTo>
                    <a:pt x="243537" y="634204"/>
                    <a:pt x="238218" y="615378"/>
                    <a:pt x="232936" y="598180"/>
                  </a:cubicBezTo>
                  <a:cubicBezTo>
                    <a:pt x="229971" y="588539"/>
                    <a:pt x="219283" y="586759"/>
                    <a:pt x="212011" y="592658"/>
                  </a:cubicBezTo>
                  <a:cubicBezTo>
                    <a:pt x="193207" y="608919"/>
                    <a:pt x="171649" y="622695"/>
                    <a:pt x="155505" y="641717"/>
                  </a:cubicBezTo>
                  <a:cubicBezTo>
                    <a:pt x="155323" y="641928"/>
                    <a:pt x="154981" y="641833"/>
                    <a:pt x="154930" y="641564"/>
                  </a:cubicBezTo>
                  <a:cubicBezTo>
                    <a:pt x="144918" y="581621"/>
                    <a:pt x="138764" y="520828"/>
                    <a:pt x="125584" y="461453"/>
                  </a:cubicBezTo>
                  <a:close/>
                  <a:moveTo>
                    <a:pt x="647268" y="694183"/>
                  </a:moveTo>
                  <a:cubicBezTo>
                    <a:pt x="647239" y="694394"/>
                    <a:pt x="647014" y="694511"/>
                    <a:pt x="646818" y="694423"/>
                  </a:cubicBezTo>
                  <a:cubicBezTo>
                    <a:pt x="638687" y="690863"/>
                    <a:pt x="630775" y="693798"/>
                    <a:pt x="622630" y="696196"/>
                  </a:cubicBezTo>
                  <a:cubicBezTo>
                    <a:pt x="599263" y="703011"/>
                    <a:pt x="575693" y="709151"/>
                    <a:pt x="551956" y="714520"/>
                  </a:cubicBezTo>
                  <a:cubicBezTo>
                    <a:pt x="424027" y="743220"/>
                    <a:pt x="291179" y="733201"/>
                    <a:pt x="164616" y="702859"/>
                  </a:cubicBezTo>
                  <a:cubicBezTo>
                    <a:pt x="164485" y="702830"/>
                    <a:pt x="164390" y="702720"/>
                    <a:pt x="164369" y="702590"/>
                  </a:cubicBezTo>
                  <a:cubicBezTo>
                    <a:pt x="162131" y="688160"/>
                    <a:pt x="159886" y="673738"/>
                    <a:pt x="157662" y="659307"/>
                  </a:cubicBezTo>
                  <a:cubicBezTo>
                    <a:pt x="157633" y="659119"/>
                    <a:pt x="157771" y="658944"/>
                    <a:pt x="157968" y="658937"/>
                  </a:cubicBezTo>
                  <a:cubicBezTo>
                    <a:pt x="174591" y="658370"/>
                    <a:pt x="199615" y="632809"/>
                    <a:pt x="213965" y="622797"/>
                  </a:cubicBezTo>
                  <a:cubicBezTo>
                    <a:pt x="214147" y="622673"/>
                    <a:pt x="214387" y="622761"/>
                    <a:pt x="214459" y="622964"/>
                  </a:cubicBezTo>
                  <a:cubicBezTo>
                    <a:pt x="219538" y="637801"/>
                    <a:pt x="225946" y="652121"/>
                    <a:pt x="236162" y="664277"/>
                  </a:cubicBezTo>
                  <a:cubicBezTo>
                    <a:pt x="261360" y="695113"/>
                    <a:pt x="310666" y="696864"/>
                    <a:pt x="330545" y="659424"/>
                  </a:cubicBezTo>
                  <a:cubicBezTo>
                    <a:pt x="336989" y="649455"/>
                    <a:pt x="340913" y="637343"/>
                    <a:pt x="349145" y="628697"/>
                  </a:cubicBezTo>
                  <a:cubicBezTo>
                    <a:pt x="349276" y="628559"/>
                    <a:pt x="349509" y="628559"/>
                    <a:pt x="349639" y="628704"/>
                  </a:cubicBezTo>
                  <a:cubicBezTo>
                    <a:pt x="359179" y="639065"/>
                    <a:pt x="368537" y="649607"/>
                    <a:pt x="377954" y="660092"/>
                  </a:cubicBezTo>
                  <a:cubicBezTo>
                    <a:pt x="387094" y="670272"/>
                    <a:pt x="399105" y="689867"/>
                    <a:pt x="415366" y="685610"/>
                  </a:cubicBezTo>
                  <a:cubicBezTo>
                    <a:pt x="415380" y="685603"/>
                    <a:pt x="415402" y="685603"/>
                    <a:pt x="415417" y="685595"/>
                  </a:cubicBezTo>
                  <a:cubicBezTo>
                    <a:pt x="429847" y="680190"/>
                    <a:pt x="433748" y="661887"/>
                    <a:pt x="442017" y="650189"/>
                  </a:cubicBezTo>
                  <a:cubicBezTo>
                    <a:pt x="442024" y="650182"/>
                    <a:pt x="442024" y="650174"/>
                    <a:pt x="442031" y="650167"/>
                  </a:cubicBezTo>
                  <a:cubicBezTo>
                    <a:pt x="448556" y="638673"/>
                    <a:pt x="454652" y="627105"/>
                    <a:pt x="460639" y="615415"/>
                  </a:cubicBezTo>
                  <a:cubicBezTo>
                    <a:pt x="460741" y="615212"/>
                    <a:pt x="461010" y="615175"/>
                    <a:pt x="461162" y="615342"/>
                  </a:cubicBezTo>
                  <a:cubicBezTo>
                    <a:pt x="469562" y="624206"/>
                    <a:pt x="478389" y="632722"/>
                    <a:pt x="487130" y="641186"/>
                  </a:cubicBezTo>
                  <a:cubicBezTo>
                    <a:pt x="498792" y="651126"/>
                    <a:pt x="508085" y="665461"/>
                    <a:pt x="523016" y="670606"/>
                  </a:cubicBezTo>
                  <a:cubicBezTo>
                    <a:pt x="523030" y="670613"/>
                    <a:pt x="523045" y="670613"/>
                    <a:pt x="523052" y="670620"/>
                  </a:cubicBezTo>
                  <a:cubicBezTo>
                    <a:pt x="539553" y="675067"/>
                    <a:pt x="549100" y="659685"/>
                    <a:pt x="557826" y="648649"/>
                  </a:cubicBezTo>
                  <a:cubicBezTo>
                    <a:pt x="565782" y="638578"/>
                    <a:pt x="573731" y="628508"/>
                    <a:pt x="581687" y="618437"/>
                  </a:cubicBezTo>
                  <a:cubicBezTo>
                    <a:pt x="581811" y="618278"/>
                    <a:pt x="582058" y="618270"/>
                    <a:pt x="582189" y="618423"/>
                  </a:cubicBezTo>
                  <a:cubicBezTo>
                    <a:pt x="593828" y="631647"/>
                    <a:pt x="605890" y="644522"/>
                    <a:pt x="617355" y="657898"/>
                  </a:cubicBezTo>
                  <a:cubicBezTo>
                    <a:pt x="617362" y="657905"/>
                    <a:pt x="617369" y="657912"/>
                    <a:pt x="617377" y="657920"/>
                  </a:cubicBezTo>
                  <a:cubicBezTo>
                    <a:pt x="625515" y="670032"/>
                    <a:pt x="640308" y="672822"/>
                    <a:pt x="651352" y="663202"/>
                  </a:cubicBezTo>
                  <a:cubicBezTo>
                    <a:pt x="651584" y="662998"/>
                    <a:pt x="651933" y="663180"/>
                    <a:pt x="651890" y="663485"/>
                  </a:cubicBezTo>
                  <a:cubicBezTo>
                    <a:pt x="650364" y="673723"/>
                    <a:pt x="648830" y="683960"/>
                    <a:pt x="647268" y="694183"/>
                  </a:cubicBezTo>
                  <a:close/>
                  <a:moveTo>
                    <a:pt x="619557" y="864712"/>
                  </a:moveTo>
                  <a:cubicBezTo>
                    <a:pt x="591155" y="990497"/>
                    <a:pt x="266286" y="985418"/>
                    <a:pt x="202529" y="893434"/>
                  </a:cubicBezTo>
                  <a:cubicBezTo>
                    <a:pt x="193701" y="880515"/>
                    <a:pt x="190954" y="866623"/>
                    <a:pt x="188208" y="851190"/>
                  </a:cubicBezTo>
                  <a:cubicBezTo>
                    <a:pt x="180491" y="807704"/>
                    <a:pt x="173945" y="764008"/>
                    <a:pt x="167123" y="720369"/>
                  </a:cubicBezTo>
                  <a:cubicBezTo>
                    <a:pt x="167086" y="720130"/>
                    <a:pt x="167311" y="719933"/>
                    <a:pt x="167544" y="720006"/>
                  </a:cubicBezTo>
                  <a:cubicBezTo>
                    <a:pt x="312794" y="766761"/>
                    <a:pt x="498973" y="764480"/>
                    <a:pt x="643432" y="715908"/>
                  </a:cubicBezTo>
                  <a:cubicBezTo>
                    <a:pt x="643665" y="715828"/>
                    <a:pt x="643897" y="716025"/>
                    <a:pt x="643853" y="716272"/>
                  </a:cubicBezTo>
                  <a:cubicBezTo>
                    <a:pt x="636021" y="765788"/>
                    <a:pt x="628806" y="815435"/>
                    <a:pt x="619557" y="864712"/>
                  </a:cubicBezTo>
                  <a:close/>
                </a:path>
              </a:pathLst>
            </a:custGeom>
            <a:solidFill>
              <a:srgbClr val="000000"/>
            </a:solidFill>
            <a:ln w="7263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nl-NL" sz="1800" strike="noStrike" u="none">
                <a:solidFill>
                  <a:schemeClr val="dk1"/>
                </a:solidFill>
                <a:effectLst/>
                <a:uFillTx/>
                <a:latin typeface="Aptos"/>
              </a:endParaRPr>
            </a:p>
          </p:txBody>
        </p:sp>
        <p:grpSp>
          <p:nvGrpSpPr>
            <p:cNvPr id="523" name="Afbeelding 153"/>
            <p:cNvGrpSpPr/>
            <p:nvPr/>
          </p:nvGrpSpPr>
          <p:grpSpPr>
            <a:xfrm>
              <a:off x="9841680" y="5335200"/>
              <a:ext cx="282600" cy="50400"/>
              <a:chOff x="9841680" y="5335200"/>
              <a:chExt cx="282600" cy="50400"/>
            </a:xfrm>
          </p:grpSpPr>
          <p:sp>
            <p:nvSpPr>
              <p:cNvPr id="524" name="Freeform 234"/>
              <p:cNvSpPr/>
              <p:nvPr/>
            </p:nvSpPr>
            <p:spPr>
              <a:xfrm>
                <a:off x="9841680" y="5351400"/>
                <a:ext cx="33480" cy="34200"/>
              </a:xfrm>
              <a:custGeom>
                <a:avLst/>
                <a:gdLst>
                  <a:gd name="textAreaLeft" fmla="*/ 0 w 33480"/>
                  <a:gd name="textAreaRight" fmla="*/ 35280 w 33480"/>
                  <a:gd name="textAreaTop" fmla="*/ 0 h 34200"/>
                  <a:gd name="textAreaBottom" fmla="*/ 36000 h 34200"/>
                  <a:gd name="GluePoint1X" fmla="*/ 635 w 35343"/>
                  <a:gd name="GluePoint1Y" fmla="*/ 22552 h 36037"/>
                  <a:gd name="GluePoint2X" fmla="*/ 28093 w 35343"/>
                  <a:gd name="GluePoint2Y" fmla="*/ 3755 h 36037"/>
                  <a:gd name="GluePoint3X" fmla="*/ 635 w 35343"/>
                  <a:gd name="GluePoint3Y" fmla="*/ 22552 h 3603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</a:cxnLst>
                <a:rect l="textAreaLeft" t="textAreaTop" r="textAreaRight" b="textAreaBottom"/>
                <a:pathLst>
                  <a:path w="35343" h="36037">
                    <a:moveTo>
                      <a:pt x="635" y="22552"/>
                    </a:moveTo>
                    <a:cubicBezTo>
                      <a:pt x="12253" y="53090"/>
                      <a:pt x="51343" y="25160"/>
                      <a:pt x="28093" y="3755"/>
                    </a:cubicBezTo>
                    <a:cubicBezTo>
                      <a:pt x="14927" y="-6802"/>
                      <a:pt x="-3680" y="6640"/>
                      <a:pt x="635" y="225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525" name="Freeform 235"/>
              <p:cNvSpPr/>
              <p:nvPr/>
            </p:nvSpPr>
            <p:spPr>
              <a:xfrm>
                <a:off x="9972000" y="5349240"/>
                <a:ext cx="25920" cy="25920"/>
              </a:xfrm>
              <a:custGeom>
                <a:avLst/>
                <a:gdLst>
                  <a:gd name="textAreaLeft" fmla="*/ 0 w 25920"/>
                  <a:gd name="textAreaRight" fmla="*/ 27720 w 25920"/>
                  <a:gd name="textAreaTop" fmla="*/ 0 h 25920"/>
                  <a:gd name="textAreaBottom" fmla="*/ 27720 h 25920"/>
                  <a:gd name="GluePoint1X" fmla="*/ 4062 w 27615"/>
                  <a:gd name="GluePoint1Y" fmla="*/ 23212 h 27611"/>
                  <a:gd name="GluePoint2X" fmla="*/ 23215 w 27615"/>
                  <a:gd name="GluePoint2Y" fmla="*/ 4060 h 27611"/>
                  <a:gd name="GluePoint3X" fmla="*/ 4062 w 27615"/>
                  <a:gd name="GluePoint3Y" fmla="*/ 23212 h 2761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</a:cxnLst>
                <a:rect l="textAreaLeft" t="textAreaTop" r="textAreaRight" b="textAreaBottom"/>
                <a:pathLst>
                  <a:path w="27615" h="27611">
                    <a:moveTo>
                      <a:pt x="4062" y="23212"/>
                    </a:moveTo>
                    <a:cubicBezTo>
                      <a:pt x="17736" y="36160"/>
                      <a:pt x="36163" y="17726"/>
                      <a:pt x="23215" y="4060"/>
                    </a:cubicBezTo>
                    <a:cubicBezTo>
                      <a:pt x="10652" y="-8402"/>
                      <a:pt x="-8406" y="10649"/>
                      <a:pt x="4062" y="23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  <p:sp>
            <p:nvSpPr>
              <p:cNvPr id="526" name="Freeform 236"/>
              <p:cNvSpPr/>
              <p:nvPr/>
            </p:nvSpPr>
            <p:spPr>
              <a:xfrm>
                <a:off x="10088640" y="5335200"/>
                <a:ext cx="35640" cy="35640"/>
              </a:xfrm>
              <a:custGeom>
                <a:avLst/>
                <a:gdLst>
                  <a:gd name="textAreaLeft" fmla="*/ 0 w 35640"/>
                  <a:gd name="textAreaRight" fmla="*/ 37440 w 35640"/>
                  <a:gd name="textAreaTop" fmla="*/ 0 h 35640"/>
                  <a:gd name="textAreaBottom" fmla="*/ 37440 h 35640"/>
                  <a:gd name="GluePoint1X" fmla="*/ 5530 w 37415"/>
                  <a:gd name="GluePoint1Y" fmla="*/ 31905 h 37461"/>
                  <a:gd name="GluePoint2X" fmla="*/ 31883 w 37415"/>
                  <a:gd name="GluePoint2Y" fmla="*/ 5552 h 37461"/>
                  <a:gd name="GluePoint3X" fmla="*/ 5530 w 37415"/>
                  <a:gd name="GluePoint3Y" fmla="*/ 31905 h 3746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</a:cxnLst>
                <a:rect l="textAreaLeft" t="textAreaTop" r="textAreaRight" b="textAreaBottom"/>
                <a:pathLst>
                  <a:path w="37415" h="37461">
                    <a:moveTo>
                      <a:pt x="5530" y="31905"/>
                    </a:moveTo>
                    <a:cubicBezTo>
                      <a:pt x="23324" y="48864"/>
                      <a:pt x="48747" y="23223"/>
                      <a:pt x="31883" y="5552"/>
                    </a:cubicBezTo>
                    <a:cubicBezTo>
                      <a:pt x="14089" y="-11399"/>
                      <a:pt x="-11327" y="14242"/>
                      <a:pt x="5530" y="319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63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nl-NL" sz="1800" strike="noStrike" u="none">
                  <a:solidFill>
                    <a:schemeClr val="dk1"/>
                  </a:solidFill>
                  <a:effectLst/>
                  <a:uFillTx/>
                  <a:latin typeface="Aptos"/>
                </a:endParaRPr>
              </a:p>
            </p:txBody>
          </p:sp>
        </p:grpSp>
      </p:grpSp>
      <p:pic>
        <p:nvPicPr>
          <p:cNvPr id="527" name="Afbeelding 176" descr="illustratie van spraakballon met 'Perfect!'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6104880" y="2094120"/>
            <a:ext cx="1276200" cy="105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8" name="Tekstvak 177"/>
          <p:cNvSpPr/>
          <p:nvPr/>
        </p:nvSpPr>
        <p:spPr>
          <a:xfrm rot="21021000">
            <a:off x="6209280" y="2360160"/>
            <a:ext cx="115704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nl-NL" sz="2000" strike="noStrike" u="none">
                <a:solidFill>
                  <a:schemeClr val="dk1"/>
                </a:solidFill>
                <a:effectLst/>
                <a:uFillTx/>
                <a:latin typeface="Modern Love Caps"/>
              </a:rPr>
              <a:t>Perfect!</a:t>
            </a:r>
            <a:endParaRPr b="0" lang="nl-N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9" name="Afbeelding 172" descr="afbeelding van gezichtsuitdrukking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719320" y="3272760"/>
            <a:ext cx="348840" cy="15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0" name="Tekstvak 19" descr="Cijfer 2"/>
          <p:cNvSpPr/>
          <p:nvPr/>
        </p:nvSpPr>
        <p:spPr>
          <a:xfrm>
            <a:off x="469080" y="2300400"/>
            <a:ext cx="5562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nl-NL" sz="18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2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" name="Tekstvak 3" descr="Cijfer 2"/>
          <p:cNvSpPr/>
          <p:nvPr/>
        </p:nvSpPr>
        <p:spPr>
          <a:xfrm>
            <a:off x="514080" y="3002760"/>
            <a:ext cx="5562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nl-NL" sz="18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2</a:t>
            </a:r>
            <a:endParaRPr b="0" lang="nl-N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" name="Tekstvak 1"/>
          <p:cNvSpPr/>
          <p:nvPr/>
        </p:nvSpPr>
        <p:spPr>
          <a:xfrm>
            <a:off x="9245520" y="6320520"/>
            <a:ext cx="187236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nl-NL" sz="1000" strike="noStrike" u="none">
                <a:solidFill>
                  <a:schemeClr val="lt1">
                    <a:lumMod val="50000"/>
                  </a:schemeClr>
                </a:solidFill>
                <a:effectLst/>
                <a:uFillTx/>
                <a:latin typeface="Aptos"/>
              </a:rPr>
              <a:t>Voltooide illustratie</a:t>
            </a: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33" name="Groep 238"/>
          <p:cNvGrpSpPr/>
          <p:nvPr/>
        </p:nvGrpSpPr>
        <p:grpSpPr>
          <a:xfrm>
            <a:off x="5190480" y="2705400"/>
            <a:ext cx="1962720" cy="3801600"/>
            <a:chOff x="5190480" y="2705400"/>
            <a:chExt cx="1962720" cy="3801600"/>
          </a:xfrm>
        </p:grpSpPr>
        <p:grpSp>
          <p:nvGrpSpPr>
            <p:cNvPr id="534" name="Afbeelding 178"/>
            <p:cNvGrpSpPr/>
            <p:nvPr/>
          </p:nvGrpSpPr>
          <p:grpSpPr>
            <a:xfrm>
              <a:off x="5190480" y="2705400"/>
              <a:ext cx="1962720" cy="3801600"/>
              <a:chOff x="5190480" y="2705400"/>
              <a:chExt cx="1962720" cy="3801600"/>
            </a:xfrm>
          </p:grpSpPr>
          <p:grpSp>
            <p:nvGrpSpPr>
              <p:cNvPr id="535" name="Afbeelding 178"/>
              <p:cNvGrpSpPr/>
              <p:nvPr/>
            </p:nvGrpSpPr>
            <p:grpSpPr>
              <a:xfrm>
                <a:off x="5190480" y="3170160"/>
                <a:ext cx="1962720" cy="3336840"/>
                <a:chOff x="5190480" y="3170160"/>
                <a:chExt cx="1962720" cy="3336840"/>
              </a:xfrm>
            </p:grpSpPr>
            <p:sp>
              <p:nvSpPr>
                <p:cNvPr id="536" name="Freeform 9"/>
                <p:cNvSpPr/>
                <p:nvPr/>
              </p:nvSpPr>
              <p:spPr>
                <a:xfrm>
                  <a:off x="5197320" y="3172320"/>
                  <a:ext cx="1949040" cy="3328920"/>
                </a:xfrm>
                <a:custGeom>
                  <a:avLst/>
                  <a:gdLst>
                    <a:gd name="textAreaLeft" fmla="*/ 0 w 1949040"/>
                    <a:gd name="textAreaRight" fmla="*/ 1950840 w 1949040"/>
                    <a:gd name="textAreaTop" fmla="*/ 0 h 3328920"/>
                    <a:gd name="textAreaBottom" fmla="*/ 3330720 h 3328920"/>
                    <a:gd name="GluePoint1X" fmla="*/ 1949463 w 1950768"/>
                    <a:gd name="GluePoint1Y" fmla="*/ 463432 h 3330878"/>
                    <a:gd name="GluePoint2X" fmla="*/ 1918304 w 1950768"/>
                    <a:gd name="GluePoint2Y" fmla="*/ 462191 h 3330878"/>
                    <a:gd name="GluePoint3X" fmla="*/ 1896958 w 1950768"/>
                    <a:gd name="GluePoint3Y" fmla="*/ 441928 h 3330878"/>
                    <a:gd name="GluePoint4X" fmla="*/ 1796460 w 1950768"/>
                    <a:gd name="GluePoint4Y" fmla="*/ 421343 h 3330878"/>
                    <a:gd name="GluePoint5X" fmla="*/ 1816277 w 1950768"/>
                    <a:gd name="GluePoint5Y" fmla="*/ 409231 h 3330878"/>
                    <a:gd name="GluePoint6X" fmla="*/ 1743541 w 1950768"/>
                    <a:gd name="GluePoint6Y" fmla="*/ 380907 h 3330878"/>
                    <a:gd name="GluePoint7X" fmla="*/ 1714532 w 1950768"/>
                    <a:gd name="GluePoint7Y" fmla="*/ 369771 h 3330878"/>
                    <a:gd name="GluePoint8X" fmla="*/ 1641482 w 1950768"/>
                    <a:gd name="GluePoint8Y" fmla="*/ 353534 h 3330878"/>
                    <a:gd name="GluePoint9X" fmla="*/ 1399961 w 1950768"/>
                    <a:gd name="GluePoint9Y" fmla="*/ 527958 h 3330878"/>
                    <a:gd name="GluePoint10X" fmla="*/ 1275819 w 1950768"/>
                    <a:gd name="GluePoint10Y" fmla="*/ 636863 h 3330878"/>
                    <a:gd name="GluePoint11X" fmla="*/ 1133729 w 1950768"/>
                    <a:gd name="GluePoint11Y" fmla="*/ 318894 h 3330878"/>
                    <a:gd name="GluePoint12X" fmla="*/ 987654 w 1950768"/>
                    <a:gd name="GluePoint12Y" fmla="*/ 192504 h 3330878"/>
                    <a:gd name="GluePoint13X" fmla="*/ 870556 w 1950768"/>
                    <a:gd name="GluePoint13Y" fmla="*/ 169695 h 3330878"/>
                    <a:gd name="GluePoint14X" fmla="*/ 813297 w 1950768"/>
                    <a:gd name="GluePoint14Y" fmla="*/ 124696 h 3330878"/>
                    <a:gd name="GluePoint15X" fmla="*/ 584582 w 1950768"/>
                    <a:gd name="GluePoint15Y" fmla="*/ 0 h 3330878"/>
                    <a:gd name="GluePoint16X" fmla="*/ 559028 w 1950768"/>
                    <a:gd name="GluePoint16Y" fmla="*/ 125903 h 3330878"/>
                    <a:gd name="GluePoint17X" fmla="*/ 497320 w 1950768"/>
                    <a:gd name="GluePoint17Y" fmla="*/ 151812 h 3330878"/>
                    <a:gd name="GluePoint18X" fmla="*/ 351990 w 1950768"/>
                    <a:gd name="GluePoint18Y" fmla="*/ 207021 h 3330878"/>
                    <a:gd name="GluePoint19X" fmla="*/ 96803 w 1950768"/>
                    <a:gd name="GluePoint19Y" fmla="*/ 489168 h 3330878"/>
                    <a:gd name="GluePoint20X" fmla="*/ 1729 w 1950768"/>
                    <a:gd name="GluePoint20Y" fmla="*/ 727415 h 3330878"/>
                    <a:gd name="GluePoint21X" fmla="*/ 1547 w 1950768"/>
                    <a:gd name="GluePoint21Y" fmla="*/ 749563 h 3330878"/>
                    <a:gd name="GluePoint22X" fmla="*/ 360042 w 1950768"/>
                    <a:gd name="GluePoint22Y" fmla="*/ 1038488 h 3330878"/>
                    <a:gd name="GluePoint23X" fmla="*/ 457604 w 1950768"/>
                    <a:gd name="GluePoint23Y" fmla="*/ 1048665 h 3330878"/>
                    <a:gd name="GluePoint24X" fmla="*/ 425841 w 1950768"/>
                    <a:gd name="GluePoint24Y" fmla="*/ 1180487 h 3330878"/>
                    <a:gd name="GluePoint25X" fmla="*/ 457117 w 1950768"/>
                    <a:gd name="GluePoint25Y" fmla="*/ 1192351 h 3330878"/>
                    <a:gd name="GluePoint26X" fmla="*/ 405256 w 1950768"/>
                    <a:gd name="GluePoint26Y" fmla="*/ 1333044 h 3330878"/>
                    <a:gd name="GluePoint27X" fmla="*/ 361671 w 1950768"/>
                    <a:gd name="GluePoint27Y" fmla="*/ 1595787 h 3330878"/>
                    <a:gd name="GluePoint28X" fmla="*/ 336240 w 1950768"/>
                    <a:gd name="GluePoint28Y" fmla="*/ 1791936 h 3330878"/>
                    <a:gd name="GluePoint29X" fmla="*/ 312025 w 1950768"/>
                    <a:gd name="GluePoint29Y" fmla="*/ 1982035 h 3330878"/>
                    <a:gd name="GluePoint30X" fmla="*/ 285669 w 1950768"/>
                    <a:gd name="GluePoint30Y" fmla="*/ 2118850 h 3330878"/>
                    <a:gd name="GluePoint31X" fmla="*/ 500908 w 1950768"/>
                    <a:gd name="GluePoint31Y" fmla="*/ 2197555 h 3330878"/>
                    <a:gd name="GluePoint32X" fmla="*/ 494724 w 1950768"/>
                    <a:gd name="GluePoint32Y" fmla="*/ 2533033 h 3330878"/>
                    <a:gd name="GluePoint33X" fmla="*/ 522808 w 1950768"/>
                    <a:gd name="GluePoint33Y" fmla="*/ 2659242 h 3330878"/>
                    <a:gd name="GluePoint34X" fmla="*/ 609714 w 1950768"/>
                    <a:gd name="GluePoint34Y" fmla="*/ 2895844 h 3330878"/>
                    <a:gd name="GluePoint35X" fmla="*/ 632921 w 1950768"/>
                    <a:gd name="GluePoint35Y" fmla="*/ 3008866 h 3330878"/>
                    <a:gd name="GluePoint36X" fmla="*/ 630341 w 1950768"/>
                    <a:gd name="GluePoint36Y" fmla="*/ 3011776 h 3330878"/>
                    <a:gd name="GluePoint37X" fmla="*/ 607457 w 1950768"/>
                    <a:gd name="GluePoint37Y" fmla="*/ 3082651 h 3330878"/>
                    <a:gd name="GluePoint38X" fmla="*/ 658310 w 1950768"/>
                    <a:gd name="GluePoint38Y" fmla="*/ 3186778 h 3330878"/>
                    <a:gd name="GluePoint39X" fmla="*/ 661683 w 1950768"/>
                    <a:gd name="GluePoint39Y" fmla="*/ 3259944 h 3330878"/>
                    <a:gd name="GluePoint40X" fmla="*/ 697050 w 1950768"/>
                    <a:gd name="GluePoint40Y" fmla="*/ 3261845 h 3330878"/>
                    <a:gd name="GluePoint41X" fmla="*/ 693421 w 1950768"/>
                    <a:gd name="GluePoint41Y" fmla="*/ 3190408 h 3330878"/>
                    <a:gd name="GluePoint42X" fmla="*/ 714287 w 1950768"/>
                    <a:gd name="GluePoint42Y" fmla="*/ 3193070 h 3330878"/>
                    <a:gd name="GluePoint43X" fmla="*/ 859304 w 1950768"/>
                    <a:gd name="GluePoint43Y" fmla="*/ 3328438 h 3330878"/>
                    <a:gd name="GluePoint44X" fmla="*/ 1036084 w 1950768"/>
                    <a:gd name="GluePoint44Y" fmla="*/ 3275164 h 3330878"/>
                    <a:gd name="GluePoint45X" fmla="*/ 977766 w 1950768"/>
                    <a:gd name="GluePoint45Y" fmla="*/ 3217284 h 3330878"/>
                    <a:gd name="GluePoint46X" fmla="*/ 1004610 w 1950768"/>
                    <a:gd name="GluePoint46Y" fmla="*/ 3121392 h 3330878"/>
                    <a:gd name="GluePoint47X" fmla="*/ 1043359 w 1950768"/>
                    <a:gd name="GluePoint47Y" fmla="*/ 3243682 h 3330878"/>
                    <a:gd name="GluePoint48X" fmla="*/ 1186995 w 1950768"/>
                    <a:gd name="GluePoint48Y" fmla="*/ 3294774 h 3330878"/>
                    <a:gd name="GluePoint49X" fmla="*/ 1232242 w 1950768"/>
                    <a:gd name="GluePoint49Y" fmla="*/ 3203726 h 3330878"/>
                    <a:gd name="GluePoint50X" fmla="*/ 1164723 w 1950768"/>
                    <a:gd name="GluePoint50Y" fmla="*/ 3166920 h 3330878"/>
                    <a:gd name="GluePoint51X" fmla="*/ 1143410 w 1950768"/>
                    <a:gd name="GluePoint51Y" fmla="*/ 3070060 h 3330878"/>
                    <a:gd name="GluePoint52X" fmla="*/ 1141475 w 1950768"/>
                    <a:gd name="GluePoint52Y" fmla="*/ 2928731 h 3330878"/>
                    <a:gd name="GluePoint53X" fmla="*/ 1232250 w 1950768"/>
                    <a:gd name="GluePoint53Y" fmla="*/ 2430039 h 3330878"/>
                    <a:gd name="GluePoint54X" fmla="*/ 1277051 w 1950768"/>
                    <a:gd name="GluePoint54Y" fmla="*/ 2219364 h 3330878"/>
                    <a:gd name="GluePoint55X" fmla="*/ 1313898 w 1950768"/>
                    <a:gd name="GluePoint55Y" fmla="*/ 2192487 h 3330878"/>
                    <a:gd name="GluePoint56X" fmla="*/ 1325869 w 1950768"/>
                    <a:gd name="GluePoint56Y" fmla="*/ 2132888 h 3330878"/>
                    <a:gd name="GluePoint57X" fmla="*/ 1399556 w 1950768"/>
                    <a:gd name="GluePoint57Y" fmla="*/ 2101728 h 3330878"/>
                    <a:gd name="GluePoint58X" fmla="*/ 1385650 w 1950768"/>
                    <a:gd name="GluePoint58Y" fmla="*/ 1900850 h 3330878"/>
                    <a:gd name="GluePoint59X" fmla="*/ 1307152 w 1950768"/>
                    <a:gd name="GluePoint59Y" fmla="*/ 1435045 h 3330878"/>
                    <a:gd name="GluePoint60X" fmla="*/ 1254051 w 1950768"/>
                    <a:gd name="GluePoint60Y" fmla="*/ 1228934 h 3330878"/>
                    <a:gd name="GluePoint61X" fmla="*/ 1249661 w 1950768"/>
                    <a:gd name="GluePoint61Y" fmla="*/ 1208778 h 3330878"/>
                    <a:gd name="GluePoint62X" fmla="*/ 1254043 w 1950768"/>
                    <a:gd name="GluePoint62Y" fmla="*/ 1207893 h 3330878"/>
                    <a:gd name="GluePoint63X" fmla="*/ 1263302 w 1950768"/>
                    <a:gd name="GluePoint63Y" fmla="*/ 1192822 h 3330878"/>
                    <a:gd name="GluePoint64X" fmla="*/ 1169303 w 1950768"/>
                    <a:gd name="GluePoint64Y" fmla="*/ 852383 h 3330878"/>
                    <a:gd name="GluePoint65X" fmla="*/ 1275166 w 1950768"/>
                    <a:gd name="GluePoint65Y" fmla="*/ 892256 h 3330878"/>
                    <a:gd name="GluePoint66X" fmla="*/ 1649055 w 1950768"/>
                    <a:gd name="GluePoint66Y" fmla="*/ 445392 h 3330878"/>
                    <a:gd name="GluePoint67X" fmla="*/ 1792583 w 1950768"/>
                    <a:gd name="GluePoint67Y" fmla="*/ 494781 h 3330878"/>
                    <a:gd name="GluePoint68X" fmla="*/ 1949463 w 1950768"/>
                    <a:gd name="GluePoint68Y" fmla="*/ 463432 h 3330878"/>
                    <a:gd name="GluePoint69X" fmla="*/ 498486 w 1950768"/>
                    <a:gd name="GluePoint69Y" fmla="*/ 813651 h 3330878"/>
                    <a:gd name="GluePoint70X" fmla="*/ 485688 w 1950768"/>
                    <a:gd name="GluePoint70Y" fmla="*/ 875159 h 3330878"/>
                    <a:gd name="GluePoint71X" fmla="*/ 459340 w 1950768"/>
                    <a:gd name="GluePoint71Y" fmla="*/ 940016 h 3330878"/>
                    <a:gd name="GluePoint72X" fmla="*/ 445823 w 1950768"/>
                    <a:gd name="GluePoint72Y" fmla="*/ 946705 h 3330878"/>
                    <a:gd name="GluePoint73X" fmla="*/ 406901 w 1950768"/>
                    <a:gd name="GluePoint73Y" fmla="*/ 932452 h 3330878"/>
                    <a:gd name="GluePoint74X" fmla="*/ 279171 w 1950768"/>
                    <a:gd name="GluePoint74Y" fmla="*/ 831318 h 3330878"/>
                    <a:gd name="GluePoint75X" fmla="*/ 198962 w 1950768"/>
                    <a:gd name="GluePoint75Y" fmla="*/ 765494 h 3330878"/>
                    <a:gd name="GluePoint76X" fmla="*/ 392532 w 1950768"/>
                    <a:gd name="GluePoint76Y" fmla="*/ 588450 h 3330878"/>
                    <a:gd name="GluePoint77X" fmla="*/ 500900 w 1950768"/>
                    <a:gd name="GluePoint77Y" fmla="*/ 765229 h 3330878"/>
                    <a:gd name="GluePoint78X" fmla="*/ 498486 w 1950768"/>
                    <a:gd name="GluePoint78Y" fmla="*/ 813651 h 3330878"/>
                    <a:gd name="GluePoint79X" fmla="*/ 980511 w 1950768"/>
                    <a:gd name="GluePoint79Y" fmla="*/ 2443879 h 3330878"/>
                    <a:gd name="GluePoint80X" fmla="*/ 962910 w 1950768"/>
                    <a:gd name="GluePoint80Y" fmla="*/ 2973250 h 3330878"/>
                    <a:gd name="GluePoint81X" fmla="*/ 947111 w 1950768"/>
                    <a:gd name="GluePoint81Y" fmla="*/ 3070284 h 3330878"/>
                    <a:gd name="GluePoint82X" fmla="*/ 952741 w 1950768"/>
                    <a:gd name="GluePoint82Y" fmla="*/ 3195368 h 3330878"/>
                    <a:gd name="GluePoint83X" fmla="*/ 948202 w 1950768"/>
                    <a:gd name="GluePoint83Y" fmla="*/ 3196633 h 3330878"/>
                    <a:gd name="GluePoint84X" fmla="*/ 813975 w 1950768"/>
                    <a:gd name="GluePoint84Y" fmla="*/ 2989049 h 3330878"/>
                    <a:gd name="GluePoint85X" fmla="*/ 770199 w 1950768"/>
                    <a:gd name="GluePoint85Y" fmla="*/ 2550411 h 3330878"/>
                    <a:gd name="GluePoint86X" fmla="*/ 766148 w 1950768"/>
                    <a:gd name="GluePoint86Y" fmla="*/ 2256145 h 3330878"/>
                    <a:gd name="GluePoint87X" fmla="*/ 999468 w 1950768"/>
                    <a:gd name="GluePoint87Y" fmla="*/ 2275102 h 3330878"/>
                    <a:gd name="GluePoint88X" fmla="*/ 980511 w 1950768"/>
                    <a:gd name="GluePoint88Y" fmla="*/ 2443879 h 3330878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  <a:cxn ang="0">
                      <a:pos x="GluePoint12X" y="GluePoint12Y"/>
                    </a:cxn>
                    <a:cxn ang="0">
                      <a:pos x="GluePoint13X" y="GluePoint13Y"/>
                    </a:cxn>
                    <a:cxn ang="0">
                      <a:pos x="GluePoint14X" y="GluePoint14Y"/>
                    </a:cxn>
                    <a:cxn ang="0">
                      <a:pos x="GluePoint15X" y="GluePoint15Y"/>
                    </a:cxn>
                    <a:cxn ang="0">
                      <a:pos x="GluePoint16X" y="GluePoint16Y"/>
                    </a:cxn>
                    <a:cxn ang="0">
                      <a:pos x="GluePoint17X" y="GluePoint17Y"/>
                    </a:cxn>
                    <a:cxn ang="0">
                      <a:pos x="GluePoint18X" y="GluePoint18Y"/>
                    </a:cxn>
                    <a:cxn ang="0">
                      <a:pos x="GluePoint19X" y="GluePoint19Y"/>
                    </a:cxn>
                    <a:cxn ang="0">
                      <a:pos x="GluePoint20X" y="GluePoint20Y"/>
                    </a:cxn>
                    <a:cxn ang="0">
                      <a:pos x="GluePoint21X" y="GluePoint21Y"/>
                    </a:cxn>
                    <a:cxn ang="0">
                      <a:pos x="GluePoint22X" y="GluePoint22Y"/>
                    </a:cxn>
                    <a:cxn ang="0">
                      <a:pos x="GluePoint23X" y="GluePoint23Y"/>
                    </a:cxn>
                    <a:cxn ang="0">
                      <a:pos x="GluePoint24X" y="GluePoint24Y"/>
                    </a:cxn>
                    <a:cxn ang="0">
                      <a:pos x="GluePoint25X" y="GluePoint25Y"/>
                    </a:cxn>
                    <a:cxn ang="0">
                      <a:pos x="GluePoint26X" y="GluePoint26Y"/>
                    </a:cxn>
                    <a:cxn ang="0">
                      <a:pos x="GluePoint27X" y="GluePoint27Y"/>
                    </a:cxn>
                    <a:cxn ang="0">
                      <a:pos x="GluePoint28X" y="GluePoint28Y"/>
                    </a:cxn>
                    <a:cxn ang="0">
                      <a:pos x="GluePoint29X" y="GluePoint29Y"/>
                    </a:cxn>
                    <a:cxn ang="0">
                      <a:pos x="GluePoint30X" y="GluePoint30Y"/>
                    </a:cxn>
                    <a:cxn ang="0">
                      <a:pos x="GluePoint31X" y="GluePoint31Y"/>
                    </a:cxn>
                    <a:cxn ang="0">
                      <a:pos x="GluePoint32X" y="GluePoint32Y"/>
                    </a:cxn>
                    <a:cxn ang="0">
                      <a:pos x="GluePoint33X" y="GluePoint33Y"/>
                    </a:cxn>
                    <a:cxn ang="0">
                      <a:pos x="GluePoint34X" y="GluePoint34Y"/>
                    </a:cxn>
                    <a:cxn ang="0">
                      <a:pos x="GluePoint35X" y="GluePoint35Y"/>
                    </a:cxn>
                    <a:cxn ang="0">
                      <a:pos x="GluePoint36X" y="GluePoint36Y"/>
                    </a:cxn>
                    <a:cxn ang="0">
                      <a:pos x="GluePoint37X" y="GluePoint37Y"/>
                    </a:cxn>
                    <a:cxn ang="0">
                      <a:pos x="GluePoint38X" y="GluePoint38Y"/>
                    </a:cxn>
                    <a:cxn ang="0">
                      <a:pos x="GluePoint39X" y="GluePoint39Y"/>
                    </a:cxn>
                    <a:cxn ang="0">
                      <a:pos x="GluePoint40X" y="GluePoint40Y"/>
                    </a:cxn>
                    <a:cxn ang="0">
                      <a:pos x="GluePoint41X" y="GluePoint41Y"/>
                    </a:cxn>
                    <a:cxn ang="0">
                      <a:pos x="GluePoint42X" y="GluePoint42Y"/>
                    </a:cxn>
                    <a:cxn ang="0">
                      <a:pos x="GluePoint43X" y="GluePoint43Y"/>
                    </a:cxn>
                    <a:cxn ang="0">
                      <a:pos x="GluePoint44X" y="GluePoint44Y"/>
                    </a:cxn>
                    <a:cxn ang="0">
                      <a:pos x="GluePoint45X" y="GluePoint45Y"/>
                    </a:cxn>
                    <a:cxn ang="0">
                      <a:pos x="GluePoint46X" y="GluePoint46Y"/>
                    </a:cxn>
                    <a:cxn ang="0">
                      <a:pos x="GluePoint47X" y="GluePoint47Y"/>
                    </a:cxn>
                    <a:cxn ang="0">
                      <a:pos x="GluePoint48X" y="GluePoint48Y"/>
                    </a:cxn>
                    <a:cxn ang="0">
                      <a:pos x="GluePoint49X" y="GluePoint49Y"/>
                    </a:cxn>
                    <a:cxn ang="0">
                      <a:pos x="GluePoint50X" y="GluePoint50Y"/>
                    </a:cxn>
                    <a:cxn ang="0">
                      <a:pos x="GluePoint51X" y="GluePoint51Y"/>
                    </a:cxn>
                    <a:cxn ang="0">
                      <a:pos x="GluePoint52X" y="GluePoint52Y"/>
                    </a:cxn>
                    <a:cxn ang="0">
                      <a:pos x="GluePoint53X" y="GluePoint53Y"/>
                    </a:cxn>
                    <a:cxn ang="0">
                      <a:pos x="GluePoint54X" y="GluePoint54Y"/>
                    </a:cxn>
                    <a:cxn ang="0">
                      <a:pos x="GluePoint55X" y="GluePoint55Y"/>
                    </a:cxn>
                    <a:cxn ang="0">
                      <a:pos x="GluePoint56X" y="GluePoint56Y"/>
                    </a:cxn>
                    <a:cxn ang="0">
                      <a:pos x="GluePoint57X" y="GluePoint57Y"/>
                    </a:cxn>
                    <a:cxn ang="0">
                      <a:pos x="GluePoint58X" y="GluePoint58Y"/>
                    </a:cxn>
                    <a:cxn ang="0">
                      <a:pos x="GluePoint59X" y="GluePoint59Y"/>
                    </a:cxn>
                    <a:cxn ang="0">
                      <a:pos x="GluePoint60X" y="GluePoint60Y"/>
                    </a:cxn>
                    <a:cxn ang="0">
                      <a:pos x="GluePoint61X" y="GluePoint61Y"/>
                    </a:cxn>
                    <a:cxn ang="0">
                      <a:pos x="GluePoint62X" y="GluePoint62Y"/>
                    </a:cxn>
                    <a:cxn ang="0">
                      <a:pos x="GluePoint63X" y="GluePoint63Y"/>
                    </a:cxn>
                    <a:cxn ang="0">
                      <a:pos x="GluePoint64X" y="GluePoint64Y"/>
                    </a:cxn>
                    <a:cxn ang="0">
                      <a:pos x="GluePoint65X" y="GluePoint65Y"/>
                    </a:cxn>
                    <a:cxn ang="0">
                      <a:pos x="GluePoint66X" y="GluePoint66Y"/>
                    </a:cxn>
                    <a:cxn ang="0">
                      <a:pos x="GluePoint67X" y="GluePoint67Y"/>
                    </a:cxn>
                    <a:cxn ang="0">
                      <a:pos x="GluePoint68X" y="GluePoint68Y"/>
                    </a:cxn>
                    <a:cxn ang="0">
                      <a:pos x="GluePoint69X" y="GluePoint69Y"/>
                    </a:cxn>
                    <a:cxn ang="0">
                      <a:pos x="GluePoint70X" y="GluePoint70Y"/>
                    </a:cxn>
                    <a:cxn ang="0">
                      <a:pos x="GluePoint71X" y="GluePoint71Y"/>
                    </a:cxn>
                    <a:cxn ang="0">
                      <a:pos x="GluePoint72X" y="GluePoint72Y"/>
                    </a:cxn>
                    <a:cxn ang="0">
                      <a:pos x="GluePoint73X" y="GluePoint73Y"/>
                    </a:cxn>
                    <a:cxn ang="0">
                      <a:pos x="GluePoint74X" y="GluePoint74Y"/>
                    </a:cxn>
                    <a:cxn ang="0">
                      <a:pos x="GluePoint75X" y="GluePoint75Y"/>
                    </a:cxn>
                    <a:cxn ang="0">
                      <a:pos x="GluePoint76X" y="GluePoint76Y"/>
                    </a:cxn>
                    <a:cxn ang="0">
                      <a:pos x="GluePoint77X" y="GluePoint77Y"/>
                    </a:cxn>
                    <a:cxn ang="0">
                      <a:pos x="GluePoint78X" y="GluePoint78Y"/>
                    </a:cxn>
                    <a:cxn ang="0">
                      <a:pos x="GluePoint79X" y="GluePoint79Y"/>
                    </a:cxn>
                    <a:cxn ang="0">
                      <a:pos x="GluePoint80X" y="GluePoint80Y"/>
                    </a:cxn>
                    <a:cxn ang="0">
                      <a:pos x="GluePoint81X" y="GluePoint81Y"/>
                    </a:cxn>
                    <a:cxn ang="0">
                      <a:pos x="GluePoint82X" y="GluePoint82Y"/>
                    </a:cxn>
                    <a:cxn ang="0">
                      <a:pos x="GluePoint83X" y="GluePoint83Y"/>
                    </a:cxn>
                    <a:cxn ang="0">
                      <a:pos x="GluePoint84X" y="GluePoint84Y"/>
                    </a:cxn>
                    <a:cxn ang="0">
                      <a:pos x="GluePoint85X" y="GluePoint85Y"/>
                    </a:cxn>
                    <a:cxn ang="0">
                      <a:pos x="GluePoint86X" y="GluePoint86Y"/>
                    </a:cxn>
                    <a:cxn ang="0">
                      <a:pos x="GluePoint87X" y="GluePoint87Y"/>
                    </a:cxn>
                    <a:cxn ang="0">
                      <a:pos x="GluePoint88X" y="GluePoint88Y"/>
                    </a:cxn>
                  </a:cxnLst>
                  <a:rect l="textAreaLeft" t="textAreaTop" r="textAreaRight" b="textAreaBottom"/>
                  <a:pathLst>
                    <a:path w="1950768" h="3330878">
                      <a:moveTo>
                        <a:pt x="1949463" y="463432"/>
                      </a:moveTo>
                      <a:cubicBezTo>
                        <a:pt x="1935095" y="449278"/>
                        <a:pt x="1918304" y="462191"/>
                        <a:pt x="1918304" y="462191"/>
                      </a:cubicBezTo>
                      <a:cubicBezTo>
                        <a:pt x="1926778" y="440399"/>
                        <a:pt x="1896958" y="441928"/>
                        <a:pt x="1896958" y="441928"/>
                      </a:cubicBezTo>
                      <a:cubicBezTo>
                        <a:pt x="1831778" y="446045"/>
                        <a:pt x="1796460" y="421343"/>
                        <a:pt x="1796460" y="421343"/>
                      </a:cubicBezTo>
                      <a:lnTo>
                        <a:pt x="1816277" y="409231"/>
                      </a:lnTo>
                      <a:cubicBezTo>
                        <a:pt x="1812871" y="391349"/>
                        <a:pt x="1767649" y="384256"/>
                        <a:pt x="1743541" y="380907"/>
                      </a:cubicBezTo>
                      <a:cubicBezTo>
                        <a:pt x="1733141" y="379461"/>
                        <a:pt x="1723254" y="375616"/>
                        <a:pt x="1714532" y="369771"/>
                      </a:cubicBezTo>
                      <a:cubicBezTo>
                        <a:pt x="1668400" y="338843"/>
                        <a:pt x="1641482" y="353534"/>
                        <a:pt x="1641482" y="353534"/>
                      </a:cubicBezTo>
                      <a:lnTo>
                        <a:pt x="1399961" y="527958"/>
                      </a:lnTo>
                      <a:lnTo>
                        <a:pt x="1275819" y="636863"/>
                      </a:lnTo>
                      <a:cubicBezTo>
                        <a:pt x="1275819" y="636863"/>
                        <a:pt x="1174098" y="401642"/>
                        <a:pt x="1133729" y="318894"/>
                      </a:cubicBezTo>
                      <a:cubicBezTo>
                        <a:pt x="1102040" y="253947"/>
                        <a:pt x="1061167" y="217744"/>
                        <a:pt x="987654" y="192504"/>
                      </a:cubicBezTo>
                      <a:cubicBezTo>
                        <a:pt x="898202" y="161799"/>
                        <a:pt x="870556" y="169695"/>
                        <a:pt x="870556" y="169695"/>
                      </a:cubicBezTo>
                      <a:cubicBezTo>
                        <a:pt x="844812" y="168182"/>
                        <a:pt x="817711" y="131682"/>
                        <a:pt x="813297" y="124696"/>
                      </a:cubicBezTo>
                      <a:cubicBezTo>
                        <a:pt x="784237" y="78688"/>
                        <a:pt x="584582" y="0"/>
                        <a:pt x="584582" y="0"/>
                      </a:cubicBezTo>
                      <a:cubicBezTo>
                        <a:pt x="589327" y="81011"/>
                        <a:pt x="574140" y="106813"/>
                        <a:pt x="559028" y="125903"/>
                      </a:cubicBezTo>
                      <a:cubicBezTo>
                        <a:pt x="531564" y="160609"/>
                        <a:pt x="497320" y="151812"/>
                        <a:pt x="497320" y="151812"/>
                      </a:cubicBezTo>
                      <a:cubicBezTo>
                        <a:pt x="457365" y="146968"/>
                        <a:pt x="351990" y="207021"/>
                        <a:pt x="351990" y="207021"/>
                      </a:cubicBezTo>
                      <a:cubicBezTo>
                        <a:pt x="221226" y="289355"/>
                        <a:pt x="140396" y="421368"/>
                        <a:pt x="96803" y="489168"/>
                      </a:cubicBezTo>
                      <a:cubicBezTo>
                        <a:pt x="59575" y="547072"/>
                        <a:pt x="14188" y="687616"/>
                        <a:pt x="1729" y="727415"/>
                      </a:cubicBezTo>
                      <a:cubicBezTo>
                        <a:pt x="-528" y="734615"/>
                        <a:pt x="-561" y="742312"/>
                        <a:pt x="1547" y="749563"/>
                      </a:cubicBezTo>
                      <a:cubicBezTo>
                        <a:pt x="64238" y="965364"/>
                        <a:pt x="322707" y="1031287"/>
                        <a:pt x="360042" y="1038488"/>
                      </a:cubicBezTo>
                      <a:cubicBezTo>
                        <a:pt x="398758" y="1045962"/>
                        <a:pt x="457604" y="1048665"/>
                        <a:pt x="457604" y="1048665"/>
                      </a:cubicBezTo>
                      <a:cubicBezTo>
                        <a:pt x="467294" y="1074095"/>
                        <a:pt x="425841" y="1180487"/>
                        <a:pt x="425841" y="1180487"/>
                      </a:cubicBezTo>
                      <a:lnTo>
                        <a:pt x="457117" y="1192351"/>
                      </a:lnTo>
                      <a:cubicBezTo>
                        <a:pt x="457117" y="1192351"/>
                        <a:pt x="416152" y="1288243"/>
                        <a:pt x="405256" y="1333044"/>
                      </a:cubicBezTo>
                      <a:cubicBezTo>
                        <a:pt x="394359" y="1377844"/>
                        <a:pt x="361671" y="1595787"/>
                        <a:pt x="361671" y="1595787"/>
                      </a:cubicBezTo>
                      <a:lnTo>
                        <a:pt x="336240" y="1791936"/>
                      </a:lnTo>
                      <a:lnTo>
                        <a:pt x="312025" y="1982035"/>
                      </a:lnTo>
                      <a:lnTo>
                        <a:pt x="285669" y="2118850"/>
                      </a:lnTo>
                      <a:lnTo>
                        <a:pt x="500908" y="2197555"/>
                      </a:lnTo>
                      <a:cubicBezTo>
                        <a:pt x="469228" y="2373607"/>
                        <a:pt x="477942" y="2449153"/>
                        <a:pt x="494724" y="2533033"/>
                      </a:cubicBezTo>
                      <a:cubicBezTo>
                        <a:pt x="503223" y="2575502"/>
                        <a:pt x="507621" y="2618683"/>
                        <a:pt x="522808" y="2659242"/>
                      </a:cubicBezTo>
                      <a:lnTo>
                        <a:pt x="609714" y="2895844"/>
                      </a:lnTo>
                      <a:cubicBezTo>
                        <a:pt x="622843" y="2931592"/>
                        <a:pt x="633946" y="2970795"/>
                        <a:pt x="632921" y="3008866"/>
                      </a:cubicBezTo>
                      <a:lnTo>
                        <a:pt x="630341" y="3011776"/>
                      </a:lnTo>
                      <a:cubicBezTo>
                        <a:pt x="602497" y="3035991"/>
                        <a:pt x="607457" y="3082651"/>
                        <a:pt x="607457" y="3082651"/>
                      </a:cubicBezTo>
                      <a:lnTo>
                        <a:pt x="658310" y="3186778"/>
                      </a:lnTo>
                      <a:lnTo>
                        <a:pt x="661683" y="3259944"/>
                      </a:lnTo>
                      <a:lnTo>
                        <a:pt x="697050" y="3261845"/>
                      </a:lnTo>
                      <a:lnTo>
                        <a:pt x="693421" y="3190408"/>
                      </a:lnTo>
                      <a:lnTo>
                        <a:pt x="714287" y="3193070"/>
                      </a:lnTo>
                      <a:cubicBezTo>
                        <a:pt x="748192" y="3226007"/>
                        <a:pt x="759815" y="3306398"/>
                        <a:pt x="859304" y="3328438"/>
                      </a:cubicBezTo>
                      <a:cubicBezTo>
                        <a:pt x="922532" y="3342443"/>
                        <a:pt x="1036282" y="3292360"/>
                        <a:pt x="1036084" y="3275164"/>
                      </a:cubicBezTo>
                      <a:cubicBezTo>
                        <a:pt x="1035877" y="3257968"/>
                        <a:pt x="977766" y="3217284"/>
                        <a:pt x="977766" y="3217284"/>
                      </a:cubicBezTo>
                      <a:cubicBezTo>
                        <a:pt x="977766" y="3217284"/>
                        <a:pt x="983983" y="3120425"/>
                        <a:pt x="1004610" y="3121392"/>
                      </a:cubicBezTo>
                      <a:cubicBezTo>
                        <a:pt x="1025237" y="3122359"/>
                        <a:pt x="1028825" y="3203726"/>
                        <a:pt x="1043359" y="3243682"/>
                      </a:cubicBezTo>
                      <a:cubicBezTo>
                        <a:pt x="1057893" y="3283638"/>
                        <a:pt x="1115599" y="3298138"/>
                        <a:pt x="1186995" y="3294774"/>
                      </a:cubicBezTo>
                      <a:cubicBezTo>
                        <a:pt x="1269329" y="3290897"/>
                        <a:pt x="1252819" y="3230363"/>
                        <a:pt x="1232242" y="3203726"/>
                      </a:cubicBezTo>
                      <a:cubicBezTo>
                        <a:pt x="1211657" y="3177089"/>
                        <a:pt x="1164723" y="3166920"/>
                        <a:pt x="1164723" y="3166920"/>
                      </a:cubicBezTo>
                      <a:lnTo>
                        <a:pt x="1143410" y="3070060"/>
                      </a:lnTo>
                      <a:cubicBezTo>
                        <a:pt x="1137499" y="3034618"/>
                        <a:pt x="1135035" y="2964082"/>
                        <a:pt x="1141475" y="2928731"/>
                      </a:cubicBezTo>
                      <a:lnTo>
                        <a:pt x="1232250" y="2430039"/>
                      </a:lnTo>
                      <a:lnTo>
                        <a:pt x="1277051" y="2219364"/>
                      </a:lnTo>
                      <a:cubicBezTo>
                        <a:pt x="1277051" y="2219364"/>
                        <a:pt x="1300786" y="2212345"/>
                        <a:pt x="1313898" y="2192487"/>
                      </a:cubicBezTo>
                      <a:cubicBezTo>
                        <a:pt x="1327010" y="2172629"/>
                        <a:pt x="1325869" y="2132888"/>
                        <a:pt x="1325869" y="2132888"/>
                      </a:cubicBezTo>
                      <a:cubicBezTo>
                        <a:pt x="1365825" y="2129259"/>
                        <a:pt x="1399556" y="2101728"/>
                        <a:pt x="1399556" y="2101728"/>
                      </a:cubicBezTo>
                      <a:lnTo>
                        <a:pt x="1385650" y="1900850"/>
                      </a:lnTo>
                      <a:cubicBezTo>
                        <a:pt x="1382748" y="1872625"/>
                        <a:pt x="1343512" y="1589735"/>
                        <a:pt x="1307152" y="1435045"/>
                      </a:cubicBezTo>
                      <a:lnTo>
                        <a:pt x="1254051" y="1228934"/>
                      </a:lnTo>
                      <a:lnTo>
                        <a:pt x="1249661" y="1208778"/>
                      </a:lnTo>
                      <a:lnTo>
                        <a:pt x="1254043" y="1207893"/>
                      </a:lnTo>
                      <a:cubicBezTo>
                        <a:pt x="1260913" y="1206504"/>
                        <a:pt x="1265171" y="1199576"/>
                        <a:pt x="1263302" y="1192822"/>
                      </a:cubicBezTo>
                      <a:lnTo>
                        <a:pt x="1169303" y="852383"/>
                      </a:lnTo>
                      <a:cubicBezTo>
                        <a:pt x="1231052" y="903235"/>
                        <a:pt x="1275166" y="892256"/>
                        <a:pt x="1275166" y="892256"/>
                      </a:cubicBezTo>
                      <a:cubicBezTo>
                        <a:pt x="1403507" y="847456"/>
                        <a:pt x="1649055" y="445392"/>
                        <a:pt x="1649055" y="445392"/>
                      </a:cubicBezTo>
                      <a:cubicBezTo>
                        <a:pt x="1685381" y="469607"/>
                        <a:pt x="1792583" y="494781"/>
                        <a:pt x="1792583" y="494781"/>
                      </a:cubicBezTo>
                      <a:cubicBezTo>
                        <a:pt x="1894254" y="511746"/>
                        <a:pt x="1961062" y="474865"/>
                        <a:pt x="1949463" y="463432"/>
                      </a:cubicBezTo>
                      <a:close/>
                      <a:moveTo>
                        <a:pt x="498486" y="813651"/>
                      </a:moveTo>
                      <a:lnTo>
                        <a:pt x="485688" y="875159"/>
                      </a:lnTo>
                      <a:lnTo>
                        <a:pt x="459340" y="940016"/>
                      </a:lnTo>
                      <a:cubicBezTo>
                        <a:pt x="457580" y="945704"/>
                        <a:pt x="451412" y="948755"/>
                        <a:pt x="445823" y="946705"/>
                      </a:cubicBezTo>
                      <a:lnTo>
                        <a:pt x="406901" y="932452"/>
                      </a:lnTo>
                      <a:cubicBezTo>
                        <a:pt x="379652" y="919456"/>
                        <a:pt x="299666" y="855293"/>
                        <a:pt x="279171" y="831318"/>
                      </a:cubicBezTo>
                      <a:lnTo>
                        <a:pt x="198962" y="765494"/>
                      </a:lnTo>
                      <a:cubicBezTo>
                        <a:pt x="330701" y="685309"/>
                        <a:pt x="392532" y="588450"/>
                        <a:pt x="392532" y="588450"/>
                      </a:cubicBezTo>
                      <a:cubicBezTo>
                        <a:pt x="434381" y="628554"/>
                        <a:pt x="500900" y="765229"/>
                        <a:pt x="500900" y="765229"/>
                      </a:cubicBezTo>
                      <a:cubicBezTo>
                        <a:pt x="486383" y="784591"/>
                        <a:pt x="498486" y="813651"/>
                        <a:pt x="498486" y="813651"/>
                      </a:cubicBezTo>
                      <a:close/>
                      <a:moveTo>
                        <a:pt x="980511" y="2443879"/>
                      </a:moveTo>
                      <a:cubicBezTo>
                        <a:pt x="989084" y="2541358"/>
                        <a:pt x="1000815" y="2776489"/>
                        <a:pt x="962910" y="2973250"/>
                      </a:cubicBezTo>
                      <a:cubicBezTo>
                        <a:pt x="962910" y="2973250"/>
                        <a:pt x="933123" y="2990397"/>
                        <a:pt x="947111" y="3070284"/>
                      </a:cubicBezTo>
                      <a:cubicBezTo>
                        <a:pt x="958338" y="3134388"/>
                        <a:pt x="954643" y="3179900"/>
                        <a:pt x="952741" y="3195368"/>
                      </a:cubicBezTo>
                      <a:cubicBezTo>
                        <a:pt x="952468" y="3197616"/>
                        <a:pt x="949633" y="3198394"/>
                        <a:pt x="948202" y="3196633"/>
                      </a:cubicBezTo>
                      <a:cubicBezTo>
                        <a:pt x="928014" y="3171872"/>
                        <a:pt x="831733" y="3051591"/>
                        <a:pt x="813975" y="2989049"/>
                      </a:cubicBezTo>
                      <a:cubicBezTo>
                        <a:pt x="813975" y="2989049"/>
                        <a:pt x="778706" y="2690873"/>
                        <a:pt x="770199" y="2550411"/>
                      </a:cubicBezTo>
                      <a:cubicBezTo>
                        <a:pt x="761692" y="2409950"/>
                        <a:pt x="766148" y="2256145"/>
                        <a:pt x="766148" y="2256145"/>
                      </a:cubicBezTo>
                      <a:cubicBezTo>
                        <a:pt x="766148" y="2256145"/>
                        <a:pt x="932230" y="2282319"/>
                        <a:pt x="999468" y="2275102"/>
                      </a:cubicBezTo>
                      <a:cubicBezTo>
                        <a:pt x="999468" y="2275094"/>
                        <a:pt x="971938" y="2346399"/>
                        <a:pt x="980511" y="24438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252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537" name="Freeform 10"/>
                <p:cNvSpPr/>
                <p:nvPr/>
              </p:nvSpPr>
              <p:spPr>
                <a:xfrm>
                  <a:off x="5960880" y="3551400"/>
                  <a:ext cx="365040" cy="796680"/>
                </a:xfrm>
                <a:custGeom>
                  <a:avLst/>
                  <a:gdLst>
                    <a:gd name="textAreaLeft" fmla="*/ 0 w 365040"/>
                    <a:gd name="textAreaRight" fmla="*/ 366840 w 365040"/>
                    <a:gd name="textAreaTop" fmla="*/ 0 h 796680"/>
                    <a:gd name="textAreaBottom" fmla="*/ 798480 h 796680"/>
                    <a:gd name="GluePoint1X" fmla="*/ 366083 w 366708"/>
                    <a:gd name="GluePoint1Y" fmla="*/ 778614 h 798539"/>
                    <a:gd name="GluePoint2X" fmla="*/ 335693 w 366708"/>
                    <a:gd name="GluePoint2Y" fmla="*/ 448112 h 798539"/>
                    <a:gd name="GluePoint3X" fmla="*/ 294687 w 366708"/>
                    <a:gd name="GluePoint3Y" fmla="*/ 202722 h 798539"/>
                    <a:gd name="GluePoint4X" fmla="*/ 257798 w 366708"/>
                    <a:gd name="GluePoint4Y" fmla="*/ 2860 h 798539"/>
                    <a:gd name="GluePoint5X" fmla="*/ 252408 w 366708"/>
                    <a:gd name="GluePoint5Y" fmla="*/ 99 h 798539"/>
                    <a:gd name="GluePoint6X" fmla="*/ 4992 w 366708"/>
                    <a:gd name="GluePoint6Y" fmla="*/ 1248 h 798539"/>
                    <a:gd name="GluePoint7X" fmla="*/ 1801 w 366708"/>
                    <a:gd name="GluePoint7Y" fmla="*/ 12384 h 798539"/>
                    <a:gd name="GluePoint8X" fmla="*/ 113360 w 366708"/>
                    <a:gd name="GluePoint8Y" fmla="*/ 337876 h 798539"/>
                    <a:gd name="GluePoint9X" fmla="*/ 213924 w 366708"/>
                    <a:gd name="GluePoint9Y" fmla="*/ 796413 h 798539"/>
                    <a:gd name="GluePoint10X" fmla="*/ 355319 w 366708"/>
                    <a:gd name="GluePoint10Y" fmla="*/ 789072 h 798539"/>
                    <a:gd name="GluePoint11X" fmla="*/ 366083 w 366708"/>
                    <a:gd name="GluePoint11Y" fmla="*/ 778614 h 798539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  <a:cxn ang="0">
                      <a:pos x="GluePoint9X" y="GluePoint9Y"/>
                    </a:cxn>
                    <a:cxn ang="0">
                      <a:pos x="GluePoint10X" y="GluePoint10Y"/>
                    </a:cxn>
                    <a:cxn ang="0">
                      <a:pos x="GluePoint11X" y="GluePoint11Y"/>
                    </a:cxn>
                  </a:cxnLst>
                  <a:rect l="textAreaLeft" t="textAreaTop" r="textAreaRight" b="textAreaBottom"/>
                  <a:pathLst>
                    <a:path w="366708" h="798539">
                      <a:moveTo>
                        <a:pt x="366083" y="778614"/>
                      </a:moveTo>
                      <a:cubicBezTo>
                        <a:pt x="332237" y="669659"/>
                        <a:pt x="339769" y="560597"/>
                        <a:pt x="335693" y="448112"/>
                      </a:cubicBezTo>
                      <a:cubicBezTo>
                        <a:pt x="335122" y="363083"/>
                        <a:pt x="303417" y="286123"/>
                        <a:pt x="294687" y="202722"/>
                      </a:cubicBezTo>
                      <a:cubicBezTo>
                        <a:pt x="291281" y="136460"/>
                        <a:pt x="285725" y="65179"/>
                        <a:pt x="257798" y="2860"/>
                      </a:cubicBezTo>
                      <a:cubicBezTo>
                        <a:pt x="256872" y="785"/>
                        <a:pt x="254624" y="-356"/>
                        <a:pt x="252408" y="99"/>
                      </a:cubicBezTo>
                      <a:cubicBezTo>
                        <a:pt x="171777" y="6002"/>
                        <a:pt x="84979" y="17477"/>
                        <a:pt x="4992" y="1248"/>
                      </a:cubicBezTo>
                      <a:cubicBezTo>
                        <a:pt x="446" y="124"/>
                        <a:pt x="-1836" y="9094"/>
                        <a:pt x="1801" y="12384"/>
                      </a:cubicBezTo>
                      <a:cubicBezTo>
                        <a:pt x="90030" y="96570"/>
                        <a:pt x="101885" y="219240"/>
                        <a:pt x="113360" y="337876"/>
                      </a:cubicBezTo>
                      <a:cubicBezTo>
                        <a:pt x="122438" y="495996"/>
                        <a:pt x="165758" y="651207"/>
                        <a:pt x="213924" y="796413"/>
                      </a:cubicBezTo>
                      <a:cubicBezTo>
                        <a:pt x="261461" y="801473"/>
                        <a:pt x="310172" y="796893"/>
                        <a:pt x="355319" y="789072"/>
                      </a:cubicBezTo>
                      <a:cubicBezTo>
                        <a:pt x="365356" y="787336"/>
                        <a:pt x="368117" y="784790"/>
                        <a:pt x="366083" y="778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252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grpSp>
              <p:nvGrpSpPr>
                <p:cNvPr id="538" name="Afbeelding 178"/>
                <p:cNvGrpSpPr/>
                <p:nvPr/>
              </p:nvGrpSpPr>
              <p:grpSpPr>
                <a:xfrm>
                  <a:off x="5807880" y="6150600"/>
                  <a:ext cx="629640" cy="341280"/>
                  <a:chOff x="5807880" y="6150600"/>
                  <a:chExt cx="629640" cy="341280"/>
                </a:xfrm>
              </p:grpSpPr>
              <p:sp>
                <p:nvSpPr>
                  <p:cNvPr id="539" name="Freeform 12"/>
                  <p:cNvSpPr/>
                  <p:nvPr/>
                </p:nvSpPr>
                <p:spPr>
                  <a:xfrm>
                    <a:off x="6141960" y="6150600"/>
                    <a:ext cx="295560" cy="311760"/>
                  </a:xfrm>
                  <a:custGeom>
                    <a:avLst/>
                    <a:gdLst>
                      <a:gd name="textAreaLeft" fmla="*/ 0 w 295560"/>
                      <a:gd name="textAreaRight" fmla="*/ 297360 w 295560"/>
                      <a:gd name="textAreaTop" fmla="*/ 0 h 311760"/>
                      <a:gd name="textAreaBottom" fmla="*/ 313560 h 311760"/>
                      <a:gd name="GluePoint1X" fmla="*/ 14843 w 297259"/>
                      <a:gd name="GluePoint1Y" fmla="*/ 493 h 313536"/>
                      <a:gd name="GluePoint2X" fmla="*/ 5154 w 297259"/>
                      <a:gd name="GluePoint2Y" fmla="*/ 95418 h 313536"/>
                      <a:gd name="GluePoint3X" fmla="*/ 17687 w 297259"/>
                      <a:gd name="GluePoint3Y" fmla="*/ 220329 h 313536"/>
                      <a:gd name="GluePoint4X" fmla="*/ 20605 w 297259"/>
                      <a:gd name="GluePoint4Y" fmla="*/ 225330 h 313536"/>
                      <a:gd name="GluePoint5X" fmla="*/ 28591 w 297259"/>
                      <a:gd name="GluePoint5Y" fmla="*/ 221776 h 313536"/>
                      <a:gd name="GluePoint6X" fmla="*/ 57659 w 297259"/>
                      <a:gd name="GluePoint6Y" fmla="*/ 135275 h 313536"/>
                      <a:gd name="GluePoint7X" fmla="*/ 67076 w 297259"/>
                      <a:gd name="GluePoint7Y" fmla="*/ 145543 h 313536"/>
                      <a:gd name="GluePoint8X" fmla="*/ 67373 w 297259"/>
                      <a:gd name="GluePoint8Y" fmla="*/ 149528 h 313536"/>
                      <a:gd name="GluePoint9X" fmla="*/ 101848 w 297259"/>
                      <a:gd name="GluePoint9Y" fmla="*/ 253861 h 313536"/>
                      <a:gd name="GluePoint10X" fmla="*/ 112992 w 297259"/>
                      <a:gd name="GluePoint10Y" fmla="*/ 284243 h 313536"/>
                      <a:gd name="GluePoint11X" fmla="*/ 294435 w 297259"/>
                      <a:gd name="GluePoint11Y" fmla="*/ 252918 h 313536"/>
                      <a:gd name="GluePoint12X" fmla="*/ 227941 w 297259"/>
                      <a:gd name="GluePoint12Y" fmla="*/ 190343 h 313536"/>
                      <a:gd name="GluePoint13X" fmla="*/ 141233 w 297259"/>
                      <a:gd name="GluePoint13Y" fmla="*/ 208986 h 313536"/>
                      <a:gd name="GluePoint14X" fmla="*/ 113794 w 297259"/>
                      <a:gd name="GluePoint14Y" fmla="*/ 198817 h 313536"/>
                      <a:gd name="GluePoint15X" fmla="*/ 55204 w 297259"/>
                      <a:gd name="GluePoint15Y" fmla="*/ 30842 h 313536"/>
                      <a:gd name="GluePoint16X" fmla="*/ 14843 w 297259"/>
                      <a:gd name="GluePoint16Y" fmla="*/ 493 h 31353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  <a:cxn ang="0">
                        <a:pos x="GluePoint16X" y="GluePoint16Y"/>
                      </a:cxn>
                    </a:cxnLst>
                    <a:rect l="textAreaLeft" t="textAreaTop" r="textAreaRight" b="textAreaBottom"/>
                    <a:pathLst>
                      <a:path w="297259" h="313536">
                        <a:moveTo>
                          <a:pt x="14843" y="493"/>
                        </a:moveTo>
                        <a:cubicBezTo>
                          <a:pt x="-4222" y="7223"/>
                          <a:pt x="-1907" y="68095"/>
                          <a:pt x="5154" y="95418"/>
                        </a:cubicBezTo>
                        <a:cubicBezTo>
                          <a:pt x="14264" y="134175"/>
                          <a:pt x="20051" y="176405"/>
                          <a:pt x="17687" y="220329"/>
                        </a:cubicBezTo>
                        <a:cubicBezTo>
                          <a:pt x="17513" y="222454"/>
                          <a:pt x="18976" y="224148"/>
                          <a:pt x="20605" y="225330"/>
                        </a:cubicBezTo>
                        <a:cubicBezTo>
                          <a:pt x="23540" y="227951"/>
                          <a:pt x="28600" y="225752"/>
                          <a:pt x="28591" y="221776"/>
                        </a:cubicBezTo>
                        <a:cubicBezTo>
                          <a:pt x="27285" y="210020"/>
                          <a:pt x="44638" y="135878"/>
                          <a:pt x="57659" y="135275"/>
                        </a:cubicBezTo>
                        <a:cubicBezTo>
                          <a:pt x="63851" y="133770"/>
                          <a:pt x="69068" y="140177"/>
                          <a:pt x="67076" y="145543"/>
                        </a:cubicBezTo>
                        <a:cubicBezTo>
                          <a:pt x="66596" y="146849"/>
                          <a:pt x="66712" y="148304"/>
                          <a:pt x="67373" y="149528"/>
                        </a:cubicBezTo>
                        <a:cubicBezTo>
                          <a:pt x="83379" y="178893"/>
                          <a:pt x="96243" y="216451"/>
                          <a:pt x="101848" y="253861"/>
                        </a:cubicBezTo>
                        <a:cubicBezTo>
                          <a:pt x="103204" y="264550"/>
                          <a:pt x="104535" y="276083"/>
                          <a:pt x="112992" y="284243"/>
                        </a:cubicBezTo>
                        <a:cubicBezTo>
                          <a:pt x="147078" y="309855"/>
                          <a:pt x="321419" y="347116"/>
                          <a:pt x="294435" y="252918"/>
                        </a:cubicBezTo>
                        <a:cubicBezTo>
                          <a:pt x="284820" y="220023"/>
                          <a:pt x="254735" y="203455"/>
                          <a:pt x="227941" y="190343"/>
                        </a:cubicBezTo>
                        <a:cubicBezTo>
                          <a:pt x="203866" y="192625"/>
                          <a:pt x="172872" y="205282"/>
                          <a:pt x="141233" y="208986"/>
                        </a:cubicBezTo>
                        <a:cubicBezTo>
                          <a:pt x="129213" y="212847"/>
                          <a:pt x="118969" y="209052"/>
                          <a:pt x="113794" y="198817"/>
                        </a:cubicBezTo>
                        <a:cubicBezTo>
                          <a:pt x="93242" y="145683"/>
                          <a:pt x="71416" y="85167"/>
                          <a:pt x="55204" y="30842"/>
                        </a:cubicBezTo>
                        <a:cubicBezTo>
                          <a:pt x="46316" y="1088"/>
                          <a:pt x="20332" y="-1441"/>
                          <a:pt x="14843" y="49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252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540" name="Freeform 13"/>
                  <p:cNvSpPr/>
                  <p:nvPr/>
                </p:nvSpPr>
                <p:spPr>
                  <a:xfrm>
                    <a:off x="5807880" y="6188040"/>
                    <a:ext cx="419040" cy="303840"/>
                  </a:xfrm>
                  <a:custGeom>
                    <a:avLst/>
                    <a:gdLst>
                      <a:gd name="textAreaLeft" fmla="*/ 0 w 419040"/>
                      <a:gd name="textAreaRight" fmla="*/ 420840 w 419040"/>
                      <a:gd name="textAreaTop" fmla="*/ 0 h 303840"/>
                      <a:gd name="textAreaBottom" fmla="*/ 305640 h 303840"/>
                      <a:gd name="GluePoint1X" fmla="*/ 374845 w 420886"/>
                      <a:gd name="GluePoint1Y" fmla="*/ 213965 h 305614"/>
                      <a:gd name="GluePoint2X" fmla="*/ 339386 w 420886"/>
                      <a:gd name="GluePoint2Y" fmla="*/ 185666 h 305614"/>
                      <a:gd name="GluePoint3X" fmla="*/ 333252 w 420886"/>
                      <a:gd name="GluePoint3Y" fmla="*/ 184806 h 305614"/>
                      <a:gd name="GluePoint4X" fmla="*/ 181911 w 420886"/>
                      <a:gd name="GluePoint4Y" fmla="*/ 221720 h 305614"/>
                      <a:gd name="GluePoint5X" fmla="*/ 116078 w 420886"/>
                      <a:gd name="GluePoint5Y" fmla="*/ 146925 h 305614"/>
                      <a:gd name="GluePoint6X" fmla="*/ 25502 w 420886"/>
                      <a:gd name="GluePoint6Y" fmla="*/ 3364 h 305614"/>
                      <a:gd name="GluePoint7X" fmla="*/ 17176 w 420886"/>
                      <a:gd name="GluePoint7Y" fmla="*/ 1702 h 305614"/>
                      <a:gd name="GluePoint8X" fmla="*/ 24212 w 420886"/>
                      <a:gd name="GluePoint8Y" fmla="*/ 116047 h 305614"/>
                      <a:gd name="GluePoint9X" fmla="*/ 51659 w 420886"/>
                      <a:gd name="GluePoint9Y" fmla="*/ 238097 h 305614"/>
                      <a:gd name="GluePoint10X" fmla="*/ 84919 w 420886"/>
                      <a:gd name="GluePoint10Y" fmla="*/ 245844 h 305614"/>
                      <a:gd name="GluePoint11X" fmla="*/ 83629 w 420886"/>
                      <a:gd name="GluePoint11Y" fmla="*/ 163832 h 305614"/>
                      <a:gd name="GluePoint12X" fmla="*/ 90185 w 420886"/>
                      <a:gd name="GluePoint12Y" fmla="*/ 168486 h 305614"/>
                      <a:gd name="GluePoint13X" fmla="*/ 192890 w 420886"/>
                      <a:gd name="GluePoint13Y" fmla="*/ 285072 h 305614"/>
                      <a:gd name="GluePoint14X" fmla="*/ 418471 w 420886"/>
                      <a:gd name="GluePoint14Y" fmla="*/ 266198 h 305614"/>
                      <a:gd name="GluePoint15X" fmla="*/ 374845 w 420886"/>
                      <a:gd name="GluePoint15Y" fmla="*/ 213965 h 305614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</a:cxnLst>
                    <a:rect l="textAreaLeft" t="textAreaTop" r="textAreaRight" b="textAreaBottom"/>
                    <a:pathLst>
                      <a:path w="420886" h="305614">
                        <a:moveTo>
                          <a:pt x="374845" y="213965"/>
                        </a:moveTo>
                        <a:cubicBezTo>
                          <a:pt x="363411" y="206020"/>
                          <a:pt x="348348" y="195554"/>
                          <a:pt x="339386" y="185666"/>
                        </a:cubicBezTo>
                        <a:cubicBezTo>
                          <a:pt x="337815" y="183938"/>
                          <a:pt x="335236" y="183574"/>
                          <a:pt x="333252" y="184806"/>
                        </a:cubicBezTo>
                        <a:cubicBezTo>
                          <a:pt x="293164" y="209641"/>
                          <a:pt x="226761" y="230863"/>
                          <a:pt x="181911" y="221720"/>
                        </a:cubicBezTo>
                        <a:cubicBezTo>
                          <a:pt x="155373" y="199985"/>
                          <a:pt x="138921" y="172554"/>
                          <a:pt x="116078" y="146925"/>
                        </a:cubicBezTo>
                        <a:cubicBezTo>
                          <a:pt x="82141" y="103009"/>
                          <a:pt x="42177" y="56316"/>
                          <a:pt x="25502" y="3364"/>
                        </a:cubicBezTo>
                        <a:cubicBezTo>
                          <a:pt x="24518" y="-175"/>
                          <a:pt x="19458" y="-1233"/>
                          <a:pt x="17176" y="1702"/>
                        </a:cubicBezTo>
                        <a:cubicBezTo>
                          <a:pt x="-15513" y="40649"/>
                          <a:pt x="5123" y="81911"/>
                          <a:pt x="24212" y="116047"/>
                        </a:cubicBezTo>
                        <a:cubicBezTo>
                          <a:pt x="47319" y="153647"/>
                          <a:pt x="56405" y="199381"/>
                          <a:pt x="51659" y="238097"/>
                        </a:cubicBezTo>
                        <a:cubicBezTo>
                          <a:pt x="49940" y="247017"/>
                          <a:pt x="80892" y="248324"/>
                          <a:pt x="84919" y="245844"/>
                        </a:cubicBezTo>
                        <a:cubicBezTo>
                          <a:pt x="90838" y="232541"/>
                          <a:pt x="71683" y="169644"/>
                          <a:pt x="83629" y="163832"/>
                        </a:cubicBezTo>
                        <a:cubicBezTo>
                          <a:pt x="85696" y="162832"/>
                          <a:pt x="87448" y="167610"/>
                          <a:pt x="90185" y="168486"/>
                        </a:cubicBezTo>
                        <a:cubicBezTo>
                          <a:pt x="140524" y="189345"/>
                          <a:pt x="148684" y="255475"/>
                          <a:pt x="192890" y="285072"/>
                        </a:cubicBezTo>
                        <a:cubicBezTo>
                          <a:pt x="262988" y="323779"/>
                          <a:pt x="339857" y="302243"/>
                          <a:pt x="418471" y="266198"/>
                        </a:cubicBezTo>
                        <a:cubicBezTo>
                          <a:pt x="432013" y="254516"/>
                          <a:pt x="384641" y="220331"/>
                          <a:pt x="374845" y="21396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252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  <p:grpSp>
              <p:nvGrpSpPr>
                <p:cNvPr id="541" name="Afbeelding 178"/>
                <p:cNvGrpSpPr/>
                <p:nvPr/>
              </p:nvGrpSpPr>
              <p:grpSpPr>
                <a:xfrm>
                  <a:off x="5301360" y="3321360"/>
                  <a:ext cx="1148760" cy="1085760"/>
                  <a:chOff x="5301360" y="3321360"/>
                  <a:chExt cx="1148760" cy="1085760"/>
                </a:xfrm>
              </p:grpSpPr>
              <p:sp>
                <p:nvSpPr>
                  <p:cNvPr id="542" name="Freeform 15"/>
                  <p:cNvSpPr/>
                  <p:nvPr/>
                </p:nvSpPr>
                <p:spPr>
                  <a:xfrm>
                    <a:off x="5301360" y="3321360"/>
                    <a:ext cx="866160" cy="1085760"/>
                  </a:xfrm>
                  <a:custGeom>
                    <a:avLst/>
                    <a:gdLst>
                      <a:gd name="textAreaLeft" fmla="*/ 0 w 866160"/>
                      <a:gd name="textAreaRight" fmla="*/ 867960 w 866160"/>
                      <a:gd name="textAreaTop" fmla="*/ 0 h 1085760"/>
                      <a:gd name="textAreaBottom" fmla="*/ 1087560 h 1085760"/>
                      <a:gd name="GluePoint1X" fmla="*/ 864512 w 867931"/>
                      <a:gd name="GluePoint1Y" fmla="*/ 1058354 h 1087736"/>
                      <a:gd name="GluePoint2X" fmla="*/ 867868 w 867931"/>
                      <a:gd name="GluePoint2Y" fmla="*/ 1052948 h 1087736"/>
                      <a:gd name="GluePoint3X" fmla="*/ 804235 w 867931"/>
                      <a:gd name="GluePoint3Y" fmla="*/ 795578 h 1087736"/>
                      <a:gd name="GluePoint4X" fmla="*/ 753862 w 867931"/>
                      <a:gd name="GluePoint4Y" fmla="*/ 432016 h 1087736"/>
                      <a:gd name="GluePoint5X" fmla="*/ 695098 w 867931"/>
                      <a:gd name="GluePoint5Y" fmla="*/ 287363 h 1087736"/>
                      <a:gd name="GluePoint6X" fmla="*/ 383842 w 867931"/>
                      <a:gd name="GluePoint6Y" fmla="*/ 0 h 1087736"/>
                      <a:gd name="GluePoint7X" fmla="*/ 0 w 867931"/>
                      <a:gd name="GluePoint7Y" fmla="*/ 336223 h 1087736"/>
                      <a:gd name="GluePoint8X" fmla="*/ 254567 w 867931"/>
                      <a:gd name="GluePoint8Y" fmla="*/ 469566 h 1087736"/>
                      <a:gd name="GluePoint9X" fmla="*/ 261677 w 867931"/>
                      <a:gd name="GluePoint9Y" fmla="*/ 467863 h 1087736"/>
                      <a:gd name="GluePoint10X" fmla="*/ 291497 w 867931"/>
                      <a:gd name="GluePoint10Y" fmla="*/ 446384 h 1087736"/>
                      <a:gd name="GluePoint11X" fmla="*/ 374856 w 867931"/>
                      <a:gd name="GluePoint11Y" fmla="*/ 570113 h 1087736"/>
                      <a:gd name="GluePoint12X" fmla="*/ 391589 w 867931"/>
                      <a:gd name="GluePoint12Y" fmla="*/ 627678 h 1087736"/>
                      <a:gd name="GluePoint13X" fmla="*/ 395566 w 867931"/>
                      <a:gd name="GluePoint13Y" fmla="*/ 655349 h 1087736"/>
                      <a:gd name="GluePoint14X" fmla="*/ 401807 w 867931"/>
                      <a:gd name="GluePoint14Y" fmla="*/ 652720 h 1087736"/>
                      <a:gd name="GluePoint15X" fmla="*/ 504297 w 867931"/>
                      <a:gd name="GluePoint15Y" fmla="*/ 594551 h 1087736"/>
                      <a:gd name="GluePoint16X" fmla="*/ 486588 w 867931"/>
                      <a:gd name="GluePoint16Y" fmla="*/ 619353 h 1087736"/>
                      <a:gd name="GluePoint17X" fmla="*/ 459075 w 867931"/>
                      <a:gd name="GluePoint17Y" fmla="*/ 646164 h 1087736"/>
                      <a:gd name="GluePoint18X" fmla="*/ 464936 w 867931"/>
                      <a:gd name="GluePoint18Y" fmla="*/ 648148 h 1087736"/>
                      <a:gd name="GluePoint19X" fmla="*/ 524816 w 867931"/>
                      <a:gd name="GluePoint19Y" fmla="*/ 639244 h 1087736"/>
                      <a:gd name="GluePoint20X" fmla="*/ 545104 w 867931"/>
                      <a:gd name="GluePoint20Y" fmla="*/ 656175 h 1087736"/>
                      <a:gd name="GluePoint21X" fmla="*/ 555778 w 867931"/>
                      <a:gd name="GluePoint21Y" fmla="*/ 668088 h 1087736"/>
                      <a:gd name="GluePoint22X" fmla="*/ 455834 w 867931"/>
                      <a:gd name="GluePoint22Y" fmla="*/ 734144 h 1087736"/>
                      <a:gd name="GluePoint23X" fmla="*/ 460993 w 867931"/>
                      <a:gd name="GluePoint23Y" fmla="*/ 736583 h 1087736"/>
                      <a:gd name="GluePoint24X" fmla="*/ 532728 w 867931"/>
                      <a:gd name="GluePoint24Y" fmla="*/ 745669 h 1087736"/>
                      <a:gd name="GluePoint25X" fmla="*/ 428535 w 867931"/>
                      <a:gd name="GluePoint25Y" fmla="*/ 801242 h 1087736"/>
                      <a:gd name="GluePoint26X" fmla="*/ 356387 w 867931"/>
                      <a:gd name="GluePoint26Y" fmla="*/ 894075 h 1087736"/>
                      <a:gd name="GluePoint27X" fmla="*/ 334958 w 867931"/>
                      <a:gd name="GluePoint27Y" fmla="*/ 1001616 h 1087736"/>
                      <a:gd name="GluePoint28X" fmla="*/ 328757 w 867931"/>
                      <a:gd name="GluePoint28Y" fmla="*/ 1030841 h 1087736"/>
                      <a:gd name="GluePoint29X" fmla="*/ 423071 w 867931"/>
                      <a:gd name="GluePoint29Y" fmla="*/ 1060893 h 1087736"/>
                      <a:gd name="GluePoint30X" fmla="*/ 864512 w 867931"/>
                      <a:gd name="GluePoint30Y" fmla="*/ 1058354 h 108773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  <a:cxn ang="0">
                        <a:pos x="GluePoint16X" y="GluePoint16Y"/>
                      </a:cxn>
                      <a:cxn ang="0">
                        <a:pos x="GluePoint17X" y="GluePoint17Y"/>
                      </a:cxn>
                      <a:cxn ang="0">
                        <a:pos x="GluePoint18X" y="GluePoint18Y"/>
                      </a:cxn>
                      <a:cxn ang="0">
                        <a:pos x="GluePoint19X" y="GluePoint19Y"/>
                      </a:cxn>
                      <a:cxn ang="0">
                        <a:pos x="GluePoint20X" y="GluePoint20Y"/>
                      </a:cxn>
                      <a:cxn ang="0">
                        <a:pos x="GluePoint21X" y="GluePoint21Y"/>
                      </a:cxn>
                      <a:cxn ang="0">
                        <a:pos x="GluePoint22X" y="GluePoint22Y"/>
                      </a:cxn>
                      <a:cxn ang="0">
                        <a:pos x="GluePoint23X" y="GluePoint23Y"/>
                      </a:cxn>
                      <a:cxn ang="0">
                        <a:pos x="GluePoint24X" y="GluePoint24Y"/>
                      </a:cxn>
                      <a:cxn ang="0">
                        <a:pos x="GluePoint25X" y="GluePoint25Y"/>
                      </a:cxn>
                      <a:cxn ang="0">
                        <a:pos x="GluePoint26X" y="GluePoint26Y"/>
                      </a:cxn>
                      <a:cxn ang="0">
                        <a:pos x="GluePoint27X" y="GluePoint27Y"/>
                      </a:cxn>
                      <a:cxn ang="0">
                        <a:pos x="GluePoint28X" y="GluePoint28Y"/>
                      </a:cxn>
                      <a:cxn ang="0">
                        <a:pos x="GluePoint29X" y="GluePoint29Y"/>
                      </a:cxn>
                      <a:cxn ang="0">
                        <a:pos x="GluePoint30X" y="GluePoint30Y"/>
                      </a:cxn>
                    </a:cxnLst>
                    <a:rect l="textAreaLeft" t="textAreaTop" r="textAreaRight" b="textAreaBottom"/>
                    <a:pathLst>
                      <a:path w="867931" h="1087736">
                        <a:moveTo>
                          <a:pt x="864512" y="1058354"/>
                        </a:moveTo>
                        <a:cubicBezTo>
                          <a:pt x="866826" y="1057643"/>
                          <a:pt x="868257" y="1055337"/>
                          <a:pt x="867868" y="1052948"/>
                        </a:cubicBezTo>
                        <a:cubicBezTo>
                          <a:pt x="853334" y="964190"/>
                          <a:pt x="825573" y="882162"/>
                          <a:pt x="804235" y="795578"/>
                        </a:cubicBezTo>
                        <a:cubicBezTo>
                          <a:pt x="774877" y="675240"/>
                          <a:pt x="776622" y="553305"/>
                          <a:pt x="753862" y="432016"/>
                        </a:cubicBezTo>
                        <a:cubicBezTo>
                          <a:pt x="746793" y="381064"/>
                          <a:pt x="724811" y="331841"/>
                          <a:pt x="695098" y="287363"/>
                        </a:cubicBezTo>
                        <a:cubicBezTo>
                          <a:pt x="617220" y="170794"/>
                          <a:pt x="476602" y="77746"/>
                          <a:pt x="383842" y="0"/>
                        </a:cubicBezTo>
                        <a:cubicBezTo>
                          <a:pt x="231071" y="42453"/>
                          <a:pt x="90949" y="171745"/>
                          <a:pt x="0" y="336223"/>
                        </a:cubicBezTo>
                        <a:cubicBezTo>
                          <a:pt x="27811" y="438820"/>
                          <a:pt x="161485" y="471046"/>
                          <a:pt x="254567" y="469566"/>
                        </a:cubicBezTo>
                        <a:cubicBezTo>
                          <a:pt x="257121" y="469591"/>
                          <a:pt x="259957" y="470045"/>
                          <a:pt x="261677" y="467863"/>
                        </a:cubicBezTo>
                        <a:cubicBezTo>
                          <a:pt x="268199" y="460009"/>
                          <a:pt x="281130" y="435042"/>
                          <a:pt x="291497" y="446384"/>
                        </a:cubicBezTo>
                        <a:cubicBezTo>
                          <a:pt x="324880" y="482893"/>
                          <a:pt x="349856" y="526891"/>
                          <a:pt x="374856" y="570113"/>
                        </a:cubicBezTo>
                        <a:cubicBezTo>
                          <a:pt x="385322" y="588111"/>
                          <a:pt x="396351" y="616302"/>
                          <a:pt x="391589" y="627678"/>
                        </a:cubicBezTo>
                        <a:cubicBezTo>
                          <a:pt x="387753" y="636946"/>
                          <a:pt x="387621" y="650091"/>
                          <a:pt x="395566" y="655349"/>
                        </a:cubicBezTo>
                        <a:cubicBezTo>
                          <a:pt x="398070" y="656225"/>
                          <a:pt x="400278" y="654530"/>
                          <a:pt x="401807" y="652720"/>
                        </a:cubicBezTo>
                        <a:cubicBezTo>
                          <a:pt x="423195" y="631158"/>
                          <a:pt x="473071" y="580885"/>
                          <a:pt x="504297" y="594551"/>
                        </a:cubicBezTo>
                        <a:cubicBezTo>
                          <a:pt x="514672" y="605191"/>
                          <a:pt x="494889" y="613731"/>
                          <a:pt x="486588" y="619353"/>
                        </a:cubicBezTo>
                        <a:cubicBezTo>
                          <a:pt x="482769" y="622370"/>
                          <a:pt x="454280" y="639078"/>
                          <a:pt x="459075" y="646164"/>
                        </a:cubicBezTo>
                        <a:cubicBezTo>
                          <a:pt x="460298" y="648148"/>
                          <a:pt x="462762" y="648983"/>
                          <a:pt x="464936" y="648148"/>
                        </a:cubicBezTo>
                        <a:cubicBezTo>
                          <a:pt x="482819" y="641261"/>
                          <a:pt x="503925" y="634821"/>
                          <a:pt x="524816" y="639244"/>
                        </a:cubicBezTo>
                        <a:cubicBezTo>
                          <a:pt x="531397" y="641145"/>
                          <a:pt x="545981" y="647726"/>
                          <a:pt x="545104" y="656175"/>
                        </a:cubicBezTo>
                        <a:cubicBezTo>
                          <a:pt x="542889" y="662533"/>
                          <a:pt x="556679" y="664178"/>
                          <a:pt x="555778" y="668088"/>
                        </a:cubicBezTo>
                        <a:cubicBezTo>
                          <a:pt x="553645" y="689203"/>
                          <a:pt x="446467" y="721536"/>
                          <a:pt x="455834" y="734144"/>
                        </a:cubicBezTo>
                        <a:cubicBezTo>
                          <a:pt x="456843" y="735988"/>
                          <a:pt x="458926" y="736972"/>
                          <a:pt x="460993" y="736583"/>
                        </a:cubicBezTo>
                        <a:cubicBezTo>
                          <a:pt x="489432" y="732011"/>
                          <a:pt x="516607" y="731515"/>
                          <a:pt x="532728" y="745669"/>
                        </a:cubicBezTo>
                        <a:cubicBezTo>
                          <a:pt x="520683" y="766750"/>
                          <a:pt x="443904" y="786741"/>
                          <a:pt x="428535" y="801242"/>
                        </a:cubicBezTo>
                        <a:cubicBezTo>
                          <a:pt x="393391" y="823671"/>
                          <a:pt x="380073" y="862560"/>
                          <a:pt x="356387" y="894075"/>
                        </a:cubicBezTo>
                        <a:cubicBezTo>
                          <a:pt x="356817" y="931352"/>
                          <a:pt x="348012" y="969613"/>
                          <a:pt x="334958" y="1001616"/>
                        </a:cubicBezTo>
                        <a:cubicBezTo>
                          <a:pt x="333734" y="1009147"/>
                          <a:pt x="321350" y="1026476"/>
                          <a:pt x="328757" y="1030841"/>
                        </a:cubicBezTo>
                        <a:cubicBezTo>
                          <a:pt x="356519" y="1044416"/>
                          <a:pt x="388249" y="1054527"/>
                          <a:pt x="423071" y="1060893"/>
                        </a:cubicBezTo>
                        <a:cubicBezTo>
                          <a:pt x="577363" y="1093036"/>
                          <a:pt x="723314" y="1101080"/>
                          <a:pt x="864512" y="1058354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 w="8252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543" name="Freeform 16"/>
                  <p:cNvSpPr/>
                  <p:nvPr/>
                </p:nvSpPr>
                <p:spPr>
                  <a:xfrm>
                    <a:off x="6091560" y="3343320"/>
                    <a:ext cx="358560" cy="1036080"/>
                  </a:xfrm>
                  <a:custGeom>
                    <a:avLst/>
                    <a:gdLst>
                      <a:gd name="textAreaLeft" fmla="*/ 0 w 358560"/>
                      <a:gd name="textAreaRight" fmla="*/ 360360 w 358560"/>
                      <a:gd name="textAreaTop" fmla="*/ 0 h 1036080"/>
                      <a:gd name="textAreaBottom" fmla="*/ 1037880 h 1036080"/>
                      <a:gd name="GluePoint1X" fmla="*/ 157393 w 360409"/>
                      <a:gd name="GluePoint1Y" fmla="*/ 300583 h 1037949"/>
                      <a:gd name="GluePoint2X" fmla="*/ 169852 w 360409"/>
                      <a:gd name="GluePoint2Y" fmla="*/ 424650 h 1037949"/>
                      <a:gd name="GluePoint3X" fmla="*/ 210502 w 360409"/>
                      <a:gd name="GluePoint3Y" fmla="*/ 666601 h 1037949"/>
                      <a:gd name="GluePoint4X" fmla="*/ 259312 w 360409"/>
                      <a:gd name="GluePoint4Y" fmla="*/ 1030932 h 1037949"/>
                      <a:gd name="GluePoint5X" fmla="*/ 272292 w 360409"/>
                      <a:gd name="GluePoint5Y" fmla="*/ 1033983 h 1037949"/>
                      <a:gd name="GluePoint6X" fmla="*/ 297350 w 360409"/>
                      <a:gd name="GluePoint6Y" fmla="*/ 1034661 h 1037949"/>
                      <a:gd name="GluePoint7X" fmla="*/ 354981 w 360409"/>
                      <a:gd name="GluePoint7Y" fmla="*/ 1037901 h 1037949"/>
                      <a:gd name="GluePoint8X" fmla="*/ 360256 w 360409"/>
                      <a:gd name="GluePoint8Y" fmla="*/ 1031965 h 1037949"/>
                      <a:gd name="GluePoint9X" fmla="*/ 247738 w 360409"/>
                      <a:gd name="GluePoint9Y" fmla="*/ 406082 h 1037949"/>
                      <a:gd name="GluePoint10X" fmla="*/ 249672 w 360409"/>
                      <a:gd name="GluePoint10Y" fmla="*/ 311801 h 1037949"/>
                      <a:gd name="GluePoint11X" fmla="*/ 300640 w 360409"/>
                      <a:gd name="GluePoint11Y" fmla="*/ 310288 h 1037949"/>
                      <a:gd name="GluePoint12X" fmla="*/ 306543 w 360409"/>
                      <a:gd name="GluePoint12Y" fmla="*/ 303716 h 1037949"/>
                      <a:gd name="GluePoint13X" fmla="*/ 216463 w 360409"/>
                      <a:gd name="GluePoint13Y" fmla="*/ 117942 h 1037949"/>
                      <a:gd name="GluePoint14X" fmla="*/ 5159 w 360409"/>
                      <a:gd name="GluePoint14Y" fmla="*/ 116 h 1037949"/>
                      <a:gd name="GluePoint15X" fmla="*/ 0 w 360409"/>
                      <a:gd name="GluePoint15Y" fmla="*/ 2274 h 1037949"/>
                      <a:gd name="GluePoint16X" fmla="*/ 157393 w 360409"/>
                      <a:gd name="GluePoint16Y" fmla="*/ 300583 h 1037949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  <a:cxn ang="0">
                        <a:pos x="GluePoint16X" y="GluePoint16Y"/>
                      </a:cxn>
                    </a:cxnLst>
                    <a:rect l="textAreaLeft" t="textAreaTop" r="textAreaRight" b="textAreaBottom"/>
                    <a:pathLst>
                      <a:path w="360409" h="1037949">
                        <a:moveTo>
                          <a:pt x="157393" y="300583"/>
                        </a:moveTo>
                        <a:cubicBezTo>
                          <a:pt x="164528" y="341878"/>
                          <a:pt x="165255" y="383148"/>
                          <a:pt x="169852" y="424650"/>
                        </a:cubicBezTo>
                        <a:cubicBezTo>
                          <a:pt x="182575" y="505942"/>
                          <a:pt x="210940" y="583101"/>
                          <a:pt x="210502" y="666601"/>
                        </a:cubicBezTo>
                        <a:cubicBezTo>
                          <a:pt x="214528" y="788642"/>
                          <a:pt x="210089" y="915736"/>
                          <a:pt x="259312" y="1030932"/>
                        </a:cubicBezTo>
                        <a:cubicBezTo>
                          <a:pt x="262768" y="1034256"/>
                          <a:pt x="268274" y="1034098"/>
                          <a:pt x="272292" y="1033983"/>
                        </a:cubicBezTo>
                        <a:cubicBezTo>
                          <a:pt x="280691" y="1034074"/>
                          <a:pt x="289074" y="1034504"/>
                          <a:pt x="297350" y="1034661"/>
                        </a:cubicBezTo>
                        <a:cubicBezTo>
                          <a:pt x="316357" y="1035165"/>
                          <a:pt x="336016" y="1035678"/>
                          <a:pt x="354981" y="1037901"/>
                        </a:cubicBezTo>
                        <a:cubicBezTo>
                          <a:pt x="358173" y="1038389"/>
                          <a:pt x="361124" y="1035099"/>
                          <a:pt x="360256" y="1031965"/>
                        </a:cubicBezTo>
                        <a:cubicBezTo>
                          <a:pt x="311041" y="825374"/>
                          <a:pt x="222217" y="623644"/>
                          <a:pt x="247738" y="406082"/>
                        </a:cubicBezTo>
                        <a:cubicBezTo>
                          <a:pt x="249325" y="390208"/>
                          <a:pt x="252260" y="339571"/>
                          <a:pt x="249672" y="311801"/>
                        </a:cubicBezTo>
                        <a:cubicBezTo>
                          <a:pt x="247994" y="293803"/>
                          <a:pt x="281353" y="303914"/>
                          <a:pt x="300640" y="310288"/>
                        </a:cubicBezTo>
                        <a:cubicBezTo>
                          <a:pt x="304435" y="311694"/>
                          <a:pt x="308312" y="307329"/>
                          <a:pt x="306543" y="303716"/>
                        </a:cubicBezTo>
                        <a:cubicBezTo>
                          <a:pt x="278732" y="240703"/>
                          <a:pt x="248424" y="178194"/>
                          <a:pt x="216463" y="117942"/>
                        </a:cubicBezTo>
                        <a:cubicBezTo>
                          <a:pt x="179400" y="40626"/>
                          <a:pt x="82152" y="19147"/>
                          <a:pt x="5159" y="116"/>
                        </a:cubicBezTo>
                        <a:cubicBezTo>
                          <a:pt x="3158" y="-330"/>
                          <a:pt x="1091" y="538"/>
                          <a:pt x="0" y="2274"/>
                        </a:cubicBezTo>
                        <a:cubicBezTo>
                          <a:pt x="60616" y="93346"/>
                          <a:pt x="140693" y="185469"/>
                          <a:pt x="157393" y="30058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 w="8252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  <p:grpSp>
              <p:nvGrpSpPr>
                <p:cNvPr id="544" name="Afbeelding 178"/>
                <p:cNvGrpSpPr/>
                <p:nvPr/>
              </p:nvGrpSpPr>
              <p:grpSpPr>
                <a:xfrm>
                  <a:off x="5190480" y="3170160"/>
                  <a:ext cx="1962720" cy="3336840"/>
                  <a:chOff x="5190480" y="3170160"/>
                  <a:chExt cx="1962720" cy="3336840"/>
                </a:xfrm>
              </p:grpSpPr>
              <p:grpSp>
                <p:nvGrpSpPr>
                  <p:cNvPr id="545" name="Afbeelding 178"/>
                  <p:cNvGrpSpPr/>
                  <p:nvPr/>
                </p:nvGrpSpPr>
                <p:grpSpPr>
                  <a:xfrm>
                    <a:off x="6010200" y="3612960"/>
                    <a:ext cx="305640" cy="654120"/>
                    <a:chOff x="6010200" y="3612960"/>
                    <a:chExt cx="305640" cy="654120"/>
                  </a:xfrm>
                </p:grpSpPr>
                <p:sp>
                  <p:nvSpPr>
                    <p:cNvPr id="546" name="Freeform 21"/>
                    <p:cNvSpPr/>
                    <p:nvPr/>
                  </p:nvSpPr>
                  <p:spPr>
                    <a:xfrm>
                      <a:off x="6010200" y="3612960"/>
                      <a:ext cx="228600" cy="14400"/>
                    </a:xfrm>
                    <a:custGeom>
                      <a:avLst/>
                      <a:gdLst>
                        <a:gd name="textAreaLeft" fmla="*/ 0 w 228600"/>
                        <a:gd name="textAreaRight" fmla="*/ 230400 w 228600"/>
                        <a:gd name="textAreaTop" fmla="*/ 0 h 14400"/>
                        <a:gd name="textAreaBottom" fmla="*/ 16200 h 14400"/>
                        <a:gd name="GluePoint1X" fmla="*/ 6963 w 230336"/>
                        <a:gd name="GluePoint1Y" fmla="*/ 15175 h 16136"/>
                        <a:gd name="GluePoint2X" fmla="*/ 223376 w 230336"/>
                        <a:gd name="GluePoint2Y" fmla="*/ 16134 h 16136"/>
                        <a:gd name="GluePoint3X" fmla="*/ 223376 w 230336"/>
                        <a:gd name="GluePoint3Y" fmla="*/ 1715 h 16136"/>
                        <a:gd name="GluePoint4X" fmla="*/ 6963 w 230336"/>
                        <a:gd name="GluePoint4Y" fmla="*/ 756 h 16136"/>
                        <a:gd name="GluePoint5X" fmla="*/ 6963 w 230336"/>
                        <a:gd name="GluePoint5Y" fmla="*/ 15175 h 16136"/>
                        <a:gd name="GluePoint6X" fmla="*/ 6963 w 230336"/>
                        <a:gd name="GluePoint6Y" fmla="*/ 15175 h 16136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</a:cxnLst>
                      <a:rect l="textAreaLeft" t="textAreaTop" r="textAreaRight" b="textAreaBottom"/>
                      <a:pathLst>
                        <a:path w="230336" h="16136">
                          <a:moveTo>
                            <a:pt x="6963" y="15175"/>
                          </a:moveTo>
                          <a:cubicBezTo>
                            <a:pt x="79095" y="13910"/>
                            <a:pt x="151252" y="14232"/>
                            <a:pt x="223376" y="16134"/>
                          </a:cubicBezTo>
                          <a:cubicBezTo>
                            <a:pt x="232660" y="16382"/>
                            <a:pt x="232652" y="1964"/>
                            <a:pt x="223376" y="1715"/>
                          </a:cubicBezTo>
                          <a:cubicBezTo>
                            <a:pt x="151252" y="-186"/>
                            <a:pt x="79095" y="-508"/>
                            <a:pt x="6963" y="756"/>
                          </a:cubicBezTo>
                          <a:cubicBezTo>
                            <a:pt x="-2304" y="914"/>
                            <a:pt x="-2338" y="15332"/>
                            <a:pt x="6963" y="15175"/>
                          </a:cubicBezTo>
                          <a:lnTo>
                            <a:pt x="6963" y="1517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8800" bIns="-28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547" name="Freeform 26"/>
                    <p:cNvSpPr/>
                    <p:nvPr/>
                  </p:nvSpPr>
                  <p:spPr>
                    <a:xfrm>
                      <a:off x="6051960" y="3693600"/>
                      <a:ext cx="203400" cy="18000"/>
                    </a:xfrm>
                    <a:custGeom>
                      <a:avLst/>
                      <a:gdLst>
                        <a:gd name="textAreaLeft" fmla="*/ 0 w 203400"/>
                        <a:gd name="textAreaRight" fmla="*/ 205200 w 203400"/>
                        <a:gd name="textAreaTop" fmla="*/ 0 h 18000"/>
                        <a:gd name="textAreaBottom" fmla="*/ 19800 h 18000"/>
                        <a:gd name="GluePoint1X" fmla="*/ 6960 w 205352"/>
                        <a:gd name="GluePoint1Y" fmla="*/ 19658 h 19690"/>
                        <a:gd name="GluePoint2X" fmla="*/ 198414 w 205352"/>
                        <a:gd name="GluePoint2Y" fmla="*/ 14433 h 19690"/>
                        <a:gd name="GluePoint3X" fmla="*/ 198414 w 205352"/>
                        <a:gd name="GluePoint3Y" fmla="*/ 15 h 19690"/>
                        <a:gd name="GluePoint4X" fmla="*/ 6960 w 205352"/>
                        <a:gd name="GluePoint4Y" fmla="*/ 5240 h 19690"/>
                        <a:gd name="GluePoint5X" fmla="*/ 6960 w 205352"/>
                        <a:gd name="GluePoint5Y" fmla="*/ 19658 h 19690"/>
                        <a:gd name="GluePoint6X" fmla="*/ 6960 w 205352"/>
                        <a:gd name="GluePoint6Y" fmla="*/ 19658 h 19690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</a:cxnLst>
                      <a:rect l="textAreaLeft" t="textAreaTop" r="textAreaRight" b="textAreaBottom"/>
                      <a:pathLst>
                        <a:path w="205352" h="19690">
                          <a:moveTo>
                            <a:pt x="6960" y="19658"/>
                          </a:moveTo>
                          <a:cubicBezTo>
                            <a:pt x="70817" y="19956"/>
                            <a:pt x="134665" y="18211"/>
                            <a:pt x="198414" y="14433"/>
                          </a:cubicBezTo>
                          <a:cubicBezTo>
                            <a:pt x="207632" y="13888"/>
                            <a:pt x="207698" y="-531"/>
                            <a:pt x="198414" y="15"/>
                          </a:cubicBezTo>
                          <a:cubicBezTo>
                            <a:pt x="134673" y="3793"/>
                            <a:pt x="70817" y="5538"/>
                            <a:pt x="6960" y="5240"/>
                          </a:cubicBezTo>
                          <a:cubicBezTo>
                            <a:pt x="-2316" y="5199"/>
                            <a:pt x="-2324" y="19617"/>
                            <a:pt x="6960" y="19658"/>
                          </a:cubicBezTo>
                          <a:lnTo>
                            <a:pt x="6960" y="1965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200" bIns="-25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548" name="Freeform 27"/>
                    <p:cNvSpPr/>
                    <p:nvPr/>
                  </p:nvSpPr>
                  <p:spPr>
                    <a:xfrm>
                      <a:off x="6070680" y="3783240"/>
                      <a:ext cx="199440" cy="27000"/>
                    </a:xfrm>
                    <a:custGeom>
                      <a:avLst/>
                      <a:gdLst>
                        <a:gd name="textAreaLeft" fmla="*/ 0 w 199440"/>
                        <a:gd name="textAreaRight" fmla="*/ 201240 w 199440"/>
                        <a:gd name="textAreaTop" fmla="*/ 0 h 27000"/>
                        <a:gd name="textAreaBottom" fmla="*/ 28800 h 27000"/>
                        <a:gd name="GluePoint1X" fmla="*/ 9042 w 201266"/>
                        <a:gd name="GluePoint1Y" fmla="*/ 28711 h 28834"/>
                        <a:gd name="GluePoint2X" fmla="*/ 194304 w 201266"/>
                        <a:gd name="GluePoint2Y" fmla="*/ 14565 h 28834"/>
                        <a:gd name="GluePoint3X" fmla="*/ 194304 w 201266"/>
                        <a:gd name="GluePoint3Y" fmla="*/ 147 h 28834"/>
                        <a:gd name="GluePoint4X" fmla="*/ 5206 w 201266"/>
                        <a:gd name="GluePoint4Y" fmla="*/ 14805 h 28834"/>
                        <a:gd name="GluePoint5X" fmla="*/ 9042 w 201266"/>
                        <a:gd name="GluePoint5Y" fmla="*/ 28711 h 28834"/>
                        <a:gd name="GluePoint6X" fmla="*/ 9042 w 201266"/>
                        <a:gd name="GluePoint6Y" fmla="*/ 28711 h 28834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</a:cxnLst>
                      <a:rect l="textAreaLeft" t="textAreaTop" r="textAreaRight" b="textAreaBottom"/>
                      <a:pathLst>
                        <a:path w="201266" h="28834">
                          <a:moveTo>
                            <a:pt x="9042" y="28711"/>
                          </a:moveTo>
                          <a:cubicBezTo>
                            <a:pt x="70203" y="18162"/>
                            <a:pt x="132249" y="13499"/>
                            <a:pt x="194304" y="14565"/>
                          </a:cubicBezTo>
                          <a:cubicBezTo>
                            <a:pt x="203588" y="14722"/>
                            <a:pt x="203588" y="313"/>
                            <a:pt x="194304" y="147"/>
                          </a:cubicBezTo>
                          <a:cubicBezTo>
                            <a:pt x="130951" y="-944"/>
                            <a:pt x="67641" y="4041"/>
                            <a:pt x="5206" y="14805"/>
                          </a:cubicBezTo>
                          <a:cubicBezTo>
                            <a:pt x="-3913" y="16384"/>
                            <a:pt x="-44" y="30282"/>
                            <a:pt x="9042" y="28711"/>
                          </a:cubicBezTo>
                          <a:lnTo>
                            <a:pt x="9042" y="2871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6200" bIns="-162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549" name="Freeform 28"/>
                    <p:cNvSpPr/>
                    <p:nvPr/>
                  </p:nvSpPr>
                  <p:spPr>
                    <a:xfrm>
                      <a:off x="6075000" y="3851280"/>
                      <a:ext cx="207720" cy="25200"/>
                    </a:xfrm>
                    <a:custGeom>
                      <a:avLst/>
                      <a:gdLst>
                        <a:gd name="textAreaLeft" fmla="*/ 0 w 207720"/>
                        <a:gd name="textAreaRight" fmla="*/ 209520 w 207720"/>
                        <a:gd name="textAreaTop" fmla="*/ 0 h 25200"/>
                        <a:gd name="textAreaBottom" fmla="*/ 27000 h 25200"/>
                        <a:gd name="GluePoint1X" fmla="*/ 6904 w 209354"/>
                        <a:gd name="GluePoint1Y" fmla="*/ 27106 h 27143"/>
                        <a:gd name="GluePoint2X" fmla="*/ 202401 w 209354"/>
                        <a:gd name="GluePoint2Y" fmla="*/ 14424 h 27143"/>
                        <a:gd name="GluePoint3X" fmla="*/ 202401 w 209354"/>
                        <a:gd name="GluePoint3Y" fmla="*/ 6 h 27143"/>
                        <a:gd name="GluePoint4X" fmla="*/ 6904 w 209354"/>
                        <a:gd name="GluePoint4Y" fmla="*/ 12688 h 27143"/>
                        <a:gd name="GluePoint5X" fmla="*/ 6904 w 209354"/>
                        <a:gd name="GluePoint5Y" fmla="*/ 27106 h 27143"/>
                        <a:gd name="GluePoint6X" fmla="*/ 6904 w 209354"/>
                        <a:gd name="GluePoint6Y" fmla="*/ 27106 h 27143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</a:cxnLst>
                      <a:rect l="textAreaLeft" t="textAreaTop" r="textAreaRight" b="textAreaBottom"/>
                      <a:pathLst>
                        <a:path w="209354" h="27143">
                          <a:moveTo>
                            <a:pt x="6904" y="27106"/>
                          </a:moveTo>
                          <a:cubicBezTo>
                            <a:pt x="71935" y="21021"/>
                            <a:pt x="137131" y="16788"/>
                            <a:pt x="202401" y="14424"/>
                          </a:cubicBezTo>
                          <a:cubicBezTo>
                            <a:pt x="211652" y="14085"/>
                            <a:pt x="211694" y="-333"/>
                            <a:pt x="202401" y="6"/>
                          </a:cubicBezTo>
                          <a:cubicBezTo>
                            <a:pt x="137131" y="2379"/>
                            <a:pt x="71935" y="6603"/>
                            <a:pt x="6904" y="12688"/>
                          </a:cubicBezTo>
                          <a:cubicBezTo>
                            <a:pt x="-2256" y="13548"/>
                            <a:pt x="-2347" y="27974"/>
                            <a:pt x="6904" y="27106"/>
                          </a:cubicBezTo>
                          <a:lnTo>
                            <a:pt x="6904" y="27106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8000" bIns="-180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550" name="Freeform 29"/>
                    <p:cNvSpPr/>
                    <p:nvPr/>
                  </p:nvSpPr>
                  <p:spPr>
                    <a:xfrm>
                      <a:off x="6083280" y="3923640"/>
                      <a:ext cx="203400" cy="19440"/>
                    </a:xfrm>
                    <a:custGeom>
                      <a:avLst/>
                      <a:gdLst>
                        <a:gd name="textAreaLeft" fmla="*/ 0 w 203400"/>
                        <a:gd name="textAreaRight" fmla="*/ 205200 w 203400"/>
                        <a:gd name="textAreaTop" fmla="*/ 0 h 19440"/>
                        <a:gd name="textAreaBottom" fmla="*/ 21240 h 19440"/>
                        <a:gd name="GluePoint1X" fmla="*/ 6954 w 205328"/>
                        <a:gd name="GluePoint1Y" fmla="*/ 21070 h 21075"/>
                        <a:gd name="GluePoint2X" fmla="*/ 198375 w 205328"/>
                        <a:gd name="GluePoint2Y" fmla="*/ 14424 h 21075"/>
                        <a:gd name="GluePoint3X" fmla="*/ 198375 w 205328"/>
                        <a:gd name="GluePoint3Y" fmla="*/ 5 h 21075"/>
                        <a:gd name="GluePoint4X" fmla="*/ 6954 w 205328"/>
                        <a:gd name="GluePoint4Y" fmla="*/ 6652 h 21075"/>
                        <a:gd name="GluePoint5X" fmla="*/ 6954 w 205328"/>
                        <a:gd name="GluePoint5Y" fmla="*/ 21070 h 21075"/>
                        <a:gd name="GluePoint6X" fmla="*/ 6954 w 205328"/>
                        <a:gd name="GluePoint6Y" fmla="*/ 21070 h 21075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</a:cxnLst>
                      <a:rect l="textAreaLeft" t="textAreaTop" r="textAreaRight" b="textAreaBottom"/>
                      <a:pathLst>
                        <a:path w="205328" h="21075">
                          <a:moveTo>
                            <a:pt x="6954" y="21070"/>
                          </a:moveTo>
                          <a:cubicBezTo>
                            <a:pt x="70761" y="18855"/>
                            <a:pt x="134568" y="16639"/>
                            <a:pt x="198375" y="14424"/>
                          </a:cubicBezTo>
                          <a:cubicBezTo>
                            <a:pt x="207626" y="14101"/>
                            <a:pt x="207667" y="-317"/>
                            <a:pt x="198375" y="5"/>
                          </a:cubicBezTo>
                          <a:cubicBezTo>
                            <a:pt x="134568" y="2221"/>
                            <a:pt x="70761" y="4437"/>
                            <a:pt x="6954" y="6652"/>
                          </a:cubicBezTo>
                          <a:cubicBezTo>
                            <a:pt x="-2297" y="6975"/>
                            <a:pt x="-2339" y="21393"/>
                            <a:pt x="6954" y="21070"/>
                          </a:cubicBezTo>
                          <a:lnTo>
                            <a:pt x="6954" y="2107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3760" bIns="-23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551" name="Freeform 30"/>
                    <p:cNvSpPr/>
                    <p:nvPr/>
                  </p:nvSpPr>
                  <p:spPr>
                    <a:xfrm>
                      <a:off x="6097680" y="4009680"/>
                      <a:ext cx="192960" cy="17280"/>
                    </a:xfrm>
                    <a:custGeom>
                      <a:avLst/>
                      <a:gdLst>
                        <a:gd name="textAreaLeft" fmla="*/ 0 w 192960"/>
                        <a:gd name="textAreaRight" fmla="*/ 194760 w 192960"/>
                        <a:gd name="textAreaTop" fmla="*/ 0 h 17280"/>
                        <a:gd name="textAreaBottom" fmla="*/ 19080 h 17280"/>
                        <a:gd name="GluePoint1X" fmla="*/ 6951 w 194910"/>
                        <a:gd name="GluePoint1Y" fmla="*/ 17815 h 18939"/>
                        <a:gd name="GluePoint2X" fmla="*/ 187988 w 194910"/>
                        <a:gd name="GluePoint2Y" fmla="*/ 14442 h 18939"/>
                        <a:gd name="GluePoint3X" fmla="*/ 187988 w 194910"/>
                        <a:gd name="GluePoint3Y" fmla="*/ 24 h 18939"/>
                        <a:gd name="GluePoint4X" fmla="*/ 6951 w 194910"/>
                        <a:gd name="GluePoint4Y" fmla="*/ 3397 h 18939"/>
                        <a:gd name="GluePoint5X" fmla="*/ 6951 w 194910"/>
                        <a:gd name="GluePoint5Y" fmla="*/ 17815 h 18939"/>
                        <a:gd name="GluePoint6X" fmla="*/ 6951 w 194910"/>
                        <a:gd name="GluePoint6Y" fmla="*/ 17815 h 18939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</a:cxnLst>
                      <a:rect l="textAreaLeft" t="textAreaTop" r="textAreaRight" b="textAreaBottom"/>
                      <a:pathLst>
                        <a:path w="194910" h="18939">
                          <a:moveTo>
                            <a:pt x="6951" y="17815"/>
                          </a:moveTo>
                          <a:cubicBezTo>
                            <a:pt x="67310" y="20064"/>
                            <a:pt x="127753" y="18939"/>
                            <a:pt x="187988" y="14442"/>
                          </a:cubicBezTo>
                          <a:cubicBezTo>
                            <a:pt x="197181" y="13756"/>
                            <a:pt x="197256" y="-662"/>
                            <a:pt x="187988" y="24"/>
                          </a:cubicBezTo>
                          <a:cubicBezTo>
                            <a:pt x="127753" y="4521"/>
                            <a:pt x="67310" y="5646"/>
                            <a:pt x="6951" y="3397"/>
                          </a:cubicBezTo>
                          <a:cubicBezTo>
                            <a:pt x="-2325" y="3050"/>
                            <a:pt x="-2309" y="17468"/>
                            <a:pt x="6951" y="17815"/>
                          </a:cubicBezTo>
                          <a:lnTo>
                            <a:pt x="6951" y="1781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552" name="Freeform 31"/>
                    <p:cNvSpPr/>
                    <p:nvPr/>
                  </p:nvSpPr>
                  <p:spPr>
                    <a:xfrm>
                      <a:off x="6114240" y="4091040"/>
                      <a:ext cx="176400" cy="15120"/>
                    </a:xfrm>
                    <a:custGeom>
                      <a:avLst/>
                      <a:gdLst>
                        <a:gd name="textAreaLeft" fmla="*/ 0 w 176400"/>
                        <a:gd name="textAreaRight" fmla="*/ 178200 w 176400"/>
                        <a:gd name="textAreaTop" fmla="*/ 0 h 15120"/>
                        <a:gd name="textAreaBottom" fmla="*/ 16920 h 15120"/>
                        <a:gd name="GluePoint1X" fmla="*/ 6960 w 178322"/>
                        <a:gd name="GluePoint1Y" fmla="*/ 16675 h 16995"/>
                        <a:gd name="GluePoint2X" fmla="*/ 171372 w 178322"/>
                        <a:gd name="GluePoint2Y" fmla="*/ 14426 h 16995"/>
                        <a:gd name="GluePoint3X" fmla="*/ 171372 w 178322"/>
                        <a:gd name="GluePoint3Y" fmla="*/ 8 h 16995"/>
                        <a:gd name="GluePoint4X" fmla="*/ 6960 w 178322"/>
                        <a:gd name="GluePoint4Y" fmla="*/ 2256 h 16995"/>
                        <a:gd name="GluePoint5X" fmla="*/ 6960 w 178322"/>
                        <a:gd name="GluePoint5Y" fmla="*/ 16675 h 16995"/>
                        <a:gd name="GluePoint6X" fmla="*/ 6960 w 178322"/>
                        <a:gd name="GluePoint6Y" fmla="*/ 16675 h 16995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</a:cxnLst>
                      <a:rect l="textAreaLeft" t="textAreaTop" r="textAreaRight" b="textAreaBottom"/>
                      <a:pathLst>
                        <a:path w="178322" h="16995">
                          <a:moveTo>
                            <a:pt x="6960" y="16675"/>
                          </a:moveTo>
                          <a:cubicBezTo>
                            <a:pt x="61772" y="17493"/>
                            <a:pt x="116601" y="16749"/>
                            <a:pt x="171372" y="14426"/>
                          </a:cubicBezTo>
                          <a:cubicBezTo>
                            <a:pt x="180615" y="14037"/>
                            <a:pt x="180664" y="-381"/>
                            <a:pt x="171372" y="8"/>
                          </a:cubicBezTo>
                          <a:cubicBezTo>
                            <a:pt x="116601" y="2331"/>
                            <a:pt x="61772" y="3075"/>
                            <a:pt x="6960" y="2256"/>
                          </a:cubicBezTo>
                          <a:cubicBezTo>
                            <a:pt x="-2316" y="2116"/>
                            <a:pt x="-2324" y="16534"/>
                            <a:pt x="6960" y="16675"/>
                          </a:cubicBezTo>
                          <a:lnTo>
                            <a:pt x="6960" y="1667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8080" bIns="-2808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553" name="Freeform 32"/>
                    <p:cNvSpPr/>
                    <p:nvPr/>
                  </p:nvSpPr>
                  <p:spPr>
                    <a:xfrm>
                      <a:off x="6132960" y="4161240"/>
                      <a:ext cx="174240" cy="17640"/>
                    </a:xfrm>
                    <a:custGeom>
                      <a:avLst/>
                      <a:gdLst>
                        <a:gd name="textAreaLeft" fmla="*/ 0 w 174240"/>
                        <a:gd name="textAreaRight" fmla="*/ 176040 w 174240"/>
                        <a:gd name="textAreaTop" fmla="*/ 0 h 17640"/>
                        <a:gd name="textAreaBottom" fmla="*/ 19440 h 17640"/>
                        <a:gd name="GluePoint1X" fmla="*/ 6960 w 176192"/>
                        <a:gd name="GluePoint1Y" fmla="*/ 19573 h 19615"/>
                        <a:gd name="GluePoint2X" fmla="*/ 169264 w 176192"/>
                        <a:gd name="GluePoint2Y" fmla="*/ 14439 h 19615"/>
                        <a:gd name="GluePoint3X" fmla="*/ 169264 w 176192"/>
                        <a:gd name="GluePoint3Y" fmla="*/ 21 h 19615"/>
                        <a:gd name="GluePoint4X" fmla="*/ 6960 w 176192"/>
                        <a:gd name="GluePoint4Y" fmla="*/ 5155 h 19615"/>
                        <a:gd name="GluePoint5X" fmla="*/ 6960 w 176192"/>
                        <a:gd name="GluePoint5Y" fmla="*/ 19573 h 19615"/>
                        <a:gd name="GluePoint6X" fmla="*/ 6960 w 176192"/>
                        <a:gd name="GluePoint6Y" fmla="*/ 19573 h 19615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</a:cxnLst>
                      <a:rect l="textAreaLeft" t="textAreaTop" r="textAreaRight" b="textAreaBottom"/>
                      <a:pathLst>
                        <a:path w="176192" h="19615">
                          <a:moveTo>
                            <a:pt x="6960" y="19573"/>
                          </a:moveTo>
                          <a:cubicBezTo>
                            <a:pt x="61111" y="19912"/>
                            <a:pt x="115245" y="18201"/>
                            <a:pt x="169264" y="14439"/>
                          </a:cubicBezTo>
                          <a:cubicBezTo>
                            <a:pt x="178465" y="13803"/>
                            <a:pt x="178540" y="-624"/>
                            <a:pt x="169264" y="21"/>
                          </a:cubicBezTo>
                          <a:cubicBezTo>
                            <a:pt x="115245" y="3783"/>
                            <a:pt x="61111" y="5494"/>
                            <a:pt x="6960" y="5155"/>
                          </a:cubicBezTo>
                          <a:cubicBezTo>
                            <a:pt x="-2316" y="5097"/>
                            <a:pt x="-2324" y="19515"/>
                            <a:pt x="6960" y="19573"/>
                          </a:cubicBezTo>
                          <a:lnTo>
                            <a:pt x="6960" y="19573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554" name="Freeform 33"/>
                    <p:cNvSpPr/>
                    <p:nvPr/>
                  </p:nvSpPr>
                  <p:spPr>
                    <a:xfrm>
                      <a:off x="6147720" y="4252680"/>
                      <a:ext cx="168120" cy="14400"/>
                    </a:xfrm>
                    <a:custGeom>
                      <a:avLst/>
                      <a:gdLst>
                        <a:gd name="textAreaLeft" fmla="*/ 0 w 168120"/>
                        <a:gd name="textAreaRight" fmla="*/ 169920 w 168120"/>
                        <a:gd name="textAreaTop" fmla="*/ 0 h 14400"/>
                        <a:gd name="textAreaBottom" fmla="*/ 16200 h 14400"/>
                        <a:gd name="GluePoint1X" fmla="*/ 6966 w 169971"/>
                        <a:gd name="GluePoint1Y" fmla="*/ 16205 h 16205"/>
                        <a:gd name="GluePoint2X" fmla="*/ 163012 w 169971"/>
                        <a:gd name="GluePoint2Y" fmla="*/ 14419 h 16205"/>
                        <a:gd name="GluePoint3X" fmla="*/ 163012 w 169971"/>
                        <a:gd name="GluePoint3Y" fmla="*/ 1 h 16205"/>
                        <a:gd name="GluePoint4X" fmla="*/ 6966 w 169971"/>
                        <a:gd name="GluePoint4Y" fmla="*/ 1786 h 16205"/>
                        <a:gd name="GluePoint5X" fmla="*/ 6966 w 169971"/>
                        <a:gd name="GluePoint5Y" fmla="*/ 16205 h 16205"/>
                        <a:gd name="GluePoint6X" fmla="*/ 6966 w 169971"/>
                        <a:gd name="GluePoint6Y" fmla="*/ 16205 h 16205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</a:cxnLst>
                      <a:rect l="textAreaLeft" t="textAreaTop" r="textAreaRight" b="textAreaBottom"/>
                      <a:pathLst>
                        <a:path w="169971" h="16205">
                          <a:moveTo>
                            <a:pt x="6966" y="16205"/>
                          </a:moveTo>
                          <a:cubicBezTo>
                            <a:pt x="58976" y="15609"/>
                            <a:pt x="110994" y="15014"/>
                            <a:pt x="163012" y="14419"/>
                          </a:cubicBezTo>
                          <a:cubicBezTo>
                            <a:pt x="172279" y="14311"/>
                            <a:pt x="172304" y="-107"/>
                            <a:pt x="163012" y="1"/>
                          </a:cubicBezTo>
                          <a:cubicBezTo>
                            <a:pt x="110994" y="596"/>
                            <a:pt x="58984" y="1191"/>
                            <a:pt x="6966" y="1786"/>
                          </a:cubicBezTo>
                          <a:cubicBezTo>
                            <a:pt x="-2310" y="1902"/>
                            <a:pt x="-2334" y="16312"/>
                            <a:pt x="6966" y="16205"/>
                          </a:cubicBezTo>
                          <a:lnTo>
                            <a:pt x="6966" y="16205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8800" bIns="-28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</p:grpSp>
              <p:sp>
                <p:nvSpPr>
                  <p:cNvPr id="555" name="Freeform 34"/>
                  <p:cNvSpPr/>
                  <p:nvPr/>
                </p:nvSpPr>
                <p:spPr>
                  <a:xfrm>
                    <a:off x="5190480" y="3170160"/>
                    <a:ext cx="1962720" cy="3336840"/>
                  </a:xfrm>
                  <a:custGeom>
                    <a:avLst/>
                    <a:gdLst>
                      <a:gd name="textAreaLeft" fmla="*/ 0 w 1962720"/>
                      <a:gd name="textAreaRight" fmla="*/ 1964520 w 1962720"/>
                      <a:gd name="textAreaTop" fmla="*/ 0 h 3336840"/>
                      <a:gd name="textAreaBottom" fmla="*/ 3338640 h 3336840"/>
                      <a:gd name="GluePoint1X" fmla="*/ 1953246 w 1964373"/>
                      <a:gd name="GluePoint1Y" fmla="*/ 454308 h 3338594"/>
                      <a:gd name="GluePoint2X" fmla="*/ 1933140 w 1964373"/>
                      <a:gd name="GluePoint2Y" fmla="*/ 454127 h 3338594"/>
                      <a:gd name="GluePoint3X" fmla="*/ 1932098 w 1964373"/>
                      <a:gd name="GluePoint3Y" fmla="*/ 454184 h 3338594"/>
                      <a:gd name="GluePoint4X" fmla="*/ 1888761 w 1964373"/>
                      <a:gd name="GluePoint4Y" fmla="*/ 438799 h 3338594"/>
                      <a:gd name="GluePoint5X" fmla="*/ 1814479 w 1964373"/>
                      <a:gd name="GluePoint5Y" fmla="*/ 421768 h 3338594"/>
                      <a:gd name="GluePoint6X" fmla="*/ 1808882 w 1964373"/>
                      <a:gd name="GluePoint6Y" fmla="*/ 392651 h 3338594"/>
                      <a:gd name="GluePoint7X" fmla="*/ 1741322 w 1964373"/>
                      <a:gd name="GluePoint7Y" fmla="*/ 374562 h 3338594"/>
                      <a:gd name="GluePoint8X" fmla="*/ 1633136 w 1964373"/>
                      <a:gd name="GluePoint8Y" fmla="*/ 355126 h 3338594"/>
                      <a:gd name="GluePoint9X" fmla="*/ 1284256 w 1964373"/>
                      <a:gd name="GluePoint9Y" fmla="*/ 630253 h 3338594"/>
                      <a:gd name="GluePoint10X" fmla="*/ 1222309 w 1964373"/>
                      <a:gd name="GluePoint10Y" fmla="*/ 489097 h 3338594"/>
                      <a:gd name="GluePoint11X" fmla="*/ 1131981 w 1964373"/>
                      <a:gd name="GluePoint11Y" fmla="*/ 289616 h 3338594"/>
                      <a:gd name="GluePoint12X" fmla="*/ 1069447 w 1964373"/>
                      <a:gd name="GluePoint12Y" fmla="*/ 218401 h 3338594"/>
                      <a:gd name="GluePoint13X" fmla="*/ 922686 w 1964373"/>
                      <a:gd name="GluePoint13Y" fmla="*/ 163506 h 3338594"/>
                      <a:gd name="GluePoint14X" fmla="*/ 863798 w 1964373"/>
                      <a:gd name="GluePoint14Y" fmla="*/ 162613 h 3338594"/>
                      <a:gd name="GluePoint15X" fmla="*/ 823999 w 1964373"/>
                      <a:gd name="GluePoint15Y" fmla="*/ 122856 h 3338594"/>
                      <a:gd name="GluePoint16X" fmla="*/ 818212 w 1964373"/>
                      <a:gd name="GluePoint16Y" fmla="*/ 126229 h 3338594"/>
                      <a:gd name="GluePoint17X" fmla="*/ 900256 w 1964373"/>
                      <a:gd name="GluePoint17Y" fmla="*/ 185539 h 3338594"/>
                      <a:gd name="GluePoint18X" fmla="*/ 1020008 w 1964373"/>
                      <a:gd name="GluePoint18Y" fmla="*/ 376753 h 3338594"/>
                      <a:gd name="GluePoint19X" fmla="*/ 766268 w 1964373"/>
                      <a:gd name="GluePoint19Y" fmla="*/ 375810 h 3338594"/>
                      <a:gd name="GluePoint20X" fmla="*/ 526682 w 1964373"/>
                      <a:gd name="GluePoint20Y" fmla="*/ 165102 h 3338594"/>
                      <a:gd name="GluePoint21X" fmla="*/ 597599 w 1964373"/>
                      <a:gd name="GluePoint21Y" fmla="*/ 49079 h 3338594"/>
                      <a:gd name="GluePoint22X" fmla="*/ 595243 w 1964373"/>
                      <a:gd name="GluePoint22Y" fmla="*/ 1798 h 3338594"/>
                      <a:gd name="GluePoint23X" fmla="*/ 590224 w 1964373"/>
                      <a:gd name="GluePoint23Y" fmla="*/ 2476 h 3338594"/>
                      <a:gd name="GluePoint24X" fmla="*/ 587934 w 1964373"/>
                      <a:gd name="GluePoint24Y" fmla="*/ 38100 h 3338594"/>
                      <a:gd name="GluePoint25X" fmla="*/ 539951 w 1964373"/>
                      <a:gd name="GluePoint25Y" fmla="*/ 141333 h 3338594"/>
                      <a:gd name="GluePoint26X" fmla="*/ 520556 w 1964373"/>
                      <a:gd name="GluePoint26Y" fmla="*/ 150155 h 3338594"/>
                      <a:gd name="GluePoint27X" fmla="*/ 500417 w 1964373"/>
                      <a:gd name="GluePoint27Y" fmla="*/ 149237 h 3338594"/>
                      <a:gd name="GluePoint28X" fmla="*/ 490546 w 1964373"/>
                      <a:gd name="GluePoint28Y" fmla="*/ 150874 h 3338594"/>
                      <a:gd name="GluePoint29X" fmla="*/ 18838 w 1964373"/>
                      <a:gd name="GluePoint29Y" fmla="*/ 666141 h 3338594"/>
                      <a:gd name="GluePoint30X" fmla="*/ 7619 w 1964373"/>
                      <a:gd name="GluePoint30Y" fmla="*/ 759215 h 3338594"/>
                      <a:gd name="GluePoint31X" fmla="*/ 462652 w 1964373"/>
                      <a:gd name="GluePoint31Y" fmla="*/ 1053638 h 3338594"/>
                      <a:gd name="GluePoint32X" fmla="*/ 437916 w 1964373"/>
                      <a:gd name="GluePoint32Y" fmla="*/ 1148389 h 3338594"/>
                      <a:gd name="GluePoint33X" fmla="*/ 453698 w 1964373"/>
                      <a:gd name="GluePoint33Y" fmla="*/ 1197687 h 3338594"/>
                      <a:gd name="GluePoint34X" fmla="*/ 451574 w 1964373"/>
                      <a:gd name="GluePoint34Y" fmla="*/ 1205591 h 3338594"/>
                      <a:gd name="GluePoint35X" fmla="*/ 342834 w 1964373"/>
                      <a:gd name="GluePoint35Y" fmla="*/ 1731366 h 3338594"/>
                      <a:gd name="GluePoint36X" fmla="*/ 285045 w 1964373"/>
                      <a:gd name="GluePoint36Y" fmla="*/ 2120003 h 3338594"/>
                      <a:gd name="GluePoint37X" fmla="*/ 294115 w 1964373"/>
                      <a:gd name="GluePoint37Y" fmla="*/ 2127510 h 3338594"/>
                      <a:gd name="GluePoint38X" fmla="*/ 500888 w 1964373"/>
                      <a:gd name="GluePoint38Y" fmla="*/ 2202296 h 3338594"/>
                      <a:gd name="GluePoint39X" fmla="*/ 585586 w 1964373"/>
                      <a:gd name="GluePoint39Y" fmla="*/ 2844739 h 3338594"/>
                      <a:gd name="GluePoint40X" fmla="*/ 610917 w 1964373"/>
                      <a:gd name="GluePoint40Y" fmla="*/ 2928628 h 3338594"/>
                      <a:gd name="GluePoint41X" fmla="*/ 630519 w 1964373"/>
                      <a:gd name="GluePoint41Y" fmla="*/ 3010242 h 3338594"/>
                      <a:gd name="GluePoint42X" fmla="*/ 650104 w 1964373"/>
                      <a:gd name="GluePoint42Y" fmla="*/ 3196314 h 3338594"/>
                      <a:gd name="GluePoint43X" fmla="*/ 655991 w 1964373"/>
                      <a:gd name="GluePoint43Y" fmla="*/ 3258236 h 3338594"/>
                      <a:gd name="GluePoint44X" fmla="*/ 665473 w 1964373"/>
                      <a:gd name="GluePoint44Y" fmla="*/ 3269389 h 3338594"/>
                      <a:gd name="GluePoint45X" fmla="*/ 709555 w 1964373"/>
                      <a:gd name="GluePoint45Y" fmla="*/ 3267578 h 3338594"/>
                      <a:gd name="GluePoint46X" fmla="*/ 711274 w 1964373"/>
                      <a:gd name="GluePoint46Y" fmla="*/ 3263304 h 3338594"/>
                      <a:gd name="GluePoint47X" fmla="*/ 706851 w 1964373"/>
                      <a:gd name="GluePoint47Y" fmla="*/ 3197736 h 3338594"/>
                      <a:gd name="GluePoint48X" fmla="*/ 797163 w 1964373"/>
                      <a:gd name="GluePoint48Y" fmla="*/ 3312949 h 3338594"/>
                      <a:gd name="GluePoint49X" fmla="*/ 1044628 w 1964373"/>
                      <a:gd name="GluePoint49Y" fmla="*/ 3291661 h 3338594"/>
                      <a:gd name="GluePoint50X" fmla="*/ 1049754 w 1964373"/>
                      <a:gd name="GluePoint50Y" fmla="*/ 3269769 h 3338594"/>
                      <a:gd name="GluePoint51X" fmla="*/ 1256180 w 1964373"/>
                      <a:gd name="GluePoint51Y" fmla="*/ 3282815 h 3338594"/>
                      <a:gd name="GluePoint52X" fmla="*/ 1187016 w 1964373"/>
                      <a:gd name="GluePoint52Y" fmla="*/ 3160269 h 3338594"/>
                      <a:gd name="GluePoint53X" fmla="*/ 1176798 w 1964373"/>
                      <a:gd name="GluePoint53Y" fmla="*/ 3162881 h 3338594"/>
                      <a:gd name="GluePoint54X" fmla="*/ 1175243 w 1964373"/>
                      <a:gd name="GluePoint54Y" fmla="*/ 3163154 h 3338594"/>
                      <a:gd name="GluePoint55X" fmla="*/ 1153029 w 1964373"/>
                      <a:gd name="GluePoint55Y" fmla="*/ 3006877 h 3338594"/>
                      <a:gd name="GluePoint56X" fmla="*/ 1290324 w 1964373"/>
                      <a:gd name="GluePoint56Y" fmla="*/ 2231595 h 3338594"/>
                      <a:gd name="GluePoint57X" fmla="*/ 1327031 w 1964373"/>
                      <a:gd name="GluePoint57Y" fmla="*/ 2209563 h 3338594"/>
                      <a:gd name="GluePoint58X" fmla="*/ 1340829 w 1964373"/>
                      <a:gd name="GluePoint58Y" fmla="*/ 2179635 h 3338594"/>
                      <a:gd name="GluePoint59X" fmla="*/ 1342797 w 1964373"/>
                      <a:gd name="GluePoint59Y" fmla="*/ 2143788 h 3338594"/>
                      <a:gd name="GluePoint60X" fmla="*/ 1342995 w 1964373"/>
                      <a:gd name="GluePoint60Y" fmla="*/ 2142664 h 3338594"/>
                      <a:gd name="GluePoint61X" fmla="*/ 1408009 w 1964373"/>
                      <a:gd name="GluePoint61Y" fmla="*/ 2111918 h 3338594"/>
                      <a:gd name="GluePoint62X" fmla="*/ 1415557 w 1964373"/>
                      <a:gd name="GluePoint62Y" fmla="*/ 2105048 h 3338594"/>
                      <a:gd name="GluePoint63X" fmla="*/ 1406256 w 1964373"/>
                      <a:gd name="GluePoint63Y" fmla="*/ 1929707 h 3338594"/>
                      <a:gd name="GluePoint64X" fmla="*/ 1263183 w 1964373"/>
                      <a:gd name="GluePoint64Y" fmla="*/ 1216313 h 3338594"/>
                      <a:gd name="GluePoint65X" fmla="*/ 1285058 w 1964373"/>
                      <a:gd name="GluePoint65Y" fmla="*/ 1198911 h 3338594"/>
                      <a:gd name="GluePoint66X" fmla="*/ 1188008 w 1964373"/>
                      <a:gd name="GluePoint66Y" fmla="*/ 868177 h 3338594"/>
                      <a:gd name="GluePoint67X" fmla="*/ 1276890 w 1964373"/>
                      <a:gd name="GluePoint67Y" fmla="*/ 898535 h 3338594"/>
                      <a:gd name="GluePoint68X" fmla="*/ 1371030 w 1964373"/>
                      <a:gd name="GluePoint68Y" fmla="*/ 839746 h 3338594"/>
                      <a:gd name="GluePoint69X" fmla="*/ 1660517 w 1964373"/>
                      <a:gd name="GluePoint69Y" fmla="*/ 453614 h 3338594"/>
                      <a:gd name="GluePoint70X" fmla="*/ 1923938 w 1964373"/>
                      <a:gd name="GluePoint70Y" fmla="*/ 496935 h 3338594"/>
                      <a:gd name="GluePoint71X" fmla="*/ 1960364 w 1964373"/>
                      <a:gd name="GluePoint71Y" fmla="*/ 477506 h 3338594"/>
                      <a:gd name="GluePoint72X" fmla="*/ 1953246 w 1964373"/>
                      <a:gd name="GluePoint72Y" fmla="*/ 454308 h 3338594"/>
                      <a:gd name="GluePoint73X" fmla="*/ 1785602 w 1964373"/>
                      <a:gd name="GluePoint73Y" fmla="*/ 394238 h 3338594"/>
                      <a:gd name="GluePoint74X" fmla="*/ 1815843 w 1964373"/>
                      <a:gd name="GluePoint74Y" fmla="*/ 409698 h 3338594"/>
                      <a:gd name="GluePoint75X" fmla="*/ 1804228 w 1964373"/>
                      <a:gd name="GluePoint75Y" fmla="*/ 413600 h 3338594"/>
                      <a:gd name="GluePoint76X" fmla="*/ 1764057 w 1964373"/>
                      <a:gd name="GluePoint76Y" fmla="*/ 387914 h 3338594"/>
                      <a:gd name="GluePoint77X" fmla="*/ 1785602 w 1964373"/>
                      <a:gd name="GluePoint77Y" fmla="*/ 394238 h 3338594"/>
                      <a:gd name="GluePoint78X" fmla="*/ 954060 w 1964373"/>
                      <a:gd name="GluePoint78Y" fmla="*/ 391998 h 3338594"/>
                      <a:gd name="GluePoint79X" fmla="*/ 1024134 w 1964373"/>
                      <a:gd name="GluePoint79Y" fmla="*/ 386608 h 3338594"/>
                      <a:gd name="GluePoint80X" fmla="*/ 1058583 w 1964373"/>
                      <a:gd name="GluePoint80Y" fmla="*/ 582096 h 3338594"/>
                      <a:gd name="GluePoint81X" fmla="*/ 1100011 w 1964373"/>
                      <a:gd name="GluePoint81Y" fmla="*/ 827196 h 3338594"/>
                      <a:gd name="GluePoint82X" fmla="*/ 1135626 w 1964373"/>
                      <a:gd name="GluePoint82Y" fmla="*/ 1167842 h 3338594"/>
                      <a:gd name="GluePoint83X" fmla="*/ 1132320 w 1964373"/>
                      <a:gd name="GluePoint83Y" fmla="*/ 1168272 h 3338594"/>
                      <a:gd name="GluePoint84X" fmla="*/ 1128202 w 1964373"/>
                      <a:gd name="GluePoint84Y" fmla="*/ 1163469 h 3338594"/>
                      <a:gd name="GluePoint85X" fmla="*/ 1119770 w 1964373"/>
                      <a:gd name="GluePoint85Y" fmla="*/ 1163188 h 3338594"/>
                      <a:gd name="GluePoint86X" fmla="*/ 986575 w 1964373"/>
                      <a:gd name="GluePoint86Y" fmla="*/ 1170802 h 3338594"/>
                      <a:gd name="GluePoint87X" fmla="*/ 891286 w 1964373"/>
                      <a:gd name="GluePoint87Y" fmla="*/ 725071 h 3338594"/>
                      <a:gd name="GluePoint88X" fmla="*/ 777437 w 1964373"/>
                      <a:gd name="GluePoint88Y" fmla="*/ 388096 h 3338594"/>
                      <a:gd name="GluePoint89X" fmla="*/ 954060 w 1964373"/>
                      <a:gd name="GluePoint89Y" fmla="*/ 391998 h 3338594"/>
                      <a:gd name="GluePoint90X" fmla="*/ 981235 w 1964373"/>
                      <a:gd name="GluePoint90Y" fmla="*/ 2585361 h 3338594"/>
                      <a:gd name="GluePoint91X" fmla="*/ 960550 w 1964373"/>
                      <a:gd name="GluePoint91Y" fmla="*/ 2971328 h 3338594"/>
                      <a:gd name="GluePoint92X" fmla="*/ 951952 w 1964373"/>
                      <a:gd name="GluePoint92Y" fmla="*/ 3127200 h 3338594"/>
                      <a:gd name="GluePoint93X" fmla="*/ 953704 w 1964373"/>
                      <a:gd name="GluePoint93Y" fmla="*/ 3178986 h 3338594"/>
                      <a:gd name="GluePoint94X" fmla="*/ 827231 w 1964373"/>
                      <a:gd name="GluePoint94Y" fmla="*/ 2987796 h 3338594"/>
                      <a:gd name="GluePoint95X" fmla="*/ 779769 w 1964373"/>
                      <a:gd name="GluePoint95Y" fmla="*/ 2267484 h 3338594"/>
                      <a:gd name="GluePoint96X" fmla="*/ 992172 w 1964373"/>
                      <a:gd name="GluePoint96Y" fmla="*/ 2285101 h 3338594"/>
                      <a:gd name="GluePoint97X" fmla="*/ 992263 w 1964373"/>
                      <a:gd name="GluePoint97Y" fmla="*/ 2285101 h 3338594"/>
                      <a:gd name="GluePoint98X" fmla="*/ 992263 w 1964373"/>
                      <a:gd name="GluePoint98Y" fmla="*/ 2285101 h 3338594"/>
                      <a:gd name="GluePoint99X" fmla="*/ 976646 w 1964373"/>
                      <a:gd name="GluePoint99Y" fmla="*/ 2366245 h 3338594"/>
                      <a:gd name="GluePoint100X" fmla="*/ 981235 w 1964373"/>
                      <a:gd name="GluePoint100Y" fmla="*/ 2585361 h 3338594"/>
                      <a:gd name="GluePoint101X" fmla="*/ 459981 w 1964373"/>
                      <a:gd name="GluePoint101Y" fmla="*/ 1044428 h 3338594"/>
                      <a:gd name="GluePoint102X" fmla="*/ 430963 w 1964373"/>
                      <a:gd name="GluePoint102Y" fmla="*/ 1042006 h 3338594"/>
                      <a:gd name="GluePoint103X" fmla="*/ 14366 w 1964373"/>
                      <a:gd name="GluePoint103Y" fmla="*/ 744920 h 3338594"/>
                      <a:gd name="GluePoint104X" fmla="*/ 107894 w 1964373"/>
                      <a:gd name="GluePoint104Y" fmla="*/ 500506 h 3338594"/>
                      <a:gd name="GluePoint105X" fmla="*/ 358294 w 1964373"/>
                      <a:gd name="GluePoint105Y" fmla="*/ 627326 h 3338594"/>
                      <a:gd name="GluePoint106X" fmla="*/ 209350 w 1964373"/>
                      <a:gd name="GluePoint106Y" fmla="*/ 762943 h 3338594"/>
                      <a:gd name="GluePoint107X" fmla="*/ 94385 w 1964373"/>
                      <a:gd name="GluePoint107Y" fmla="*/ 721788 h 3338594"/>
                      <a:gd name="GluePoint108X" fmla="*/ 94385 w 1964373"/>
                      <a:gd name="GluePoint108Y" fmla="*/ 731775 h 3338594"/>
                      <a:gd name="GluePoint109X" fmla="*/ 454632 w 1964373"/>
                      <a:gd name="GluePoint109Y" fmla="*/ 953959 h 3338594"/>
                      <a:gd name="GluePoint110X" fmla="*/ 507179 w 1964373"/>
                      <a:gd name="GluePoint110Y" fmla="*/ 845211 h 3338594"/>
                      <a:gd name="GluePoint111X" fmla="*/ 519101 w 1964373"/>
                      <a:gd name="GluePoint111Y" fmla="*/ 810199 h 3338594"/>
                      <a:gd name="GluePoint112X" fmla="*/ 601162 w 1964373"/>
                      <a:gd name="GluePoint112Y" fmla="*/ 746582 h 3338594"/>
                      <a:gd name="GluePoint113X" fmla="*/ 606230 w 1964373"/>
                      <a:gd name="GluePoint113Y" fmla="*/ 758065 h 3338594"/>
                      <a:gd name="GluePoint114X" fmla="*/ 557841 w 1964373"/>
                      <a:gd name="GluePoint114Y" fmla="*/ 801452 h 3338594"/>
                      <a:gd name="GluePoint115X" fmla="*/ 523342 w 1964373"/>
                      <a:gd name="GluePoint115Y" fmla="*/ 839647 h 3338594"/>
                      <a:gd name="GluePoint116X" fmla="*/ 530171 w 1964373"/>
                      <a:gd name="GluePoint116Y" fmla="*/ 843624 h 3338594"/>
                      <a:gd name="GluePoint117X" fmla="*/ 563992 w 1964373"/>
                      <a:gd name="GluePoint117Y" fmla="*/ 811778 h 3338594"/>
                      <a:gd name="GluePoint118X" fmla="*/ 650716 w 1964373"/>
                      <a:gd name="GluePoint118Y" fmla="*/ 805528 h 3338594"/>
                      <a:gd name="GluePoint119X" fmla="*/ 524516 w 1964373"/>
                      <a:gd name="GluePoint119Y" fmla="*/ 862704 h 3338594"/>
                      <a:gd name="GluePoint120X" fmla="*/ 530220 w 1964373"/>
                      <a:gd name="GluePoint120Y" fmla="*/ 867111 h 3338594"/>
                      <a:gd name="GluePoint121X" fmla="*/ 659463 w 1964373"/>
                      <a:gd name="GluePoint121Y" fmla="*/ 818565 h 3338594"/>
                      <a:gd name="GluePoint122X" fmla="*/ 565976 w 1964373"/>
                      <a:gd name="GluePoint122Y" fmla="*/ 869599 h 3338594"/>
                      <a:gd name="GluePoint123X" fmla="*/ 531527 w 1964373"/>
                      <a:gd name="GluePoint123Y" fmla="*/ 894806 h 3338594"/>
                      <a:gd name="GluePoint124X" fmla="*/ 534106 w 1964373"/>
                      <a:gd name="GluePoint124Y" fmla="*/ 904322 h 3338594"/>
                      <a:gd name="GluePoint125X" fmla="*/ 627105 w 1964373"/>
                      <a:gd name="GluePoint125Y" fmla="*/ 896815 h 3338594"/>
                      <a:gd name="GluePoint126X" fmla="*/ 459981 w 1964373"/>
                      <a:gd name="GluePoint126Y" fmla="*/ 1044428 h 3338594"/>
                      <a:gd name="GluePoint127X" fmla="*/ 499896 w 1964373"/>
                      <a:gd name="GluePoint127Y" fmla="*/ 812638 h 3338594"/>
                      <a:gd name="GluePoint128X" fmla="*/ 490314 w 1964373"/>
                      <a:gd name="GluePoint128Y" fmla="*/ 851899 h 3338594"/>
                      <a:gd name="GluePoint129X" fmla="*/ 454880 w 1964373"/>
                      <a:gd name="GluePoint129Y" fmla="*/ 943244 h 3338594"/>
                      <a:gd name="GluePoint130X" fmla="*/ 216435 w 1964373"/>
                      <a:gd name="GluePoint130Y" fmla="*/ 767622 h 3338594"/>
                      <a:gd name="GluePoint131X" fmla="*/ 403243 w 1964373"/>
                      <a:gd name="GluePoint131Y" fmla="*/ 599383 h 3338594"/>
                      <a:gd name="GluePoint132X" fmla="*/ 470737 w 1964373"/>
                      <a:gd name="GluePoint132Y" fmla="*/ 703212 h 3338594"/>
                      <a:gd name="GluePoint133X" fmla="*/ 500855 w 1964373"/>
                      <a:gd name="GluePoint133Y" fmla="*/ 770483 h 3338594"/>
                      <a:gd name="GluePoint134X" fmla="*/ 499896 w 1964373"/>
                      <a:gd name="GluePoint134Y" fmla="*/ 812638 h 3338594"/>
                      <a:gd name="GluePoint135X" fmla="*/ 443100 w 1964373"/>
                      <a:gd name="GluePoint135Y" fmla="*/ 1175415 h 3338594"/>
                      <a:gd name="GluePoint136X" fmla="*/ 451722 w 1964373"/>
                      <a:gd name="GluePoint136Y" fmla="*/ 1152209 h 3338594"/>
                      <a:gd name="GluePoint137X" fmla="*/ 472465 w 1964373"/>
                      <a:gd name="GluePoint137Y" fmla="*/ 1045924 h 3338594"/>
                      <a:gd name="GluePoint138X" fmla="*/ 543795 w 1964373"/>
                      <a:gd name="GluePoint138Y" fmla="*/ 953975 h 3338594"/>
                      <a:gd name="GluePoint139X" fmla="*/ 646682 w 1964373"/>
                      <a:gd name="GluePoint139Y" fmla="*/ 888383 h 3338594"/>
                      <a:gd name="GluePoint140X" fmla="*/ 572293 w 1964373"/>
                      <a:gd name="GluePoint140Y" fmla="*/ 880760 h 3338594"/>
                      <a:gd name="GluePoint141X" fmla="*/ 661976 w 1964373"/>
                      <a:gd name="GluePoint141Y" fmla="*/ 806421 h 3338594"/>
                      <a:gd name="GluePoint142X" fmla="*/ 638100 w 1964373"/>
                      <a:gd name="GluePoint142Y" fmla="*/ 783463 h 3338594"/>
                      <a:gd name="GluePoint143X" fmla="*/ 575401 w 1964373"/>
                      <a:gd name="GluePoint143Y" fmla="*/ 792573 h 3338594"/>
                      <a:gd name="GluePoint144X" fmla="*/ 599054 w 1964373"/>
                      <a:gd name="GluePoint144Y" fmla="*/ 773748 h 3338594"/>
                      <a:gd name="GluePoint145X" fmla="*/ 619276 w 1964373"/>
                      <a:gd name="GluePoint145Y" fmla="*/ 739439 h 3338594"/>
                      <a:gd name="GluePoint146X" fmla="*/ 509180 w 1964373"/>
                      <a:gd name="GluePoint146Y" fmla="*/ 799666 h 3338594"/>
                      <a:gd name="GluePoint147X" fmla="*/ 513000 w 1964373"/>
                      <a:gd name="GluePoint147Y" fmla="*/ 777593 h 3338594"/>
                      <a:gd name="GluePoint148X" fmla="*/ 480228 w 1964373"/>
                      <a:gd name="GluePoint148Y" fmla="*/ 696408 h 3338594"/>
                      <a:gd name="GluePoint149X" fmla="*/ 407211 w 1964373"/>
                      <a:gd name="GluePoint149Y" fmla="*/ 594092 h 3338594"/>
                      <a:gd name="GluePoint150X" fmla="*/ 429442 w 1964373"/>
                      <a:gd name="GluePoint150Y" fmla="*/ 561469 h 3338594"/>
                      <a:gd name="GluePoint151X" fmla="*/ 452863 w 1964373"/>
                      <a:gd name="GluePoint151Y" fmla="*/ 526523 h 3338594"/>
                      <a:gd name="GluePoint152X" fmla="*/ 498408 w 1964373"/>
                      <a:gd name="GluePoint152Y" fmla="*/ 442420 h 3338594"/>
                      <a:gd name="GluePoint153X" fmla="*/ 464024 w 1964373"/>
                      <a:gd name="GluePoint153Y" fmla="*/ 492503 h 3338594"/>
                      <a:gd name="GluePoint154X" fmla="*/ 467827 w 1964373"/>
                      <a:gd name="GluePoint154Y" fmla="*/ 371693 h 3338594"/>
                      <a:gd name="GluePoint155X" fmla="*/ 454748 w 1964373"/>
                      <a:gd name="GluePoint155Y" fmla="*/ 340922 h 3338594"/>
                      <a:gd name="GluePoint156X" fmla="*/ 431997 w 1964373"/>
                      <a:gd name="GluePoint156Y" fmla="*/ 539015 h 3338594"/>
                      <a:gd name="GluePoint157X" fmla="*/ 370174 w 1964373"/>
                      <a:gd name="GluePoint157Y" fmla="*/ 613718 h 3338594"/>
                      <a:gd name="GluePoint158X" fmla="*/ 254423 w 1964373"/>
                      <a:gd name="GluePoint158Y" fmla="*/ 599871 h 3338594"/>
                      <a:gd name="GluePoint159X" fmla="*/ 116988 w 1964373"/>
                      <a:gd name="GluePoint159Y" fmla="*/ 484368 h 3338594"/>
                      <a:gd name="GluePoint160X" fmla="*/ 494051 w 1964373"/>
                      <a:gd name="GluePoint160Y" fmla="*/ 155834 h 3338594"/>
                      <a:gd name="GluePoint161X" fmla="*/ 749221 w 1964373"/>
                      <a:gd name="GluePoint161Y" fmla="*/ 381316 h 3338594"/>
                      <a:gd name="GluePoint162X" fmla="*/ 856142 w 1964373"/>
                      <a:gd name="GluePoint162Y" fmla="*/ 582146 h 3338594"/>
                      <a:gd name="GluePoint163X" fmla="*/ 906391 w 1964373"/>
                      <a:gd name="GluePoint163Y" fmla="*/ 946204 h 3338594"/>
                      <a:gd name="GluePoint164X" fmla="*/ 975290 w 1964373"/>
                      <a:gd name="GluePoint164Y" fmla="*/ 1202664 h 3338594"/>
                      <a:gd name="GluePoint165X" fmla="*/ 536222 w 1964373"/>
                      <a:gd name="GluePoint165Y" fmla="*/ 1205070 h 3338594"/>
                      <a:gd name="GluePoint166X" fmla="*/ 443100 w 1964373"/>
                      <a:gd name="GluePoint166Y" fmla="*/ 1175415 h 3338594"/>
                      <a:gd name="GluePoint167X" fmla="*/ 620020 w 1964373"/>
                      <a:gd name="GluePoint167Y" fmla="*/ 2859100 h 3338594"/>
                      <a:gd name="GluePoint168X" fmla="*/ 513843 w 1964373"/>
                      <a:gd name="GluePoint168Y" fmla="*/ 2206256 h 3338594"/>
                      <a:gd name="GluePoint169X" fmla="*/ 770294 w 1964373"/>
                      <a:gd name="GluePoint169Y" fmla="*/ 2265987 h 3338594"/>
                      <a:gd name="GluePoint170X" fmla="*/ 815541 w 1964373"/>
                      <a:gd name="GluePoint170Y" fmla="*/ 2988681 h 3338594"/>
                      <a:gd name="GluePoint171X" fmla="*/ 945363 w 1964373"/>
                      <a:gd name="GluePoint171Y" fmla="*/ 3198100 h 3338594"/>
                      <a:gd name="GluePoint172X" fmla="*/ 809589 w 1964373"/>
                      <a:gd name="GluePoint172Y" fmla="*/ 3235600 h 3338594"/>
                      <a:gd name="GluePoint173X" fmla="*/ 792707 w 1964373"/>
                      <a:gd name="GluePoint173Y" fmla="*/ 3223745 h 3338594"/>
                      <a:gd name="GluePoint174X" fmla="*/ 644342 w 1964373"/>
                      <a:gd name="GluePoint174Y" fmla="*/ 3017385 h 3338594"/>
                      <a:gd name="GluePoint175X" fmla="*/ 646078 w 1964373"/>
                      <a:gd name="GluePoint175Y" fmla="*/ 3013855 h 3338594"/>
                      <a:gd name="GluePoint176X" fmla="*/ 620020 w 1964373"/>
                      <a:gd name="GluePoint176Y" fmla="*/ 2859100 h 3338594"/>
                      <a:gd name="GluePoint177X" fmla="*/ 1016875 w 1964373"/>
                      <a:gd name="GluePoint177Y" fmla="*/ 3284708 h 3338594"/>
                      <a:gd name="GluePoint178X" fmla="*/ 810862 w 1964373"/>
                      <a:gd name="GluePoint178Y" fmla="*/ 3296539 h 3338594"/>
                      <a:gd name="GluePoint179X" fmla="*/ 707529 w 1964373"/>
                      <a:gd name="GluePoint179Y" fmla="*/ 3179647 h 3338594"/>
                      <a:gd name="GluePoint180X" fmla="*/ 702436 w 1964373"/>
                      <a:gd name="GluePoint180Y" fmla="*/ 3173232 h 3338594"/>
                      <a:gd name="GluePoint181X" fmla="*/ 693731 w 1964373"/>
                      <a:gd name="GluePoint181Y" fmla="*/ 3209658 h 3338594"/>
                      <a:gd name="GluePoint182X" fmla="*/ 699559 w 1964373"/>
                      <a:gd name="GluePoint182Y" fmla="*/ 3257773 h 3338594"/>
                      <a:gd name="GluePoint183X" fmla="*/ 678833 w 1964373"/>
                      <a:gd name="GluePoint183Y" fmla="*/ 3256690 h 3338594"/>
                      <a:gd name="GluePoint184X" fmla="*/ 661075 w 1964373"/>
                      <a:gd name="GluePoint184Y" fmla="*/ 3152828 h 3338594"/>
                      <a:gd name="GluePoint185X" fmla="*/ 639638 w 1964373"/>
                      <a:gd name="GluePoint185Y" fmla="*/ 3022337 h 3338594"/>
                      <a:gd name="GluePoint186X" fmla="*/ 727867 w 1964373"/>
                      <a:gd name="GluePoint186Y" fmla="*/ 3165659 h 3338594"/>
                      <a:gd name="GluePoint187X" fmla="*/ 798519 w 1964373"/>
                      <a:gd name="GluePoint187Y" fmla="*/ 3244116 h 3338594"/>
                      <a:gd name="GluePoint188X" fmla="*/ 954564 w 1964373"/>
                      <a:gd name="GluePoint188Y" fmla="*/ 3206822 h 3338594"/>
                      <a:gd name="GluePoint189X" fmla="*/ 1032285 w 1964373"/>
                      <a:gd name="GluePoint189Y" fmla="*/ 3277292 h 3338594"/>
                      <a:gd name="GluePoint190X" fmla="*/ 1016875 w 1964373"/>
                      <a:gd name="GluePoint190Y" fmla="*/ 3284708 h 3338594"/>
                      <a:gd name="GluePoint191X" fmla="*/ 1010575 w 1964373"/>
                      <a:gd name="GluePoint191Y" fmla="*/ 3227540 h 3338594"/>
                      <a:gd name="GluePoint192X" fmla="*/ 994123 w 1964373"/>
                      <a:gd name="GluePoint192Y" fmla="*/ 3215048 h 3338594"/>
                      <a:gd name="GluePoint193X" fmla="*/ 1015031 w 1964373"/>
                      <a:gd name="GluePoint193Y" fmla="*/ 3140692 h 3338594"/>
                      <a:gd name="GluePoint194X" fmla="*/ 1038750 w 1964373"/>
                      <a:gd name="GluePoint194Y" fmla="*/ 3228292 h 3338594"/>
                      <a:gd name="GluePoint195X" fmla="*/ 1045604 w 1964373"/>
                      <a:gd name="GluePoint195Y" fmla="*/ 3261849 h 3338594"/>
                      <a:gd name="GluePoint196X" fmla="*/ 1010575 w 1964373"/>
                      <a:gd name="GluePoint196Y" fmla="*/ 3227540 h 3338594"/>
                      <a:gd name="GluePoint197X" fmla="*/ 1176814 w 1964373"/>
                      <a:gd name="GluePoint197Y" fmla="*/ 3162906 h 3338594"/>
                      <a:gd name="GluePoint198X" fmla="*/ 1176748 w 1964373"/>
                      <a:gd name="GluePoint198Y" fmla="*/ 3162997 h 3338594"/>
                      <a:gd name="GluePoint199X" fmla="*/ 1175739 w 1964373"/>
                      <a:gd name="GluePoint199Y" fmla="*/ 3163129 h 3338594"/>
                      <a:gd name="GluePoint200X" fmla="*/ 1176814 w 1964373"/>
                      <a:gd name="GluePoint200Y" fmla="*/ 3162906 h 3338594"/>
                      <a:gd name="GluePoint201X" fmla="*/ 1260008 w 1964373"/>
                      <a:gd name="GluePoint201Y" fmla="*/ 2282679 h 3338594"/>
                      <a:gd name="GluePoint202X" fmla="*/ 1157932 w 1964373"/>
                      <a:gd name="GluePoint202Y" fmla="*/ 2797988 h 3338594"/>
                      <a:gd name="GluePoint203X" fmla="*/ 1133427 w 1964373"/>
                      <a:gd name="GluePoint203Y" fmla="*/ 2999181 h 3338594"/>
                      <a:gd name="GluePoint204X" fmla="*/ 1138462 w 1964373"/>
                      <a:gd name="GluePoint204Y" fmla="*/ 3008564 h 3338594"/>
                      <a:gd name="GluePoint205X" fmla="*/ 1165215 w 1964373"/>
                      <a:gd name="GluePoint205Y" fmla="*/ 3165138 h 3338594"/>
                      <a:gd name="GluePoint206X" fmla="*/ 1101491 w 1964373"/>
                      <a:gd name="GluePoint206Y" fmla="*/ 3177986 h 3338594"/>
                      <a:gd name="GluePoint207X" fmla="*/ 1074432 w 1964373"/>
                      <a:gd name="GluePoint207Y" fmla="*/ 3173761 h 3338594"/>
                      <a:gd name="GluePoint208X" fmla="*/ 1025233 w 1964373"/>
                      <a:gd name="GluePoint208Y" fmla="*/ 3042799 h 3338594"/>
                      <a:gd name="GluePoint209X" fmla="*/ 1005317 w 1964373"/>
                      <a:gd name="GluePoint209Y" fmla="*/ 2996386 h 3338594"/>
                      <a:gd name="GluePoint210X" fmla="*/ 1004598 w 1964373"/>
                      <a:gd name="GluePoint210Y" fmla="*/ 3020965 h 3338594"/>
                      <a:gd name="GluePoint211X" fmla="*/ 1061667 w 1964373"/>
                      <a:gd name="GluePoint211Y" fmla="*/ 3179292 h 3338594"/>
                      <a:gd name="GluePoint212X" fmla="*/ 1095001 w 1964373"/>
                      <a:gd name="GluePoint212Y" fmla="*/ 3192098 h 3338594"/>
                      <a:gd name="GluePoint213X" fmla="*/ 1176715 w 1964373"/>
                      <a:gd name="GluePoint213Y" fmla="*/ 3177266 h 3338594"/>
                      <a:gd name="GluePoint214X" fmla="*/ 1242076 w 1964373"/>
                      <a:gd name="GluePoint214Y" fmla="*/ 3232798 h 3338594"/>
                      <a:gd name="GluePoint215X" fmla="*/ 1238794 w 1964373"/>
                      <a:gd name="GluePoint215Y" fmla="*/ 3270472 h 3338594"/>
                      <a:gd name="GluePoint216X" fmla="*/ 1068074 w 1964373"/>
                      <a:gd name="GluePoint216Y" fmla="*/ 3258782 h 3338594"/>
                      <a:gd name="GluePoint217X" fmla="*/ 1056492 w 1964373"/>
                      <a:gd name="GluePoint217Y" fmla="*/ 3217660 h 3338594"/>
                      <a:gd name="GluePoint218X" fmla="*/ 1023894 w 1964373"/>
                      <a:gd name="GluePoint218Y" fmla="*/ 3125695 h 3338594"/>
                      <a:gd name="GluePoint219X" fmla="*/ 1008649 w 1964373"/>
                      <a:gd name="GluePoint219Y" fmla="*/ 3109086 h 3338594"/>
                      <a:gd name="GluePoint220X" fmla="*/ 976018 w 1964373"/>
                      <a:gd name="GluePoint220Y" fmla="*/ 3200126 h 3338594"/>
                      <a:gd name="GluePoint221X" fmla="*/ 974794 w 1964373"/>
                      <a:gd name="GluePoint221Y" fmla="*/ 3199075 h 3338594"/>
                      <a:gd name="GluePoint222X" fmla="*/ 964518 w 1964373"/>
                      <a:gd name="GluePoint222Y" fmla="*/ 3073107 h 3338594"/>
                      <a:gd name="GluePoint223X" fmla="*/ 969545 w 1964373"/>
                      <a:gd name="GluePoint223Y" fmla="*/ 2986747 h 3338594"/>
                      <a:gd name="GluePoint224X" fmla="*/ 985120 w 1964373"/>
                      <a:gd name="GluePoint224Y" fmla="*/ 2978330 h 3338594"/>
                      <a:gd name="GluePoint225X" fmla="*/ 997066 w 1964373"/>
                      <a:gd name="GluePoint225Y" fmla="*/ 2880446 h 3338594"/>
                      <a:gd name="GluePoint226X" fmla="*/ 1009352 w 1964373"/>
                      <a:gd name="GluePoint226Y" fmla="*/ 2614660 h 3338594"/>
                      <a:gd name="GluePoint227X" fmla="*/ 1000919 w 1964373"/>
                      <a:gd name="GluePoint227Y" fmla="*/ 2384813 h 3338594"/>
                      <a:gd name="GluePoint228X" fmla="*/ 1011435 w 1964373"/>
                      <a:gd name="GluePoint228Y" fmla="*/ 2284977 h 3338594"/>
                      <a:gd name="GluePoint229X" fmla="*/ 1269267 w 1964373"/>
                      <a:gd name="GluePoint229Y" fmla="*/ 2241243 h 3338594"/>
                      <a:gd name="GluePoint230X" fmla="*/ 1260008 w 1964373"/>
                      <a:gd name="GluePoint230Y" fmla="*/ 2282679 h 3338594"/>
                      <a:gd name="GluePoint231X" fmla="*/ 1257362 w 1964373"/>
                      <a:gd name="GluePoint231Y" fmla="*/ 1204103 h 3338594"/>
                      <a:gd name="GluePoint232X" fmla="*/ 1176574 w 1964373"/>
                      <a:gd name="GluePoint232Y" fmla="*/ 1200126 h 3338594"/>
                      <a:gd name="GluePoint233X" fmla="*/ 1164488 w 1964373"/>
                      <a:gd name="GluePoint233Y" fmla="*/ 1198456 h 3338594"/>
                      <a:gd name="GluePoint234X" fmla="*/ 1117166 w 1964373"/>
                      <a:gd name="GluePoint234Y" fmla="*/ 837646 h 3338594"/>
                      <a:gd name="GluePoint235X" fmla="*/ 1076457 w 1964373"/>
                      <a:gd name="GluePoint235Y" fmla="*/ 594910 h 3338594"/>
                      <a:gd name="GluePoint236X" fmla="*/ 1063990 w 1964373"/>
                      <a:gd name="GluePoint236Y" fmla="*/ 470769 h 3338594"/>
                      <a:gd name="GluePoint237X" fmla="*/ 905936 w 1964373"/>
                      <a:gd name="GluePoint237Y" fmla="*/ 175858 h 3338594"/>
                      <a:gd name="GluePoint238X" fmla="*/ 1086998 w 1964373"/>
                      <a:gd name="GluePoint238Y" fmla="*/ 251627 h 3338594"/>
                      <a:gd name="GluePoint239X" fmla="*/ 1113991 w 1964373"/>
                      <a:gd name="GluePoint239Y" fmla="*/ 291195 h 3338594"/>
                      <a:gd name="GluePoint240X" fmla="*/ 1203931 w 1964373"/>
                      <a:gd name="GluePoint240Y" fmla="*/ 476680 h 3338594"/>
                      <a:gd name="GluePoint241X" fmla="*/ 1159486 w 1964373"/>
                      <a:gd name="GluePoint241Y" fmla="*/ 471256 h 3338594"/>
                      <a:gd name="GluePoint242X" fmla="*/ 1107187 w 1964373"/>
                      <a:gd name="GluePoint242Y" fmla="*/ 307084 h 3338594"/>
                      <a:gd name="GluePoint243X" fmla="*/ 1093281 w 1964373"/>
                      <a:gd name="GluePoint243Y" fmla="*/ 312946 h 3338594"/>
                      <a:gd name="GluePoint244X" fmla="*/ 1139405 w 1964373"/>
                      <a:gd name="GluePoint244Y" fmla="*/ 488196 h 3338594"/>
                      <a:gd name="GluePoint245X" fmla="*/ 1141513 w 1964373"/>
                      <a:gd name="GluePoint245Y" fmla="*/ 575829 h 3338594"/>
                      <a:gd name="GluePoint246X" fmla="*/ 1257362 w 1964373"/>
                      <a:gd name="GluePoint246Y" fmla="*/ 1204103 h 3338594"/>
                      <a:gd name="GluePoint247X" fmla="*/ 1948715 w 1964373"/>
                      <a:gd name="GluePoint247Y" fmla="*/ 472439 h 3338594"/>
                      <a:gd name="GluePoint248X" fmla="*/ 1922773 w 1964373"/>
                      <a:gd name="GluePoint248Y" fmla="*/ 484715 h 3338594"/>
                      <a:gd name="GluePoint249X" fmla="*/ 1791562 w 1964373"/>
                      <a:gd name="GluePoint249Y" fmla="*/ 473836 h 3338594"/>
                      <a:gd name="GluePoint250X" fmla="*/ 1836669 w 1964373"/>
                      <a:gd name="GluePoint250Y" fmla="*/ 492917 h 3338594"/>
                      <a:gd name="GluePoint251X" fmla="*/ 1662667 w 1964373"/>
                      <a:gd name="GluePoint251Y" fmla="*/ 445760 h 3338594"/>
                      <a:gd name="GluePoint252X" fmla="*/ 1637137 w 1964373"/>
                      <a:gd name="GluePoint252Y" fmla="*/ 463237 h 3338594"/>
                      <a:gd name="GluePoint253X" fmla="*/ 1588426 w 1964373"/>
                      <a:gd name="GluePoint253Y" fmla="*/ 535642 h 3338594"/>
                      <a:gd name="GluePoint254X" fmla="*/ 1305875 w 1964373"/>
                      <a:gd name="GluePoint254Y" fmla="*/ 876098 h 3338594"/>
                      <a:gd name="GluePoint255X" fmla="*/ 1271987 w 1964373"/>
                      <a:gd name="GluePoint255Y" fmla="*/ 889218 h 3338594"/>
                      <a:gd name="GluePoint256X" fmla="*/ 1268325 w 1964373"/>
                      <a:gd name="GluePoint256Y" fmla="*/ 891342 h 3338594"/>
                      <a:gd name="GluePoint257X" fmla="*/ 1184511 w 1964373"/>
                      <a:gd name="GluePoint257Y" fmla="*/ 853131 h 3338594"/>
                      <a:gd name="GluePoint258X" fmla="*/ 1162842 w 1964373"/>
                      <a:gd name="GluePoint258Y" fmla="*/ 592356 h 3338594"/>
                      <a:gd name="GluePoint259X" fmla="*/ 1161759 w 1964373"/>
                      <a:gd name="GluePoint259Y" fmla="*/ 481119 h 3338594"/>
                      <a:gd name="GluePoint260X" fmla="*/ 1211917 w 1964373"/>
                      <a:gd name="GluePoint260Y" fmla="*/ 493768 h 3338594"/>
                      <a:gd name="GluePoint261X" fmla="*/ 1274848 w 1964373"/>
                      <a:gd name="GluePoint261Y" fmla="*/ 641331 h 3338594"/>
                      <a:gd name="GluePoint262X" fmla="*/ 1249310 w 1964373"/>
                      <a:gd name="GluePoint262Y" fmla="*/ 691274 h 3338594"/>
                      <a:gd name="GluePoint263X" fmla="*/ 1634971 w 1964373"/>
                      <a:gd name="GluePoint263Y" fmla="*/ 372107 h 3338594"/>
                      <a:gd name="GluePoint264X" fmla="*/ 1687444 w 1964373"/>
                      <a:gd name="GluePoint264Y" fmla="*/ 364029 h 3338594"/>
                      <a:gd name="GluePoint265X" fmla="*/ 1796721 w 1964373"/>
                      <a:gd name="GluePoint265Y" fmla="*/ 425216 h 3338594"/>
                      <a:gd name="GluePoint266X" fmla="*/ 1897731 w 1964373"/>
                      <a:gd name="GluePoint266Y" fmla="*/ 450464 h 3338594"/>
                      <a:gd name="GluePoint267X" fmla="*/ 1921483 w 1964373"/>
                      <a:gd name="GluePoint267Y" fmla="*/ 459079 h 3338594"/>
                      <a:gd name="GluePoint268X" fmla="*/ 1920979 w 1964373"/>
                      <a:gd name="GluePoint268Y" fmla="*/ 459823 h 3338594"/>
                      <a:gd name="GluePoint269X" fmla="*/ 1804608 w 1964373"/>
                      <a:gd name="GluePoint269Y" fmla="*/ 460079 h 3338594"/>
                      <a:gd name="GluePoint270X" fmla="*/ 1871705 w 1964373"/>
                      <a:gd name="GluePoint270Y" fmla="*/ 482673 h 3338594"/>
                      <a:gd name="GluePoint271X" fmla="*/ 1932280 w 1964373"/>
                      <a:gd name="GluePoint271Y" fmla="*/ 463659 h 3338594"/>
                      <a:gd name="GluePoint272X" fmla="*/ 1933140 w 1964373"/>
                      <a:gd name="GluePoint272Y" fmla="*/ 463783 h 3338594"/>
                      <a:gd name="GluePoint273X" fmla="*/ 1934644 w 1964373"/>
                      <a:gd name="GluePoint273Y" fmla="*/ 464213 h 3338594"/>
                      <a:gd name="GluePoint274X" fmla="*/ 1948715 w 1964373"/>
                      <a:gd name="GluePoint274Y" fmla="*/ 472439 h 3338594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  <a:cxn ang="0">
                        <a:pos x="GluePoint16X" y="GluePoint16Y"/>
                      </a:cxn>
                      <a:cxn ang="0">
                        <a:pos x="GluePoint17X" y="GluePoint17Y"/>
                      </a:cxn>
                      <a:cxn ang="0">
                        <a:pos x="GluePoint18X" y="GluePoint18Y"/>
                      </a:cxn>
                      <a:cxn ang="0">
                        <a:pos x="GluePoint19X" y="GluePoint19Y"/>
                      </a:cxn>
                      <a:cxn ang="0">
                        <a:pos x="GluePoint20X" y="GluePoint20Y"/>
                      </a:cxn>
                      <a:cxn ang="0">
                        <a:pos x="GluePoint21X" y="GluePoint21Y"/>
                      </a:cxn>
                      <a:cxn ang="0">
                        <a:pos x="GluePoint22X" y="GluePoint22Y"/>
                      </a:cxn>
                      <a:cxn ang="0">
                        <a:pos x="GluePoint23X" y="GluePoint23Y"/>
                      </a:cxn>
                      <a:cxn ang="0">
                        <a:pos x="GluePoint24X" y="GluePoint24Y"/>
                      </a:cxn>
                      <a:cxn ang="0">
                        <a:pos x="GluePoint25X" y="GluePoint25Y"/>
                      </a:cxn>
                      <a:cxn ang="0">
                        <a:pos x="GluePoint26X" y="GluePoint26Y"/>
                      </a:cxn>
                      <a:cxn ang="0">
                        <a:pos x="GluePoint27X" y="GluePoint27Y"/>
                      </a:cxn>
                      <a:cxn ang="0">
                        <a:pos x="GluePoint28X" y="GluePoint28Y"/>
                      </a:cxn>
                      <a:cxn ang="0">
                        <a:pos x="GluePoint29X" y="GluePoint29Y"/>
                      </a:cxn>
                      <a:cxn ang="0">
                        <a:pos x="GluePoint30X" y="GluePoint30Y"/>
                      </a:cxn>
                      <a:cxn ang="0">
                        <a:pos x="GluePoint31X" y="GluePoint31Y"/>
                      </a:cxn>
                      <a:cxn ang="0">
                        <a:pos x="GluePoint32X" y="GluePoint32Y"/>
                      </a:cxn>
                      <a:cxn ang="0">
                        <a:pos x="GluePoint33X" y="GluePoint33Y"/>
                      </a:cxn>
                      <a:cxn ang="0">
                        <a:pos x="GluePoint34X" y="GluePoint34Y"/>
                      </a:cxn>
                      <a:cxn ang="0">
                        <a:pos x="GluePoint35X" y="GluePoint35Y"/>
                      </a:cxn>
                      <a:cxn ang="0">
                        <a:pos x="GluePoint36X" y="GluePoint36Y"/>
                      </a:cxn>
                      <a:cxn ang="0">
                        <a:pos x="GluePoint37X" y="GluePoint37Y"/>
                      </a:cxn>
                      <a:cxn ang="0">
                        <a:pos x="GluePoint38X" y="GluePoint38Y"/>
                      </a:cxn>
                      <a:cxn ang="0">
                        <a:pos x="GluePoint39X" y="GluePoint39Y"/>
                      </a:cxn>
                      <a:cxn ang="0">
                        <a:pos x="GluePoint40X" y="GluePoint40Y"/>
                      </a:cxn>
                      <a:cxn ang="0">
                        <a:pos x="GluePoint41X" y="GluePoint41Y"/>
                      </a:cxn>
                      <a:cxn ang="0">
                        <a:pos x="GluePoint42X" y="GluePoint42Y"/>
                      </a:cxn>
                      <a:cxn ang="0">
                        <a:pos x="GluePoint43X" y="GluePoint43Y"/>
                      </a:cxn>
                      <a:cxn ang="0">
                        <a:pos x="GluePoint44X" y="GluePoint44Y"/>
                      </a:cxn>
                      <a:cxn ang="0">
                        <a:pos x="GluePoint45X" y="GluePoint45Y"/>
                      </a:cxn>
                      <a:cxn ang="0">
                        <a:pos x="GluePoint46X" y="GluePoint46Y"/>
                      </a:cxn>
                      <a:cxn ang="0">
                        <a:pos x="GluePoint47X" y="GluePoint47Y"/>
                      </a:cxn>
                      <a:cxn ang="0">
                        <a:pos x="GluePoint48X" y="GluePoint48Y"/>
                      </a:cxn>
                      <a:cxn ang="0">
                        <a:pos x="GluePoint49X" y="GluePoint49Y"/>
                      </a:cxn>
                      <a:cxn ang="0">
                        <a:pos x="GluePoint50X" y="GluePoint50Y"/>
                      </a:cxn>
                      <a:cxn ang="0">
                        <a:pos x="GluePoint51X" y="GluePoint51Y"/>
                      </a:cxn>
                      <a:cxn ang="0">
                        <a:pos x="GluePoint52X" y="GluePoint52Y"/>
                      </a:cxn>
                      <a:cxn ang="0">
                        <a:pos x="GluePoint53X" y="GluePoint53Y"/>
                      </a:cxn>
                      <a:cxn ang="0">
                        <a:pos x="GluePoint54X" y="GluePoint54Y"/>
                      </a:cxn>
                      <a:cxn ang="0">
                        <a:pos x="GluePoint55X" y="GluePoint55Y"/>
                      </a:cxn>
                      <a:cxn ang="0">
                        <a:pos x="GluePoint56X" y="GluePoint56Y"/>
                      </a:cxn>
                      <a:cxn ang="0">
                        <a:pos x="GluePoint57X" y="GluePoint57Y"/>
                      </a:cxn>
                      <a:cxn ang="0">
                        <a:pos x="GluePoint58X" y="GluePoint58Y"/>
                      </a:cxn>
                      <a:cxn ang="0">
                        <a:pos x="GluePoint59X" y="GluePoint59Y"/>
                      </a:cxn>
                      <a:cxn ang="0">
                        <a:pos x="GluePoint60X" y="GluePoint60Y"/>
                      </a:cxn>
                      <a:cxn ang="0">
                        <a:pos x="GluePoint61X" y="GluePoint61Y"/>
                      </a:cxn>
                      <a:cxn ang="0">
                        <a:pos x="GluePoint62X" y="GluePoint62Y"/>
                      </a:cxn>
                      <a:cxn ang="0">
                        <a:pos x="GluePoint63X" y="GluePoint63Y"/>
                      </a:cxn>
                      <a:cxn ang="0">
                        <a:pos x="GluePoint64X" y="GluePoint64Y"/>
                      </a:cxn>
                      <a:cxn ang="0">
                        <a:pos x="GluePoint65X" y="GluePoint65Y"/>
                      </a:cxn>
                      <a:cxn ang="0">
                        <a:pos x="GluePoint66X" y="GluePoint66Y"/>
                      </a:cxn>
                      <a:cxn ang="0">
                        <a:pos x="GluePoint67X" y="GluePoint67Y"/>
                      </a:cxn>
                      <a:cxn ang="0">
                        <a:pos x="GluePoint68X" y="GluePoint68Y"/>
                      </a:cxn>
                      <a:cxn ang="0">
                        <a:pos x="GluePoint69X" y="GluePoint69Y"/>
                      </a:cxn>
                      <a:cxn ang="0">
                        <a:pos x="GluePoint70X" y="GluePoint70Y"/>
                      </a:cxn>
                      <a:cxn ang="0">
                        <a:pos x="GluePoint71X" y="GluePoint71Y"/>
                      </a:cxn>
                      <a:cxn ang="0">
                        <a:pos x="GluePoint72X" y="GluePoint72Y"/>
                      </a:cxn>
                      <a:cxn ang="0">
                        <a:pos x="GluePoint73X" y="GluePoint73Y"/>
                      </a:cxn>
                      <a:cxn ang="0">
                        <a:pos x="GluePoint74X" y="GluePoint74Y"/>
                      </a:cxn>
                      <a:cxn ang="0">
                        <a:pos x="GluePoint75X" y="GluePoint75Y"/>
                      </a:cxn>
                      <a:cxn ang="0">
                        <a:pos x="GluePoint76X" y="GluePoint76Y"/>
                      </a:cxn>
                      <a:cxn ang="0">
                        <a:pos x="GluePoint77X" y="GluePoint77Y"/>
                      </a:cxn>
                      <a:cxn ang="0">
                        <a:pos x="GluePoint78X" y="GluePoint78Y"/>
                      </a:cxn>
                      <a:cxn ang="0">
                        <a:pos x="GluePoint79X" y="GluePoint79Y"/>
                      </a:cxn>
                      <a:cxn ang="0">
                        <a:pos x="GluePoint80X" y="GluePoint80Y"/>
                      </a:cxn>
                      <a:cxn ang="0">
                        <a:pos x="GluePoint81X" y="GluePoint81Y"/>
                      </a:cxn>
                      <a:cxn ang="0">
                        <a:pos x="GluePoint82X" y="GluePoint82Y"/>
                      </a:cxn>
                      <a:cxn ang="0">
                        <a:pos x="GluePoint83X" y="GluePoint83Y"/>
                      </a:cxn>
                      <a:cxn ang="0">
                        <a:pos x="GluePoint84X" y="GluePoint84Y"/>
                      </a:cxn>
                      <a:cxn ang="0">
                        <a:pos x="GluePoint85X" y="GluePoint85Y"/>
                      </a:cxn>
                      <a:cxn ang="0">
                        <a:pos x="GluePoint86X" y="GluePoint86Y"/>
                      </a:cxn>
                      <a:cxn ang="0">
                        <a:pos x="GluePoint87X" y="GluePoint87Y"/>
                      </a:cxn>
                      <a:cxn ang="0">
                        <a:pos x="GluePoint88X" y="GluePoint88Y"/>
                      </a:cxn>
                      <a:cxn ang="0">
                        <a:pos x="GluePoint89X" y="GluePoint89Y"/>
                      </a:cxn>
                      <a:cxn ang="0">
                        <a:pos x="GluePoint90X" y="GluePoint90Y"/>
                      </a:cxn>
                      <a:cxn ang="0">
                        <a:pos x="GluePoint91X" y="GluePoint91Y"/>
                      </a:cxn>
                      <a:cxn ang="0">
                        <a:pos x="GluePoint92X" y="GluePoint92Y"/>
                      </a:cxn>
                      <a:cxn ang="0">
                        <a:pos x="GluePoint93X" y="GluePoint93Y"/>
                      </a:cxn>
                      <a:cxn ang="0">
                        <a:pos x="GluePoint94X" y="GluePoint94Y"/>
                      </a:cxn>
                      <a:cxn ang="0">
                        <a:pos x="GluePoint95X" y="GluePoint95Y"/>
                      </a:cxn>
                      <a:cxn ang="0">
                        <a:pos x="GluePoint96X" y="GluePoint96Y"/>
                      </a:cxn>
                      <a:cxn ang="0">
                        <a:pos x="GluePoint97X" y="GluePoint97Y"/>
                      </a:cxn>
                      <a:cxn ang="0">
                        <a:pos x="GluePoint98X" y="GluePoint98Y"/>
                      </a:cxn>
                      <a:cxn ang="0">
                        <a:pos x="GluePoint99X" y="GluePoint99Y"/>
                      </a:cxn>
                      <a:cxn ang="0">
                        <a:pos x="GluePoint100X" y="GluePoint100Y"/>
                      </a:cxn>
                      <a:cxn ang="0">
                        <a:pos x="GluePoint101X" y="GluePoint101Y"/>
                      </a:cxn>
                      <a:cxn ang="0">
                        <a:pos x="GluePoint102X" y="GluePoint102Y"/>
                      </a:cxn>
                      <a:cxn ang="0">
                        <a:pos x="GluePoint103X" y="GluePoint103Y"/>
                      </a:cxn>
                      <a:cxn ang="0">
                        <a:pos x="GluePoint104X" y="GluePoint104Y"/>
                      </a:cxn>
                      <a:cxn ang="0">
                        <a:pos x="GluePoint105X" y="GluePoint105Y"/>
                      </a:cxn>
                      <a:cxn ang="0">
                        <a:pos x="GluePoint106X" y="GluePoint106Y"/>
                      </a:cxn>
                      <a:cxn ang="0">
                        <a:pos x="GluePoint107X" y="GluePoint107Y"/>
                      </a:cxn>
                      <a:cxn ang="0">
                        <a:pos x="GluePoint108X" y="GluePoint108Y"/>
                      </a:cxn>
                      <a:cxn ang="0">
                        <a:pos x="GluePoint109X" y="GluePoint109Y"/>
                      </a:cxn>
                      <a:cxn ang="0">
                        <a:pos x="GluePoint110X" y="GluePoint110Y"/>
                      </a:cxn>
                      <a:cxn ang="0">
                        <a:pos x="GluePoint111X" y="GluePoint111Y"/>
                      </a:cxn>
                      <a:cxn ang="0">
                        <a:pos x="GluePoint112X" y="GluePoint112Y"/>
                      </a:cxn>
                      <a:cxn ang="0">
                        <a:pos x="GluePoint113X" y="GluePoint113Y"/>
                      </a:cxn>
                      <a:cxn ang="0">
                        <a:pos x="GluePoint114X" y="GluePoint114Y"/>
                      </a:cxn>
                      <a:cxn ang="0">
                        <a:pos x="GluePoint115X" y="GluePoint115Y"/>
                      </a:cxn>
                      <a:cxn ang="0">
                        <a:pos x="GluePoint116X" y="GluePoint116Y"/>
                      </a:cxn>
                      <a:cxn ang="0">
                        <a:pos x="GluePoint117X" y="GluePoint117Y"/>
                      </a:cxn>
                      <a:cxn ang="0">
                        <a:pos x="GluePoint118X" y="GluePoint118Y"/>
                      </a:cxn>
                      <a:cxn ang="0">
                        <a:pos x="GluePoint119X" y="GluePoint119Y"/>
                      </a:cxn>
                      <a:cxn ang="0">
                        <a:pos x="GluePoint120X" y="GluePoint120Y"/>
                      </a:cxn>
                      <a:cxn ang="0">
                        <a:pos x="GluePoint121X" y="GluePoint121Y"/>
                      </a:cxn>
                      <a:cxn ang="0">
                        <a:pos x="GluePoint122X" y="GluePoint122Y"/>
                      </a:cxn>
                      <a:cxn ang="0">
                        <a:pos x="GluePoint123X" y="GluePoint123Y"/>
                      </a:cxn>
                      <a:cxn ang="0">
                        <a:pos x="GluePoint124X" y="GluePoint124Y"/>
                      </a:cxn>
                      <a:cxn ang="0">
                        <a:pos x="GluePoint125X" y="GluePoint125Y"/>
                      </a:cxn>
                      <a:cxn ang="0">
                        <a:pos x="GluePoint126X" y="GluePoint126Y"/>
                      </a:cxn>
                      <a:cxn ang="0">
                        <a:pos x="GluePoint127X" y="GluePoint127Y"/>
                      </a:cxn>
                      <a:cxn ang="0">
                        <a:pos x="GluePoint128X" y="GluePoint128Y"/>
                      </a:cxn>
                      <a:cxn ang="0">
                        <a:pos x="GluePoint129X" y="GluePoint129Y"/>
                      </a:cxn>
                      <a:cxn ang="0">
                        <a:pos x="GluePoint130X" y="GluePoint130Y"/>
                      </a:cxn>
                      <a:cxn ang="0">
                        <a:pos x="GluePoint131X" y="GluePoint131Y"/>
                      </a:cxn>
                      <a:cxn ang="0">
                        <a:pos x="GluePoint132X" y="GluePoint132Y"/>
                      </a:cxn>
                      <a:cxn ang="0">
                        <a:pos x="GluePoint133X" y="GluePoint133Y"/>
                      </a:cxn>
                      <a:cxn ang="0">
                        <a:pos x="GluePoint134X" y="GluePoint134Y"/>
                      </a:cxn>
                      <a:cxn ang="0">
                        <a:pos x="GluePoint135X" y="GluePoint135Y"/>
                      </a:cxn>
                      <a:cxn ang="0">
                        <a:pos x="GluePoint136X" y="GluePoint136Y"/>
                      </a:cxn>
                      <a:cxn ang="0">
                        <a:pos x="GluePoint137X" y="GluePoint137Y"/>
                      </a:cxn>
                      <a:cxn ang="0">
                        <a:pos x="GluePoint138X" y="GluePoint138Y"/>
                      </a:cxn>
                      <a:cxn ang="0">
                        <a:pos x="GluePoint139X" y="GluePoint139Y"/>
                      </a:cxn>
                      <a:cxn ang="0">
                        <a:pos x="GluePoint140X" y="GluePoint140Y"/>
                      </a:cxn>
                      <a:cxn ang="0">
                        <a:pos x="GluePoint141X" y="GluePoint141Y"/>
                      </a:cxn>
                      <a:cxn ang="0">
                        <a:pos x="GluePoint142X" y="GluePoint142Y"/>
                      </a:cxn>
                      <a:cxn ang="0">
                        <a:pos x="GluePoint143X" y="GluePoint143Y"/>
                      </a:cxn>
                      <a:cxn ang="0">
                        <a:pos x="GluePoint144X" y="GluePoint144Y"/>
                      </a:cxn>
                      <a:cxn ang="0">
                        <a:pos x="GluePoint145X" y="GluePoint145Y"/>
                      </a:cxn>
                      <a:cxn ang="0">
                        <a:pos x="GluePoint146X" y="GluePoint146Y"/>
                      </a:cxn>
                      <a:cxn ang="0">
                        <a:pos x="GluePoint147X" y="GluePoint147Y"/>
                      </a:cxn>
                      <a:cxn ang="0">
                        <a:pos x="GluePoint148X" y="GluePoint148Y"/>
                      </a:cxn>
                      <a:cxn ang="0">
                        <a:pos x="GluePoint149X" y="GluePoint149Y"/>
                      </a:cxn>
                      <a:cxn ang="0">
                        <a:pos x="GluePoint150X" y="GluePoint150Y"/>
                      </a:cxn>
                      <a:cxn ang="0">
                        <a:pos x="GluePoint151X" y="GluePoint151Y"/>
                      </a:cxn>
                      <a:cxn ang="0">
                        <a:pos x="GluePoint152X" y="GluePoint152Y"/>
                      </a:cxn>
                      <a:cxn ang="0">
                        <a:pos x="GluePoint153X" y="GluePoint153Y"/>
                      </a:cxn>
                      <a:cxn ang="0">
                        <a:pos x="GluePoint154X" y="GluePoint154Y"/>
                      </a:cxn>
                      <a:cxn ang="0">
                        <a:pos x="GluePoint155X" y="GluePoint155Y"/>
                      </a:cxn>
                      <a:cxn ang="0">
                        <a:pos x="GluePoint156X" y="GluePoint156Y"/>
                      </a:cxn>
                      <a:cxn ang="0">
                        <a:pos x="GluePoint157X" y="GluePoint157Y"/>
                      </a:cxn>
                      <a:cxn ang="0">
                        <a:pos x="GluePoint158X" y="GluePoint158Y"/>
                      </a:cxn>
                      <a:cxn ang="0">
                        <a:pos x="GluePoint159X" y="GluePoint159Y"/>
                      </a:cxn>
                      <a:cxn ang="0">
                        <a:pos x="GluePoint160X" y="GluePoint160Y"/>
                      </a:cxn>
                      <a:cxn ang="0">
                        <a:pos x="GluePoint161X" y="GluePoint161Y"/>
                      </a:cxn>
                      <a:cxn ang="0">
                        <a:pos x="GluePoint162X" y="GluePoint162Y"/>
                      </a:cxn>
                      <a:cxn ang="0">
                        <a:pos x="GluePoint163X" y="GluePoint163Y"/>
                      </a:cxn>
                      <a:cxn ang="0">
                        <a:pos x="GluePoint164X" y="GluePoint164Y"/>
                      </a:cxn>
                      <a:cxn ang="0">
                        <a:pos x="GluePoint165X" y="GluePoint165Y"/>
                      </a:cxn>
                      <a:cxn ang="0">
                        <a:pos x="GluePoint166X" y="GluePoint166Y"/>
                      </a:cxn>
                      <a:cxn ang="0">
                        <a:pos x="GluePoint167X" y="GluePoint167Y"/>
                      </a:cxn>
                      <a:cxn ang="0">
                        <a:pos x="GluePoint168X" y="GluePoint168Y"/>
                      </a:cxn>
                      <a:cxn ang="0">
                        <a:pos x="GluePoint169X" y="GluePoint169Y"/>
                      </a:cxn>
                      <a:cxn ang="0">
                        <a:pos x="GluePoint170X" y="GluePoint170Y"/>
                      </a:cxn>
                      <a:cxn ang="0">
                        <a:pos x="GluePoint171X" y="GluePoint171Y"/>
                      </a:cxn>
                      <a:cxn ang="0">
                        <a:pos x="GluePoint172X" y="GluePoint172Y"/>
                      </a:cxn>
                      <a:cxn ang="0">
                        <a:pos x="GluePoint173X" y="GluePoint173Y"/>
                      </a:cxn>
                      <a:cxn ang="0">
                        <a:pos x="GluePoint174X" y="GluePoint174Y"/>
                      </a:cxn>
                      <a:cxn ang="0">
                        <a:pos x="GluePoint175X" y="GluePoint175Y"/>
                      </a:cxn>
                      <a:cxn ang="0">
                        <a:pos x="GluePoint176X" y="GluePoint176Y"/>
                      </a:cxn>
                      <a:cxn ang="0">
                        <a:pos x="GluePoint177X" y="GluePoint177Y"/>
                      </a:cxn>
                      <a:cxn ang="0">
                        <a:pos x="GluePoint178X" y="GluePoint178Y"/>
                      </a:cxn>
                      <a:cxn ang="0">
                        <a:pos x="GluePoint179X" y="GluePoint179Y"/>
                      </a:cxn>
                      <a:cxn ang="0">
                        <a:pos x="GluePoint180X" y="GluePoint180Y"/>
                      </a:cxn>
                      <a:cxn ang="0">
                        <a:pos x="GluePoint181X" y="GluePoint181Y"/>
                      </a:cxn>
                      <a:cxn ang="0">
                        <a:pos x="GluePoint182X" y="GluePoint182Y"/>
                      </a:cxn>
                      <a:cxn ang="0">
                        <a:pos x="GluePoint183X" y="GluePoint183Y"/>
                      </a:cxn>
                      <a:cxn ang="0">
                        <a:pos x="GluePoint184X" y="GluePoint184Y"/>
                      </a:cxn>
                      <a:cxn ang="0">
                        <a:pos x="GluePoint185X" y="GluePoint185Y"/>
                      </a:cxn>
                      <a:cxn ang="0">
                        <a:pos x="GluePoint186X" y="GluePoint186Y"/>
                      </a:cxn>
                      <a:cxn ang="0">
                        <a:pos x="GluePoint187X" y="GluePoint187Y"/>
                      </a:cxn>
                      <a:cxn ang="0">
                        <a:pos x="GluePoint188X" y="GluePoint188Y"/>
                      </a:cxn>
                      <a:cxn ang="0">
                        <a:pos x="GluePoint189X" y="GluePoint189Y"/>
                      </a:cxn>
                      <a:cxn ang="0">
                        <a:pos x="GluePoint190X" y="GluePoint190Y"/>
                      </a:cxn>
                      <a:cxn ang="0">
                        <a:pos x="GluePoint191X" y="GluePoint191Y"/>
                      </a:cxn>
                      <a:cxn ang="0">
                        <a:pos x="GluePoint192X" y="GluePoint192Y"/>
                      </a:cxn>
                      <a:cxn ang="0">
                        <a:pos x="GluePoint193X" y="GluePoint193Y"/>
                      </a:cxn>
                      <a:cxn ang="0">
                        <a:pos x="GluePoint194X" y="GluePoint194Y"/>
                      </a:cxn>
                      <a:cxn ang="0">
                        <a:pos x="GluePoint195X" y="GluePoint195Y"/>
                      </a:cxn>
                      <a:cxn ang="0">
                        <a:pos x="GluePoint196X" y="GluePoint196Y"/>
                      </a:cxn>
                      <a:cxn ang="0">
                        <a:pos x="GluePoint197X" y="GluePoint197Y"/>
                      </a:cxn>
                      <a:cxn ang="0">
                        <a:pos x="GluePoint198X" y="GluePoint198Y"/>
                      </a:cxn>
                      <a:cxn ang="0">
                        <a:pos x="GluePoint199X" y="GluePoint199Y"/>
                      </a:cxn>
                      <a:cxn ang="0">
                        <a:pos x="GluePoint200X" y="GluePoint200Y"/>
                      </a:cxn>
                      <a:cxn ang="0">
                        <a:pos x="GluePoint201X" y="GluePoint201Y"/>
                      </a:cxn>
                      <a:cxn ang="0">
                        <a:pos x="GluePoint202X" y="GluePoint202Y"/>
                      </a:cxn>
                      <a:cxn ang="0">
                        <a:pos x="GluePoint203X" y="GluePoint203Y"/>
                      </a:cxn>
                      <a:cxn ang="0">
                        <a:pos x="GluePoint204X" y="GluePoint204Y"/>
                      </a:cxn>
                      <a:cxn ang="0">
                        <a:pos x="GluePoint205X" y="GluePoint205Y"/>
                      </a:cxn>
                      <a:cxn ang="0">
                        <a:pos x="GluePoint206X" y="GluePoint206Y"/>
                      </a:cxn>
                      <a:cxn ang="0">
                        <a:pos x="GluePoint207X" y="GluePoint207Y"/>
                      </a:cxn>
                      <a:cxn ang="0">
                        <a:pos x="GluePoint208X" y="GluePoint208Y"/>
                      </a:cxn>
                      <a:cxn ang="0">
                        <a:pos x="GluePoint209X" y="GluePoint209Y"/>
                      </a:cxn>
                      <a:cxn ang="0">
                        <a:pos x="GluePoint210X" y="GluePoint210Y"/>
                      </a:cxn>
                      <a:cxn ang="0">
                        <a:pos x="GluePoint211X" y="GluePoint211Y"/>
                      </a:cxn>
                      <a:cxn ang="0">
                        <a:pos x="GluePoint212X" y="GluePoint212Y"/>
                      </a:cxn>
                      <a:cxn ang="0">
                        <a:pos x="GluePoint213X" y="GluePoint213Y"/>
                      </a:cxn>
                      <a:cxn ang="0">
                        <a:pos x="GluePoint214X" y="GluePoint214Y"/>
                      </a:cxn>
                      <a:cxn ang="0">
                        <a:pos x="GluePoint215X" y="GluePoint215Y"/>
                      </a:cxn>
                      <a:cxn ang="0">
                        <a:pos x="GluePoint216X" y="GluePoint216Y"/>
                      </a:cxn>
                      <a:cxn ang="0">
                        <a:pos x="GluePoint217X" y="GluePoint217Y"/>
                      </a:cxn>
                      <a:cxn ang="0">
                        <a:pos x="GluePoint218X" y="GluePoint218Y"/>
                      </a:cxn>
                      <a:cxn ang="0">
                        <a:pos x="GluePoint219X" y="GluePoint219Y"/>
                      </a:cxn>
                      <a:cxn ang="0">
                        <a:pos x="GluePoint220X" y="GluePoint220Y"/>
                      </a:cxn>
                      <a:cxn ang="0">
                        <a:pos x="GluePoint221X" y="GluePoint221Y"/>
                      </a:cxn>
                      <a:cxn ang="0">
                        <a:pos x="GluePoint222X" y="GluePoint222Y"/>
                      </a:cxn>
                      <a:cxn ang="0">
                        <a:pos x="GluePoint223X" y="GluePoint223Y"/>
                      </a:cxn>
                      <a:cxn ang="0">
                        <a:pos x="GluePoint224X" y="GluePoint224Y"/>
                      </a:cxn>
                      <a:cxn ang="0">
                        <a:pos x="GluePoint225X" y="GluePoint225Y"/>
                      </a:cxn>
                      <a:cxn ang="0">
                        <a:pos x="GluePoint226X" y="GluePoint226Y"/>
                      </a:cxn>
                      <a:cxn ang="0">
                        <a:pos x="GluePoint227X" y="GluePoint227Y"/>
                      </a:cxn>
                      <a:cxn ang="0">
                        <a:pos x="GluePoint228X" y="GluePoint228Y"/>
                      </a:cxn>
                      <a:cxn ang="0">
                        <a:pos x="GluePoint229X" y="GluePoint229Y"/>
                      </a:cxn>
                      <a:cxn ang="0">
                        <a:pos x="GluePoint230X" y="GluePoint230Y"/>
                      </a:cxn>
                      <a:cxn ang="0">
                        <a:pos x="GluePoint231X" y="GluePoint231Y"/>
                      </a:cxn>
                      <a:cxn ang="0">
                        <a:pos x="GluePoint232X" y="GluePoint232Y"/>
                      </a:cxn>
                      <a:cxn ang="0">
                        <a:pos x="GluePoint233X" y="GluePoint233Y"/>
                      </a:cxn>
                      <a:cxn ang="0">
                        <a:pos x="GluePoint234X" y="GluePoint234Y"/>
                      </a:cxn>
                      <a:cxn ang="0">
                        <a:pos x="GluePoint235X" y="GluePoint235Y"/>
                      </a:cxn>
                      <a:cxn ang="0">
                        <a:pos x="GluePoint236X" y="GluePoint236Y"/>
                      </a:cxn>
                      <a:cxn ang="0">
                        <a:pos x="GluePoint237X" y="GluePoint237Y"/>
                      </a:cxn>
                      <a:cxn ang="0">
                        <a:pos x="GluePoint238X" y="GluePoint238Y"/>
                      </a:cxn>
                      <a:cxn ang="0">
                        <a:pos x="GluePoint239X" y="GluePoint239Y"/>
                      </a:cxn>
                      <a:cxn ang="0">
                        <a:pos x="GluePoint240X" y="GluePoint240Y"/>
                      </a:cxn>
                      <a:cxn ang="0">
                        <a:pos x="GluePoint241X" y="GluePoint241Y"/>
                      </a:cxn>
                      <a:cxn ang="0">
                        <a:pos x="GluePoint242X" y="GluePoint242Y"/>
                      </a:cxn>
                      <a:cxn ang="0">
                        <a:pos x="GluePoint243X" y="GluePoint243Y"/>
                      </a:cxn>
                      <a:cxn ang="0">
                        <a:pos x="GluePoint244X" y="GluePoint244Y"/>
                      </a:cxn>
                      <a:cxn ang="0">
                        <a:pos x="GluePoint245X" y="GluePoint245Y"/>
                      </a:cxn>
                      <a:cxn ang="0">
                        <a:pos x="GluePoint246X" y="GluePoint246Y"/>
                      </a:cxn>
                      <a:cxn ang="0">
                        <a:pos x="GluePoint247X" y="GluePoint247Y"/>
                      </a:cxn>
                      <a:cxn ang="0">
                        <a:pos x="GluePoint248X" y="GluePoint248Y"/>
                      </a:cxn>
                      <a:cxn ang="0">
                        <a:pos x="GluePoint249X" y="GluePoint249Y"/>
                      </a:cxn>
                      <a:cxn ang="0">
                        <a:pos x="GluePoint250X" y="GluePoint250Y"/>
                      </a:cxn>
                      <a:cxn ang="0">
                        <a:pos x="GluePoint251X" y="GluePoint251Y"/>
                      </a:cxn>
                      <a:cxn ang="0">
                        <a:pos x="GluePoint252X" y="GluePoint252Y"/>
                      </a:cxn>
                      <a:cxn ang="0">
                        <a:pos x="GluePoint253X" y="GluePoint253Y"/>
                      </a:cxn>
                      <a:cxn ang="0">
                        <a:pos x="GluePoint254X" y="GluePoint254Y"/>
                      </a:cxn>
                      <a:cxn ang="0">
                        <a:pos x="GluePoint255X" y="GluePoint255Y"/>
                      </a:cxn>
                      <a:cxn ang="0">
                        <a:pos x="GluePoint256X" y="GluePoint256Y"/>
                      </a:cxn>
                      <a:cxn ang="0">
                        <a:pos x="GluePoint257X" y="GluePoint257Y"/>
                      </a:cxn>
                      <a:cxn ang="0">
                        <a:pos x="GluePoint258X" y="GluePoint258Y"/>
                      </a:cxn>
                      <a:cxn ang="0">
                        <a:pos x="GluePoint259X" y="GluePoint259Y"/>
                      </a:cxn>
                      <a:cxn ang="0">
                        <a:pos x="GluePoint260X" y="GluePoint260Y"/>
                      </a:cxn>
                      <a:cxn ang="0">
                        <a:pos x="GluePoint261X" y="GluePoint261Y"/>
                      </a:cxn>
                      <a:cxn ang="0">
                        <a:pos x="GluePoint262X" y="GluePoint262Y"/>
                      </a:cxn>
                      <a:cxn ang="0">
                        <a:pos x="GluePoint263X" y="GluePoint263Y"/>
                      </a:cxn>
                      <a:cxn ang="0">
                        <a:pos x="GluePoint264X" y="GluePoint264Y"/>
                      </a:cxn>
                      <a:cxn ang="0">
                        <a:pos x="GluePoint265X" y="GluePoint265Y"/>
                      </a:cxn>
                      <a:cxn ang="0">
                        <a:pos x="GluePoint266X" y="GluePoint266Y"/>
                      </a:cxn>
                      <a:cxn ang="0">
                        <a:pos x="GluePoint267X" y="GluePoint267Y"/>
                      </a:cxn>
                      <a:cxn ang="0">
                        <a:pos x="GluePoint268X" y="GluePoint268Y"/>
                      </a:cxn>
                      <a:cxn ang="0">
                        <a:pos x="GluePoint269X" y="GluePoint269Y"/>
                      </a:cxn>
                      <a:cxn ang="0">
                        <a:pos x="GluePoint270X" y="GluePoint270Y"/>
                      </a:cxn>
                      <a:cxn ang="0">
                        <a:pos x="GluePoint271X" y="GluePoint271Y"/>
                      </a:cxn>
                      <a:cxn ang="0">
                        <a:pos x="GluePoint272X" y="GluePoint272Y"/>
                      </a:cxn>
                      <a:cxn ang="0">
                        <a:pos x="GluePoint273X" y="GluePoint273Y"/>
                      </a:cxn>
                      <a:cxn ang="0">
                        <a:pos x="GluePoint274X" y="GluePoint274Y"/>
                      </a:cxn>
                    </a:cxnLst>
                    <a:rect l="textAreaLeft" t="textAreaTop" r="textAreaRight" b="textAreaBottom"/>
                    <a:pathLst>
                      <a:path w="1964373" h="3338594">
                        <a:moveTo>
                          <a:pt x="1953246" y="454308"/>
                        </a:moveTo>
                        <a:cubicBezTo>
                          <a:pt x="1947781" y="453837"/>
                          <a:pt x="1936488" y="453300"/>
                          <a:pt x="1933140" y="454127"/>
                        </a:cubicBezTo>
                        <a:cubicBezTo>
                          <a:pt x="1932768" y="454110"/>
                          <a:pt x="1932420" y="454135"/>
                          <a:pt x="1932098" y="454184"/>
                        </a:cubicBezTo>
                        <a:cubicBezTo>
                          <a:pt x="1925501" y="436062"/>
                          <a:pt x="1904394" y="438113"/>
                          <a:pt x="1888761" y="438799"/>
                        </a:cubicBezTo>
                        <a:cubicBezTo>
                          <a:pt x="1863628" y="438559"/>
                          <a:pt x="1837338" y="432772"/>
                          <a:pt x="1814479" y="421768"/>
                        </a:cubicBezTo>
                        <a:cubicBezTo>
                          <a:pt x="1838611" y="416758"/>
                          <a:pt x="1824193" y="397603"/>
                          <a:pt x="1808882" y="392651"/>
                        </a:cubicBezTo>
                        <a:cubicBezTo>
                          <a:pt x="1787321" y="384698"/>
                          <a:pt x="1764536" y="375662"/>
                          <a:pt x="1741322" y="374562"/>
                        </a:cubicBezTo>
                        <a:cubicBezTo>
                          <a:pt x="1709518" y="359301"/>
                          <a:pt x="1665759" y="325091"/>
                          <a:pt x="1633136" y="355126"/>
                        </a:cubicBezTo>
                        <a:cubicBezTo>
                          <a:pt x="1518493" y="448720"/>
                          <a:pt x="1386969" y="522604"/>
                          <a:pt x="1284256" y="630253"/>
                        </a:cubicBezTo>
                        <a:cubicBezTo>
                          <a:pt x="1264886" y="582509"/>
                          <a:pt x="1245879" y="534997"/>
                          <a:pt x="1222309" y="489097"/>
                        </a:cubicBezTo>
                        <a:cubicBezTo>
                          <a:pt x="1201095" y="420751"/>
                          <a:pt x="1163884" y="354547"/>
                          <a:pt x="1131981" y="289616"/>
                        </a:cubicBezTo>
                        <a:cubicBezTo>
                          <a:pt x="1117736" y="260812"/>
                          <a:pt x="1098291" y="233944"/>
                          <a:pt x="1069447" y="218401"/>
                        </a:cubicBezTo>
                        <a:cubicBezTo>
                          <a:pt x="1024191" y="192136"/>
                          <a:pt x="973653" y="174725"/>
                          <a:pt x="922686" y="163506"/>
                        </a:cubicBezTo>
                        <a:cubicBezTo>
                          <a:pt x="910715" y="161737"/>
                          <a:pt x="868320" y="149030"/>
                          <a:pt x="863798" y="162613"/>
                        </a:cubicBezTo>
                        <a:cubicBezTo>
                          <a:pt x="846759" y="153486"/>
                          <a:pt x="835747" y="137539"/>
                          <a:pt x="823999" y="122856"/>
                        </a:cubicBezTo>
                        <a:cubicBezTo>
                          <a:pt x="821502" y="120119"/>
                          <a:pt x="817592" y="123063"/>
                          <a:pt x="818212" y="126229"/>
                        </a:cubicBezTo>
                        <a:cubicBezTo>
                          <a:pt x="827107" y="158678"/>
                          <a:pt x="866286" y="187870"/>
                          <a:pt x="900256" y="185539"/>
                        </a:cubicBezTo>
                        <a:cubicBezTo>
                          <a:pt x="946289" y="245195"/>
                          <a:pt x="990808" y="306886"/>
                          <a:pt x="1020008" y="376753"/>
                        </a:cubicBezTo>
                        <a:cubicBezTo>
                          <a:pt x="935723" y="378158"/>
                          <a:pt x="849619" y="395429"/>
                          <a:pt x="766268" y="375810"/>
                        </a:cubicBezTo>
                        <a:cubicBezTo>
                          <a:pt x="694202" y="297379"/>
                          <a:pt x="613613" y="226644"/>
                          <a:pt x="526682" y="165102"/>
                        </a:cubicBezTo>
                        <a:cubicBezTo>
                          <a:pt x="578096" y="152172"/>
                          <a:pt x="596830" y="96905"/>
                          <a:pt x="597599" y="49079"/>
                        </a:cubicBezTo>
                        <a:cubicBezTo>
                          <a:pt x="598872" y="33453"/>
                          <a:pt x="599798" y="17010"/>
                          <a:pt x="595243" y="1798"/>
                        </a:cubicBezTo>
                        <a:cubicBezTo>
                          <a:pt x="594441" y="-889"/>
                          <a:pt x="590117" y="-484"/>
                          <a:pt x="590224" y="2476"/>
                        </a:cubicBezTo>
                        <a:cubicBezTo>
                          <a:pt x="590663" y="14290"/>
                          <a:pt x="589174" y="26377"/>
                          <a:pt x="587934" y="38100"/>
                        </a:cubicBezTo>
                        <a:cubicBezTo>
                          <a:pt x="583263" y="76369"/>
                          <a:pt x="577228" y="120954"/>
                          <a:pt x="539951" y="141333"/>
                        </a:cubicBezTo>
                        <a:cubicBezTo>
                          <a:pt x="533808" y="145285"/>
                          <a:pt x="527600" y="148261"/>
                          <a:pt x="520556" y="150155"/>
                        </a:cubicBezTo>
                        <a:cubicBezTo>
                          <a:pt x="513148" y="152808"/>
                          <a:pt x="507411" y="146575"/>
                          <a:pt x="500417" y="149237"/>
                        </a:cubicBezTo>
                        <a:cubicBezTo>
                          <a:pt x="497143" y="146591"/>
                          <a:pt x="491306" y="145707"/>
                          <a:pt x="490546" y="150874"/>
                        </a:cubicBezTo>
                        <a:cubicBezTo>
                          <a:pt x="263269" y="198965"/>
                          <a:pt x="85440" y="455714"/>
                          <a:pt x="18838" y="666141"/>
                        </a:cubicBezTo>
                        <a:cubicBezTo>
                          <a:pt x="15655" y="678724"/>
                          <a:pt x="-13503" y="766126"/>
                          <a:pt x="7619" y="759215"/>
                        </a:cubicBezTo>
                        <a:cubicBezTo>
                          <a:pt x="46658" y="926288"/>
                          <a:pt x="297049" y="1074322"/>
                          <a:pt x="462652" y="1053638"/>
                        </a:cubicBezTo>
                        <a:cubicBezTo>
                          <a:pt x="459758" y="1086418"/>
                          <a:pt x="449333" y="1117784"/>
                          <a:pt x="437916" y="1148389"/>
                        </a:cubicBezTo>
                        <a:cubicBezTo>
                          <a:pt x="426920" y="1181533"/>
                          <a:pt x="415313" y="1183360"/>
                          <a:pt x="453698" y="1197687"/>
                        </a:cubicBezTo>
                        <a:cubicBezTo>
                          <a:pt x="451036" y="1199250"/>
                          <a:pt x="450333" y="1202912"/>
                          <a:pt x="451574" y="1205591"/>
                        </a:cubicBezTo>
                        <a:cubicBezTo>
                          <a:pt x="380210" y="1370912"/>
                          <a:pt x="367321" y="1554743"/>
                          <a:pt x="342834" y="1731366"/>
                        </a:cubicBezTo>
                        <a:cubicBezTo>
                          <a:pt x="327589" y="1861485"/>
                          <a:pt x="310814" y="1991488"/>
                          <a:pt x="285045" y="2120003"/>
                        </a:cubicBezTo>
                        <a:cubicBezTo>
                          <a:pt x="283855" y="2125906"/>
                          <a:pt x="289964" y="2129329"/>
                          <a:pt x="294115" y="2127510"/>
                        </a:cubicBezTo>
                        <a:cubicBezTo>
                          <a:pt x="361138" y="2157123"/>
                          <a:pt x="431128" y="2180181"/>
                          <a:pt x="500888" y="2202296"/>
                        </a:cubicBezTo>
                        <a:cubicBezTo>
                          <a:pt x="443538" y="2462294"/>
                          <a:pt x="491794" y="2606748"/>
                          <a:pt x="585586" y="2844739"/>
                        </a:cubicBezTo>
                        <a:cubicBezTo>
                          <a:pt x="595127" y="2872352"/>
                          <a:pt x="603865" y="2900262"/>
                          <a:pt x="610917" y="2928628"/>
                        </a:cubicBezTo>
                        <a:cubicBezTo>
                          <a:pt x="618631" y="2955413"/>
                          <a:pt x="619689" y="2984638"/>
                          <a:pt x="630519" y="3010242"/>
                        </a:cubicBezTo>
                        <a:cubicBezTo>
                          <a:pt x="562984" y="3082407"/>
                          <a:pt x="634727" y="3125306"/>
                          <a:pt x="650104" y="3196314"/>
                        </a:cubicBezTo>
                        <a:cubicBezTo>
                          <a:pt x="654916" y="3216594"/>
                          <a:pt x="656098" y="3237444"/>
                          <a:pt x="655991" y="3258236"/>
                        </a:cubicBezTo>
                        <a:cubicBezTo>
                          <a:pt x="655966" y="3263726"/>
                          <a:pt x="660199" y="3268471"/>
                          <a:pt x="665473" y="3269389"/>
                        </a:cubicBezTo>
                        <a:cubicBezTo>
                          <a:pt x="676130" y="3281310"/>
                          <a:pt x="704834" y="3287428"/>
                          <a:pt x="709555" y="3267578"/>
                        </a:cubicBezTo>
                        <a:cubicBezTo>
                          <a:pt x="710696" y="3266710"/>
                          <a:pt x="711431" y="3265305"/>
                          <a:pt x="711274" y="3263304"/>
                        </a:cubicBezTo>
                        <a:cubicBezTo>
                          <a:pt x="709480" y="3241470"/>
                          <a:pt x="708339" y="3219587"/>
                          <a:pt x="706851" y="3197736"/>
                        </a:cubicBezTo>
                        <a:cubicBezTo>
                          <a:pt x="744186" y="3230706"/>
                          <a:pt x="757340" y="3282724"/>
                          <a:pt x="797163" y="3312949"/>
                        </a:cubicBezTo>
                        <a:cubicBezTo>
                          <a:pt x="871147" y="3360205"/>
                          <a:pt x="974803" y="3335676"/>
                          <a:pt x="1044628" y="3291661"/>
                        </a:cubicBezTo>
                        <a:cubicBezTo>
                          <a:pt x="1056012" y="3290057"/>
                          <a:pt x="1053979" y="3277706"/>
                          <a:pt x="1049754" y="3269769"/>
                        </a:cubicBezTo>
                        <a:cubicBezTo>
                          <a:pt x="1082220" y="3309154"/>
                          <a:pt x="1223326" y="3327541"/>
                          <a:pt x="1256180" y="3282815"/>
                        </a:cubicBezTo>
                        <a:cubicBezTo>
                          <a:pt x="1287100" y="3230218"/>
                          <a:pt x="1236959" y="3174819"/>
                          <a:pt x="1187016" y="3160269"/>
                        </a:cubicBezTo>
                        <a:cubicBezTo>
                          <a:pt x="1182585" y="3158657"/>
                          <a:pt x="1179022" y="3160120"/>
                          <a:pt x="1176798" y="3162881"/>
                        </a:cubicBezTo>
                        <a:cubicBezTo>
                          <a:pt x="1176558" y="3162914"/>
                          <a:pt x="1175938" y="3163030"/>
                          <a:pt x="1175243" y="3163154"/>
                        </a:cubicBezTo>
                        <a:cubicBezTo>
                          <a:pt x="1163214" y="3111789"/>
                          <a:pt x="1153236" y="3059838"/>
                          <a:pt x="1153029" y="3006877"/>
                        </a:cubicBezTo>
                        <a:cubicBezTo>
                          <a:pt x="1178352" y="2746210"/>
                          <a:pt x="1250418" y="2490717"/>
                          <a:pt x="1290324" y="2231595"/>
                        </a:cubicBezTo>
                        <a:cubicBezTo>
                          <a:pt x="1302998" y="2225213"/>
                          <a:pt x="1315391" y="2218004"/>
                          <a:pt x="1327031" y="2209563"/>
                        </a:cubicBezTo>
                        <a:cubicBezTo>
                          <a:pt x="1338167" y="2205504"/>
                          <a:pt x="1339614" y="2189316"/>
                          <a:pt x="1340829" y="2179635"/>
                        </a:cubicBezTo>
                        <a:cubicBezTo>
                          <a:pt x="1341573" y="2167689"/>
                          <a:pt x="1342168" y="2155743"/>
                          <a:pt x="1342797" y="2143788"/>
                        </a:cubicBezTo>
                        <a:lnTo>
                          <a:pt x="1342995" y="2142664"/>
                        </a:lnTo>
                        <a:cubicBezTo>
                          <a:pt x="1366201" y="2135496"/>
                          <a:pt x="1390383" y="2129411"/>
                          <a:pt x="1408009" y="2111918"/>
                        </a:cubicBezTo>
                        <a:cubicBezTo>
                          <a:pt x="1411581" y="2111769"/>
                          <a:pt x="1415392" y="2109181"/>
                          <a:pt x="1415557" y="2105048"/>
                        </a:cubicBezTo>
                        <a:cubicBezTo>
                          <a:pt x="1417913" y="2046656"/>
                          <a:pt x="1412151" y="1987776"/>
                          <a:pt x="1406256" y="1929707"/>
                        </a:cubicBezTo>
                        <a:cubicBezTo>
                          <a:pt x="1381256" y="1688144"/>
                          <a:pt x="1336042" y="1448161"/>
                          <a:pt x="1263183" y="1216313"/>
                        </a:cubicBezTo>
                        <a:cubicBezTo>
                          <a:pt x="1273608" y="1217355"/>
                          <a:pt x="1288555" y="1214056"/>
                          <a:pt x="1285058" y="1198911"/>
                        </a:cubicBezTo>
                        <a:cubicBezTo>
                          <a:pt x="1254733" y="1088038"/>
                          <a:pt x="1214662" y="980067"/>
                          <a:pt x="1188008" y="868177"/>
                        </a:cubicBezTo>
                        <a:cubicBezTo>
                          <a:pt x="1199657" y="878603"/>
                          <a:pt x="1266382" y="912275"/>
                          <a:pt x="1276890" y="898535"/>
                        </a:cubicBezTo>
                        <a:cubicBezTo>
                          <a:pt x="1311373" y="897303"/>
                          <a:pt x="1344607" y="860241"/>
                          <a:pt x="1371030" y="839746"/>
                        </a:cubicBezTo>
                        <a:cubicBezTo>
                          <a:pt x="1490079" y="729866"/>
                          <a:pt x="1570032" y="586114"/>
                          <a:pt x="1660517" y="453614"/>
                        </a:cubicBezTo>
                        <a:cubicBezTo>
                          <a:pt x="1738304" y="498729"/>
                          <a:pt x="1835817" y="517504"/>
                          <a:pt x="1923938" y="496935"/>
                        </a:cubicBezTo>
                        <a:cubicBezTo>
                          <a:pt x="1936827" y="493347"/>
                          <a:pt x="1951361" y="487956"/>
                          <a:pt x="1960364" y="477506"/>
                        </a:cubicBezTo>
                        <a:cubicBezTo>
                          <a:pt x="1967449" y="469305"/>
                          <a:pt x="1965184" y="456111"/>
                          <a:pt x="1953246" y="454308"/>
                        </a:cubicBezTo>
                        <a:close/>
                        <a:moveTo>
                          <a:pt x="1785602" y="394238"/>
                        </a:moveTo>
                        <a:cubicBezTo>
                          <a:pt x="1793365" y="397347"/>
                          <a:pt x="1813231" y="401695"/>
                          <a:pt x="1815843" y="409698"/>
                        </a:cubicBezTo>
                        <a:cubicBezTo>
                          <a:pt x="1814430" y="412186"/>
                          <a:pt x="1806410" y="412129"/>
                          <a:pt x="1804228" y="413600"/>
                        </a:cubicBezTo>
                        <a:cubicBezTo>
                          <a:pt x="1791256" y="404424"/>
                          <a:pt x="1777557" y="396280"/>
                          <a:pt x="1764057" y="387914"/>
                        </a:cubicBezTo>
                        <a:cubicBezTo>
                          <a:pt x="1771299" y="389823"/>
                          <a:pt x="1778483" y="391915"/>
                          <a:pt x="1785602" y="394238"/>
                        </a:cubicBezTo>
                        <a:close/>
                        <a:moveTo>
                          <a:pt x="954060" y="391998"/>
                        </a:moveTo>
                        <a:cubicBezTo>
                          <a:pt x="977275" y="389617"/>
                          <a:pt x="1001258" y="391312"/>
                          <a:pt x="1024134" y="386608"/>
                        </a:cubicBezTo>
                        <a:cubicBezTo>
                          <a:pt x="1051713" y="448133"/>
                          <a:pt x="1055169" y="515751"/>
                          <a:pt x="1058583" y="582096"/>
                        </a:cubicBezTo>
                        <a:cubicBezTo>
                          <a:pt x="1067099" y="664852"/>
                          <a:pt x="1099556" y="743209"/>
                          <a:pt x="1100011" y="827196"/>
                        </a:cubicBezTo>
                        <a:cubicBezTo>
                          <a:pt x="1104103" y="941335"/>
                          <a:pt x="1100829" y="1058086"/>
                          <a:pt x="1135626" y="1167842"/>
                        </a:cubicBezTo>
                        <a:cubicBezTo>
                          <a:pt x="1134601" y="1167974"/>
                          <a:pt x="1133493" y="1168115"/>
                          <a:pt x="1132320" y="1168272"/>
                        </a:cubicBezTo>
                        <a:cubicBezTo>
                          <a:pt x="1132501" y="1166048"/>
                          <a:pt x="1130732" y="1163601"/>
                          <a:pt x="1128202" y="1163469"/>
                        </a:cubicBezTo>
                        <a:cubicBezTo>
                          <a:pt x="1125152" y="1163312"/>
                          <a:pt x="1122870" y="1162725"/>
                          <a:pt x="1119770" y="1163188"/>
                        </a:cubicBezTo>
                        <a:cubicBezTo>
                          <a:pt x="1075937" y="1172083"/>
                          <a:pt x="1031144" y="1174125"/>
                          <a:pt x="986575" y="1170802"/>
                        </a:cubicBezTo>
                        <a:cubicBezTo>
                          <a:pt x="947777" y="1023346"/>
                          <a:pt x="897297" y="879082"/>
                          <a:pt x="891286" y="725071"/>
                        </a:cubicBezTo>
                        <a:cubicBezTo>
                          <a:pt x="879720" y="605964"/>
                          <a:pt x="869122" y="475580"/>
                          <a:pt x="777437" y="388096"/>
                        </a:cubicBezTo>
                        <a:cubicBezTo>
                          <a:pt x="835143" y="401637"/>
                          <a:pt x="895387" y="395296"/>
                          <a:pt x="954060" y="391998"/>
                        </a:cubicBezTo>
                        <a:close/>
                        <a:moveTo>
                          <a:pt x="981235" y="2585361"/>
                        </a:moveTo>
                        <a:cubicBezTo>
                          <a:pt x="991577" y="2714537"/>
                          <a:pt x="973968" y="2843160"/>
                          <a:pt x="960550" y="2971328"/>
                        </a:cubicBezTo>
                        <a:cubicBezTo>
                          <a:pt x="917965" y="3012929"/>
                          <a:pt x="947264" y="3076612"/>
                          <a:pt x="951952" y="3127200"/>
                        </a:cubicBezTo>
                        <a:cubicBezTo>
                          <a:pt x="953688" y="3144478"/>
                          <a:pt x="954267" y="3161542"/>
                          <a:pt x="953704" y="3178986"/>
                        </a:cubicBezTo>
                        <a:cubicBezTo>
                          <a:pt x="898710" y="3124471"/>
                          <a:pt x="868750" y="3051620"/>
                          <a:pt x="827231" y="2987796"/>
                        </a:cubicBezTo>
                        <a:cubicBezTo>
                          <a:pt x="804166" y="2749806"/>
                          <a:pt x="769575" y="2508566"/>
                          <a:pt x="779769" y="2267484"/>
                        </a:cubicBezTo>
                        <a:cubicBezTo>
                          <a:pt x="850033" y="2278289"/>
                          <a:pt x="921032" y="2284944"/>
                          <a:pt x="992172" y="2285101"/>
                        </a:cubicBezTo>
                        <a:cubicBezTo>
                          <a:pt x="991056" y="2287234"/>
                          <a:pt x="991833" y="2286002"/>
                          <a:pt x="992263" y="2285101"/>
                        </a:cubicBezTo>
                        <a:lnTo>
                          <a:pt x="992263" y="2285101"/>
                        </a:lnTo>
                        <a:cubicBezTo>
                          <a:pt x="980449" y="2310242"/>
                          <a:pt x="979118" y="2338963"/>
                          <a:pt x="976646" y="2366245"/>
                        </a:cubicBezTo>
                        <a:cubicBezTo>
                          <a:pt x="971859" y="2439294"/>
                          <a:pt x="975927" y="2512468"/>
                          <a:pt x="981235" y="2585361"/>
                        </a:cubicBezTo>
                        <a:close/>
                        <a:moveTo>
                          <a:pt x="459981" y="1044428"/>
                        </a:moveTo>
                        <a:cubicBezTo>
                          <a:pt x="450499" y="1042245"/>
                          <a:pt x="440661" y="1042477"/>
                          <a:pt x="430963" y="1042006"/>
                        </a:cubicBezTo>
                        <a:cubicBezTo>
                          <a:pt x="257275" y="1030746"/>
                          <a:pt x="65755" y="918137"/>
                          <a:pt x="14366" y="744920"/>
                        </a:cubicBezTo>
                        <a:cubicBezTo>
                          <a:pt x="37266" y="660577"/>
                          <a:pt x="64705" y="576954"/>
                          <a:pt x="107894" y="500506"/>
                        </a:cubicBezTo>
                        <a:cubicBezTo>
                          <a:pt x="139979" y="587668"/>
                          <a:pt x="271776" y="632700"/>
                          <a:pt x="358294" y="627326"/>
                        </a:cubicBezTo>
                        <a:cubicBezTo>
                          <a:pt x="314328" y="678592"/>
                          <a:pt x="259830" y="718945"/>
                          <a:pt x="209350" y="762943"/>
                        </a:cubicBezTo>
                        <a:cubicBezTo>
                          <a:pt x="174908" y="740539"/>
                          <a:pt x="135878" y="723624"/>
                          <a:pt x="94385" y="721788"/>
                        </a:cubicBezTo>
                        <a:cubicBezTo>
                          <a:pt x="87862" y="721483"/>
                          <a:pt x="88118" y="731122"/>
                          <a:pt x="94385" y="731775"/>
                        </a:cubicBezTo>
                        <a:cubicBezTo>
                          <a:pt x="245891" y="746293"/>
                          <a:pt x="314188" y="917608"/>
                          <a:pt x="454632" y="953959"/>
                        </a:cubicBezTo>
                        <a:cubicBezTo>
                          <a:pt x="472043" y="976926"/>
                          <a:pt x="506072" y="857455"/>
                          <a:pt x="507179" y="845211"/>
                        </a:cubicBezTo>
                        <a:cubicBezTo>
                          <a:pt x="509486" y="832942"/>
                          <a:pt x="509717" y="819566"/>
                          <a:pt x="519101" y="810199"/>
                        </a:cubicBezTo>
                        <a:cubicBezTo>
                          <a:pt x="542084" y="784703"/>
                          <a:pt x="566935" y="756139"/>
                          <a:pt x="601162" y="746582"/>
                        </a:cubicBezTo>
                        <a:cubicBezTo>
                          <a:pt x="614348" y="743391"/>
                          <a:pt x="619838" y="750774"/>
                          <a:pt x="606230" y="758065"/>
                        </a:cubicBezTo>
                        <a:cubicBezTo>
                          <a:pt x="587777" y="769631"/>
                          <a:pt x="570680" y="783719"/>
                          <a:pt x="557841" y="801452"/>
                        </a:cubicBezTo>
                        <a:cubicBezTo>
                          <a:pt x="542704" y="810695"/>
                          <a:pt x="529948" y="823294"/>
                          <a:pt x="523342" y="839647"/>
                        </a:cubicBezTo>
                        <a:cubicBezTo>
                          <a:pt x="521788" y="843500"/>
                          <a:pt x="527542" y="846476"/>
                          <a:pt x="530171" y="843624"/>
                        </a:cubicBezTo>
                        <a:cubicBezTo>
                          <a:pt x="540877" y="832033"/>
                          <a:pt x="550459" y="820343"/>
                          <a:pt x="563992" y="811778"/>
                        </a:cubicBezTo>
                        <a:cubicBezTo>
                          <a:pt x="585727" y="799476"/>
                          <a:pt x="632115" y="781495"/>
                          <a:pt x="650716" y="805528"/>
                        </a:cubicBezTo>
                        <a:cubicBezTo>
                          <a:pt x="605362" y="812332"/>
                          <a:pt x="553435" y="824071"/>
                          <a:pt x="524516" y="862704"/>
                        </a:cubicBezTo>
                        <a:cubicBezTo>
                          <a:pt x="522118" y="866111"/>
                          <a:pt x="527401" y="870038"/>
                          <a:pt x="530220" y="867111"/>
                        </a:cubicBezTo>
                        <a:cubicBezTo>
                          <a:pt x="562959" y="835861"/>
                          <a:pt x="614977" y="819309"/>
                          <a:pt x="659463" y="818565"/>
                        </a:cubicBezTo>
                        <a:cubicBezTo>
                          <a:pt x="635108" y="845690"/>
                          <a:pt x="596111" y="850899"/>
                          <a:pt x="565976" y="869599"/>
                        </a:cubicBezTo>
                        <a:cubicBezTo>
                          <a:pt x="552616" y="875783"/>
                          <a:pt x="543539" y="887192"/>
                          <a:pt x="531527" y="894806"/>
                        </a:cubicBezTo>
                        <a:cubicBezTo>
                          <a:pt x="527393" y="897229"/>
                          <a:pt x="528881" y="904760"/>
                          <a:pt x="534106" y="904322"/>
                        </a:cubicBezTo>
                        <a:cubicBezTo>
                          <a:pt x="565042" y="902404"/>
                          <a:pt x="595929" y="885638"/>
                          <a:pt x="627105" y="896815"/>
                        </a:cubicBezTo>
                        <a:cubicBezTo>
                          <a:pt x="522540" y="949710"/>
                          <a:pt x="518836" y="930918"/>
                          <a:pt x="459981" y="1044428"/>
                        </a:cubicBezTo>
                        <a:close/>
                        <a:moveTo>
                          <a:pt x="499896" y="812638"/>
                        </a:moveTo>
                        <a:cubicBezTo>
                          <a:pt x="493803" y="824369"/>
                          <a:pt x="493299" y="839234"/>
                          <a:pt x="490314" y="851899"/>
                        </a:cubicBezTo>
                        <a:cubicBezTo>
                          <a:pt x="483262" y="884042"/>
                          <a:pt x="470018" y="914210"/>
                          <a:pt x="454880" y="943244"/>
                        </a:cubicBezTo>
                        <a:cubicBezTo>
                          <a:pt x="356739" y="915119"/>
                          <a:pt x="300050" y="820368"/>
                          <a:pt x="216435" y="767622"/>
                        </a:cubicBezTo>
                        <a:cubicBezTo>
                          <a:pt x="289807" y="726559"/>
                          <a:pt x="350613" y="664289"/>
                          <a:pt x="403243" y="599383"/>
                        </a:cubicBezTo>
                        <a:cubicBezTo>
                          <a:pt x="425151" y="634163"/>
                          <a:pt x="451574" y="666505"/>
                          <a:pt x="470737" y="703212"/>
                        </a:cubicBezTo>
                        <a:cubicBezTo>
                          <a:pt x="477351" y="717514"/>
                          <a:pt x="503161" y="757611"/>
                          <a:pt x="500855" y="770483"/>
                        </a:cubicBezTo>
                        <a:cubicBezTo>
                          <a:pt x="493811" y="783413"/>
                          <a:pt x="491133" y="799865"/>
                          <a:pt x="499896" y="812638"/>
                        </a:cubicBezTo>
                        <a:close/>
                        <a:moveTo>
                          <a:pt x="443100" y="1175415"/>
                        </a:moveTo>
                        <a:cubicBezTo>
                          <a:pt x="445844" y="1167545"/>
                          <a:pt x="448878" y="1160005"/>
                          <a:pt x="451722" y="1152209"/>
                        </a:cubicBezTo>
                        <a:cubicBezTo>
                          <a:pt x="464231" y="1118222"/>
                          <a:pt x="475408" y="1082433"/>
                          <a:pt x="472465" y="1045924"/>
                        </a:cubicBezTo>
                        <a:cubicBezTo>
                          <a:pt x="495961" y="1014806"/>
                          <a:pt x="509527" y="975470"/>
                          <a:pt x="543795" y="953975"/>
                        </a:cubicBezTo>
                        <a:cubicBezTo>
                          <a:pt x="556791" y="940153"/>
                          <a:pt x="669855" y="908753"/>
                          <a:pt x="646682" y="888383"/>
                        </a:cubicBezTo>
                        <a:cubicBezTo>
                          <a:pt x="623831" y="875965"/>
                          <a:pt x="597268" y="875998"/>
                          <a:pt x="572293" y="880760"/>
                        </a:cubicBezTo>
                        <a:cubicBezTo>
                          <a:pt x="584363" y="868012"/>
                          <a:pt x="709902" y="825560"/>
                          <a:pt x="661976" y="806421"/>
                        </a:cubicBezTo>
                        <a:cubicBezTo>
                          <a:pt x="665101" y="795260"/>
                          <a:pt x="646508" y="785488"/>
                          <a:pt x="638100" y="783463"/>
                        </a:cubicBezTo>
                        <a:cubicBezTo>
                          <a:pt x="616771" y="778924"/>
                          <a:pt x="595631" y="784777"/>
                          <a:pt x="575401" y="792573"/>
                        </a:cubicBezTo>
                        <a:cubicBezTo>
                          <a:pt x="582866" y="785794"/>
                          <a:pt x="590663" y="779362"/>
                          <a:pt x="599054" y="773748"/>
                        </a:cubicBezTo>
                        <a:cubicBezTo>
                          <a:pt x="610454" y="767060"/>
                          <a:pt x="635132" y="754271"/>
                          <a:pt x="619276" y="739439"/>
                        </a:cubicBezTo>
                        <a:cubicBezTo>
                          <a:pt x="584305" y="722905"/>
                          <a:pt x="532287" y="776386"/>
                          <a:pt x="509180" y="799666"/>
                        </a:cubicBezTo>
                        <a:cubicBezTo>
                          <a:pt x="507684" y="791912"/>
                          <a:pt x="509734" y="784562"/>
                          <a:pt x="513000" y="777593"/>
                        </a:cubicBezTo>
                        <a:cubicBezTo>
                          <a:pt x="520986" y="758909"/>
                          <a:pt x="488760" y="715695"/>
                          <a:pt x="480228" y="696408"/>
                        </a:cubicBezTo>
                        <a:cubicBezTo>
                          <a:pt x="458353" y="661115"/>
                          <a:pt x="437651" y="622589"/>
                          <a:pt x="407211" y="594092"/>
                        </a:cubicBezTo>
                        <a:cubicBezTo>
                          <a:pt x="414734" y="583410"/>
                          <a:pt x="423316" y="573341"/>
                          <a:pt x="429442" y="561469"/>
                        </a:cubicBezTo>
                        <a:cubicBezTo>
                          <a:pt x="440256" y="552358"/>
                          <a:pt x="447399" y="539503"/>
                          <a:pt x="452863" y="526523"/>
                        </a:cubicBezTo>
                        <a:cubicBezTo>
                          <a:pt x="457542" y="524787"/>
                          <a:pt x="520887" y="431813"/>
                          <a:pt x="498408" y="442420"/>
                        </a:cubicBezTo>
                        <a:cubicBezTo>
                          <a:pt x="485312" y="457690"/>
                          <a:pt x="474449" y="475026"/>
                          <a:pt x="464024" y="492503"/>
                        </a:cubicBezTo>
                        <a:cubicBezTo>
                          <a:pt x="473474" y="452928"/>
                          <a:pt x="474672" y="411566"/>
                          <a:pt x="467827" y="371693"/>
                        </a:cubicBezTo>
                        <a:cubicBezTo>
                          <a:pt x="466909" y="367014"/>
                          <a:pt x="461172" y="328621"/>
                          <a:pt x="454748" y="340922"/>
                        </a:cubicBezTo>
                        <a:cubicBezTo>
                          <a:pt x="464057" y="406846"/>
                          <a:pt x="464189" y="478912"/>
                          <a:pt x="431997" y="539015"/>
                        </a:cubicBezTo>
                        <a:cubicBezTo>
                          <a:pt x="412287" y="564454"/>
                          <a:pt x="390834" y="588834"/>
                          <a:pt x="370174" y="613718"/>
                        </a:cubicBezTo>
                        <a:cubicBezTo>
                          <a:pt x="331218" y="613107"/>
                          <a:pt x="291725" y="612850"/>
                          <a:pt x="254423" y="599871"/>
                        </a:cubicBezTo>
                        <a:cubicBezTo>
                          <a:pt x="200463" y="580261"/>
                          <a:pt x="127752" y="547001"/>
                          <a:pt x="116988" y="484368"/>
                        </a:cubicBezTo>
                        <a:cubicBezTo>
                          <a:pt x="201364" y="337111"/>
                          <a:pt x="330408" y="209439"/>
                          <a:pt x="494051" y="155834"/>
                        </a:cubicBezTo>
                        <a:cubicBezTo>
                          <a:pt x="583991" y="225313"/>
                          <a:pt x="672641" y="296825"/>
                          <a:pt x="749221" y="381316"/>
                        </a:cubicBezTo>
                        <a:cubicBezTo>
                          <a:pt x="805265" y="435690"/>
                          <a:pt x="845858" y="503896"/>
                          <a:pt x="856142" y="582146"/>
                        </a:cubicBezTo>
                        <a:cubicBezTo>
                          <a:pt x="878786" y="702674"/>
                          <a:pt x="877083" y="826783"/>
                          <a:pt x="906391" y="946204"/>
                        </a:cubicBezTo>
                        <a:cubicBezTo>
                          <a:pt x="927538" y="1032176"/>
                          <a:pt x="961029" y="1115006"/>
                          <a:pt x="975290" y="1202664"/>
                        </a:cubicBezTo>
                        <a:cubicBezTo>
                          <a:pt x="832861" y="1246464"/>
                          <a:pt x="680255" y="1235485"/>
                          <a:pt x="536222" y="1205070"/>
                        </a:cubicBezTo>
                        <a:cubicBezTo>
                          <a:pt x="504038" y="1199184"/>
                          <a:pt x="472556" y="1189800"/>
                          <a:pt x="443100" y="1175415"/>
                        </a:cubicBezTo>
                        <a:close/>
                        <a:moveTo>
                          <a:pt x="620020" y="2859100"/>
                        </a:moveTo>
                        <a:cubicBezTo>
                          <a:pt x="504559" y="2543214"/>
                          <a:pt x="489148" y="2547555"/>
                          <a:pt x="513843" y="2206256"/>
                        </a:cubicBezTo>
                        <a:cubicBezTo>
                          <a:pt x="597888" y="2231719"/>
                          <a:pt x="683562" y="2252048"/>
                          <a:pt x="770294" y="2265987"/>
                        </a:cubicBezTo>
                        <a:cubicBezTo>
                          <a:pt x="755017" y="2506251"/>
                          <a:pt x="780992" y="2751649"/>
                          <a:pt x="815541" y="2988681"/>
                        </a:cubicBezTo>
                        <a:cubicBezTo>
                          <a:pt x="835623" y="3062128"/>
                          <a:pt x="891758" y="3144172"/>
                          <a:pt x="945363" y="3198100"/>
                        </a:cubicBezTo>
                        <a:cubicBezTo>
                          <a:pt x="904026" y="3220752"/>
                          <a:pt x="856936" y="3235468"/>
                          <a:pt x="809589" y="3235600"/>
                        </a:cubicBezTo>
                        <a:cubicBezTo>
                          <a:pt x="801917" y="3234617"/>
                          <a:pt x="797494" y="3229251"/>
                          <a:pt x="792707" y="3223745"/>
                        </a:cubicBezTo>
                        <a:cubicBezTo>
                          <a:pt x="735101" y="3161004"/>
                          <a:pt x="684505" y="3092064"/>
                          <a:pt x="644342" y="3017385"/>
                        </a:cubicBezTo>
                        <a:cubicBezTo>
                          <a:pt x="645351" y="3016253"/>
                          <a:pt x="645896" y="3015045"/>
                          <a:pt x="646078" y="3013855"/>
                        </a:cubicBezTo>
                        <a:cubicBezTo>
                          <a:pt x="660323" y="2978537"/>
                          <a:pt x="630643" y="2896848"/>
                          <a:pt x="620020" y="2859100"/>
                        </a:cubicBezTo>
                        <a:close/>
                        <a:moveTo>
                          <a:pt x="1016875" y="3284708"/>
                        </a:moveTo>
                        <a:cubicBezTo>
                          <a:pt x="953779" y="3311602"/>
                          <a:pt x="874107" y="3333774"/>
                          <a:pt x="810862" y="3296539"/>
                        </a:cubicBezTo>
                        <a:cubicBezTo>
                          <a:pt x="767260" y="3266421"/>
                          <a:pt x="759216" y="3200795"/>
                          <a:pt x="707529" y="3179647"/>
                        </a:cubicBezTo>
                        <a:cubicBezTo>
                          <a:pt x="707471" y="3176737"/>
                          <a:pt x="705851" y="3173075"/>
                          <a:pt x="702436" y="3173232"/>
                        </a:cubicBezTo>
                        <a:cubicBezTo>
                          <a:pt x="686646" y="3174431"/>
                          <a:pt x="692425" y="3199861"/>
                          <a:pt x="693731" y="3209658"/>
                        </a:cubicBezTo>
                        <a:cubicBezTo>
                          <a:pt x="695856" y="3225680"/>
                          <a:pt x="697757" y="3241710"/>
                          <a:pt x="699559" y="3257773"/>
                        </a:cubicBezTo>
                        <a:cubicBezTo>
                          <a:pt x="692259" y="3257178"/>
                          <a:pt x="685555" y="3259005"/>
                          <a:pt x="678833" y="3256690"/>
                        </a:cubicBezTo>
                        <a:cubicBezTo>
                          <a:pt x="682826" y="3221521"/>
                          <a:pt x="674915" y="3185120"/>
                          <a:pt x="661075" y="3152828"/>
                        </a:cubicBezTo>
                        <a:cubicBezTo>
                          <a:pt x="641184" y="3110971"/>
                          <a:pt x="601881" y="3067328"/>
                          <a:pt x="639638" y="3022337"/>
                        </a:cubicBezTo>
                        <a:cubicBezTo>
                          <a:pt x="656594" y="3076190"/>
                          <a:pt x="693814" y="3121594"/>
                          <a:pt x="727867" y="3165659"/>
                        </a:cubicBezTo>
                        <a:cubicBezTo>
                          <a:pt x="751123" y="3191751"/>
                          <a:pt x="771303" y="3222249"/>
                          <a:pt x="798519" y="3244116"/>
                        </a:cubicBezTo>
                        <a:cubicBezTo>
                          <a:pt x="845800" y="3254375"/>
                          <a:pt x="914104" y="3231888"/>
                          <a:pt x="954564" y="3206822"/>
                        </a:cubicBezTo>
                        <a:cubicBezTo>
                          <a:pt x="977853" y="3232500"/>
                          <a:pt x="1016842" y="3245372"/>
                          <a:pt x="1032285" y="3277292"/>
                        </a:cubicBezTo>
                        <a:cubicBezTo>
                          <a:pt x="1026961" y="3279293"/>
                          <a:pt x="1022083" y="3282352"/>
                          <a:pt x="1016875" y="3284708"/>
                        </a:cubicBezTo>
                        <a:close/>
                        <a:moveTo>
                          <a:pt x="1010575" y="3227540"/>
                        </a:moveTo>
                        <a:cubicBezTo>
                          <a:pt x="1005003" y="3223439"/>
                          <a:pt x="999522" y="3219281"/>
                          <a:pt x="994123" y="3215048"/>
                        </a:cubicBezTo>
                        <a:cubicBezTo>
                          <a:pt x="999538" y="3189833"/>
                          <a:pt x="1004515" y="3164444"/>
                          <a:pt x="1015031" y="3140692"/>
                        </a:cubicBezTo>
                        <a:cubicBezTo>
                          <a:pt x="1024952" y="3169396"/>
                          <a:pt x="1033691" y="3198348"/>
                          <a:pt x="1038750" y="3228292"/>
                        </a:cubicBezTo>
                        <a:cubicBezTo>
                          <a:pt x="1040726" y="3239544"/>
                          <a:pt x="1041421" y="3251449"/>
                          <a:pt x="1045604" y="3261849"/>
                        </a:cubicBezTo>
                        <a:cubicBezTo>
                          <a:pt x="1037064" y="3247977"/>
                          <a:pt x="1023753" y="3237229"/>
                          <a:pt x="1010575" y="3227540"/>
                        </a:cubicBezTo>
                        <a:close/>
                        <a:moveTo>
                          <a:pt x="1176814" y="3162906"/>
                        </a:moveTo>
                        <a:cubicBezTo>
                          <a:pt x="1176789" y="3162939"/>
                          <a:pt x="1176764" y="3162964"/>
                          <a:pt x="1176748" y="3162997"/>
                        </a:cubicBezTo>
                        <a:cubicBezTo>
                          <a:pt x="1176417" y="3163022"/>
                          <a:pt x="1176087" y="3163055"/>
                          <a:pt x="1175739" y="3163129"/>
                        </a:cubicBezTo>
                        <a:cubicBezTo>
                          <a:pt x="1176326" y="3163013"/>
                          <a:pt x="1176657" y="3162939"/>
                          <a:pt x="1176814" y="3162906"/>
                        </a:cubicBezTo>
                        <a:close/>
                        <a:moveTo>
                          <a:pt x="1260008" y="2282679"/>
                        </a:moveTo>
                        <a:cubicBezTo>
                          <a:pt x="1222574" y="2453729"/>
                          <a:pt x="1191547" y="2626160"/>
                          <a:pt x="1157932" y="2797988"/>
                        </a:cubicBezTo>
                        <a:cubicBezTo>
                          <a:pt x="1147118" y="2864589"/>
                          <a:pt x="1135825" y="2931653"/>
                          <a:pt x="1133427" y="2999181"/>
                        </a:cubicBezTo>
                        <a:cubicBezTo>
                          <a:pt x="1133369" y="3003008"/>
                          <a:pt x="1135436" y="3006481"/>
                          <a:pt x="1138462" y="3008564"/>
                        </a:cubicBezTo>
                        <a:cubicBezTo>
                          <a:pt x="1142422" y="3061318"/>
                          <a:pt x="1147399" y="3114989"/>
                          <a:pt x="1165215" y="3165138"/>
                        </a:cubicBezTo>
                        <a:cubicBezTo>
                          <a:pt x="1143968" y="3169404"/>
                          <a:pt x="1122705" y="3173571"/>
                          <a:pt x="1101491" y="3177986"/>
                        </a:cubicBezTo>
                        <a:cubicBezTo>
                          <a:pt x="1091496" y="3179341"/>
                          <a:pt x="1079318" y="3185724"/>
                          <a:pt x="1074432" y="3173761"/>
                        </a:cubicBezTo>
                        <a:cubicBezTo>
                          <a:pt x="1055558" y="3131259"/>
                          <a:pt x="1042512" y="3086045"/>
                          <a:pt x="1025233" y="3042799"/>
                        </a:cubicBezTo>
                        <a:cubicBezTo>
                          <a:pt x="1018537" y="3027488"/>
                          <a:pt x="1015015" y="3010135"/>
                          <a:pt x="1005317" y="2996386"/>
                        </a:cubicBezTo>
                        <a:cubicBezTo>
                          <a:pt x="992627" y="2990739"/>
                          <a:pt x="1003052" y="3016112"/>
                          <a:pt x="1004598" y="3020965"/>
                        </a:cubicBezTo>
                        <a:cubicBezTo>
                          <a:pt x="1023431" y="3073760"/>
                          <a:pt x="1040949" y="3127274"/>
                          <a:pt x="1061667" y="3179292"/>
                        </a:cubicBezTo>
                        <a:cubicBezTo>
                          <a:pt x="1068223" y="3192503"/>
                          <a:pt x="1081401" y="3196455"/>
                          <a:pt x="1095001" y="3192098"/>
                        </a:cubicBezTo>
                        <a:cubicBezTo>
                          <a:pt x="1122432" y="3188245"/>
                          <a:pt x="1149615" y="3182971"/>
                          <a:pt x="1176715" y="3177266"/>
                        </a:cubicBezTo>
                        <a:cubicBezTo>
                          <a:pt x="1202344" y="3189783"/>
                          <a:pt x="1233288" y="3202093"/>
                          <a:pt x="1242076" y="3232798"/>
                        </a:cubicBezTo>
                        <a:cubicBezTo>
                          <a:pt x="1245896" y="3244918"/>
                          <a:pt x="1246491" y="3259633"/>
                          <a:pt x="1238794" y="3270472"/>
                        </a:cubicBezTo>
                        <a:cubicBezTo>
                          <a:pt x="1207263" y="3301392"/>
                          <a:pt x="1101755" y="3282666"/>
                          <a:pt x="1068074" y="3258782"/>
                        </a:cubicBezTo>
                        <a:cubicBezTo>
                          <a:pt x="1058079" y="3247935"/>
                          <a:pt x="1060262" y="3231153"/>
                          <a:pt x="1056492" y="3217660"/>
                        </a:cubicBezTo>
                        <a:cubicBezTo>
                          <a:pt x="1049936" y="3185749"/>
                          <a:pt x="1039536" y="3154250"/>
                          <a:pt x="1023894" y="3125695"/>
                        </a:cubicBezTo>
                        <a:cubicBezTo>
                          <a:pt x="1027333" y="3116270"/>
                          <a:pt x="1018107" y="3106515"/>
                          <a:pt x="1008649" y="3109086"/>
                        </a:cubicBezTo>
                        <a:cubicBezTo>
                          <a:pt x="990345" y="3113641"/>
                          <a:pt x="976522" y="3182003"/>
                          <a:pt x="976018" y="3200126"/>
                        </a:cubicBezTo>
                        <a:cubicBezTo>
                          <a:pt x="975613" y="3199770"/>
                          <a:pt x="975199" y="3199431"/>
                          <a:pt x="974794" y="3199075"/>
                        </a:cubicBezTo>
                        <a:cubicBezTo>
                          <a:pt x="977076" y="3156879"/>
                          <a:pt x="974224" y="3114418"/>
                          <a:pt x="964518" y="3073107"/>
                        </a:cubicBezTo>
                        <a:cubicBezTo>
                          <a:pt x="958128" y="3044444"/>
                          <a:pt x="956383" y="3013830"/>
                          <a:pt x="969545" y="2986747"/>
                        </a:cubicBezTo>
                        <a:cubicBezTo>
                          <a:pt x="975944" y="2988582"/>
                          <a:pt x="983591" y="2986193"/>
                          <a:pt x="985120" y="2978330"/>
                        </a:cubicBezTo>
                        <a:cubicBezTo>
                          <a:pt x="991387" y="2946179"/>
                          <a:pt x="993594" y="2913019"/>
                          <a:pt x="997066" y="2880446"/>
                        </a:cubicBezTo>
                        <a:cubicBezTo>
                          <a:pt x="1006607" y="2792209"/>
                          <a:pt x="1013204" y="2703443"/>
                          <a:pt x="1009352" y="2614660"/>
                        </a:cubicBezTo>
                        <a:cubicBezTo>
                          <a:pt x="1004763" y="2538138"/>
                          <a:pt x="998794" y="2461558"/>
                          <a:pt x="1000919" y="2384813"/>
                        </a:cubicBezTo>
                        <a:cubicBezTo>
                          <a:pt x="1001126" y="2350694"/>
                          <a:pt x="1004391" y="2308432"/>
                          <a:pt x="1011435" y="2284977"/>
                        </a:cubicBezTo>
                        <a:cubicBezTo>
                          <a:pt x="1098581" y="2283034"/>
                          <a:pt x="1187752" y="2273742"/>
                          <a:pt x="1269267" y="2241243"/>
                        </a:cubicBezTo>
                        <a:cubicBezTo>
                          <a:pt x="1265621" y="2254785"/>
                          <a:pt x="1263116" y="2269071"/>
                          <a:pt x="1260008" y="2282679"/>
                        </a:cubicBezTo>
                        <a:close/>
                        <a:moveTo>
                          <a:pt x="1257362" y="1204103"/>
                        </a:moveTo>
                        <a:cubicBezTo>
                          <a:pt x="1230692" y="1200977"/>
                          <a:pt x="1203460" y="1201201"/>
                          <a:pt x="1176574" y="1200126"/>
                        </a:cubicBezTo>
                        <a:cubicBezTo>
                          <a:pt x="1173276" y="1200010"/>
                          <a:pt x="1167059" y="1200928"/>
                          <a:pt x="1164488" y="1198456"/>
                        </a:cubicBezTo>
                        <a:cubicBezTo>
                          <a:pt x="1117488" y="1084334"/>
                          <a:pt x="1120778" y="958919"/>
                          <a:pt x="1117166" y="837646"/>
                        </a:cubicBezTo>
                        <a:cubicBezTo>
                          <a:pt x="1117786" y="754428"/>
                          <a:pt x="1089197" y="676103"/>
                          <a:pt x="1076457" y="594910"/>
                        </a:cubicBezTo>
                        <a:cubicBezTo>
                          <a:pt x="1071927" y="553590"/>
                          <a:pt x="1071108" y="511783"/>
                          <a:pt x="1063990" y="470769"/>
                        </a:cubicBezTo>
                        <a:cubicBezTo>
                          <a:pt x="1044529" y="358375"/>
                          <a:pt x="975340" y="263317"/>
                          <a:pt x="905936" y="175858"/>
                        </a:cubicBezTo>
                        <a:cubicBezTo>
                          <a:pt x="969396" y="189945"/>
                          <a:pt x="1036460" y="209109"/>
                          <a:pt x="1086998" y="251627"/>
                        </a:cubicBezTo>
                        <a:cubicBezTo>
                          <a:pt x="1098515" y="262970"/>
                          <a:pt x="1106550" y="276991"/>
                          <a:pt x="1113991" y="291195"/>
                        </a:cubicBezTo>
                        <a:cubicBezTo>
                          <a:pt x="1146200" y="351918"/>
                          <a:pt x="1176178" y="413807"/>
                          <a:pt x="1203931" y="476680"/>
                        </a:cubicBezTo>
                        <a:cubicBezTo>
                          <a:pt x="1189182" y="471984"/>
                          <a:pt x="1174623" y="470272"/>
                          <a:pt x="1159486" y="471256"/>
                        </a:cubicBezTo>
                        <a:cubicBezTo>
                          <a:pt x="1143489" y="416014"/>
                          <a:pt x="1128533" y="360466"/>
                          <a:pt x="1107187" y="307084"/>
                        </a:cubicBezTo>
                        <a:cubicBezTo>
                          <a:pt x="1103582" y="298569"/>
                          <a:pt x="1091983" y="305158"/>
                          <a:pt x="1093281" y="312946"/>
                        </a:cubicBezTo>
                        <a:cubicBezTo>
                          <a:pt x="1103277" y="372644"/>
                          <a:pt x="1125871" y="429333"/>
                          <a:pt x="1139405" y="488196"/>
                        </a:cubicBezTo>
                        <a:cubicBezTo>
                          <a:pt x="1146101" y="517338"/>
                          <a:pt x="1144464" y="546307"/>
                          <a:pt x="1141513" y="575829"/>
                        </a:cubicBezTo>
                        <a:cubicBezTo>
                          <a:pt x="1115520" y="792755"/>
                          <a:pt x="1207998" y="997337"/>
                          <a:pt x="1257362" y="1204103"/>
                        </a:cubicBezTo>
                        <a:close/>
                        <a:moveTo>
                          <a:pt x="1948715" y="472439"/>
                        </a:moveTo>
                        <a:cubicBezTo>
                          <a:pt x="1941655" y="478341"/>
                          <a:pt x="1932156" y="482062"/>
                          <a:pt x="1922773" y="484715"/>
                        </a:cubicBezTo>
                        <a:cubicBezTo>
                          <a:pt x="1879477" y="491801"/>
                          <a:pt x="1833453" y="487444"/>
                          <a:pt x="1791562" y="473836"/>
                        </a:cubicBezTo>
                        <a:cubicBezTo>
                          <a:pt x="1774036" y="479581"/>
                          <a:pt x="1831865" y="492859"/>
                          <a:pt x="1836669" y="492917"/>
                        </a:cubicBezTo>
                        <a:cubicBezTo>
                          <a:pt x="1775003" y="491164"/>
                          <a:pt x="1718000" y="468495"/>
                          <a:pt x="1662667" y="445760"/>
                        </a:cubicBezTo>
                        <a:cubicBezTo>
                          <a:pt x="1656954" y="431019"/>
                          <a:pt x="1641345" y="457880"/>
                          <a:pt x="1637137" y="463237"/>
                        </a:cubicBezTo>
                        <a:cubicBezTo>
                          <a:pt x="1620570" y="487154"/>
                          <a:pt x="1604449" y="511369"/>
                          <a:pt x="1588426" y="535642"/>
                        </a:cubicBezTo>
                        <a:cubicBezTo>
                          <a:pt x="1507572" y="659139"/>
                          <a:pt x="1425329" y="786149"/>
                          <a:pt x="1305875" y="876098"/>
                        </a:cubicBezTo>
                        <a:cubicBezTo>
                          <a:pt x="1296053" y="883381"/>
                          <a:pt x="1284570" y="889805"/>
                          <a:pt x="1271987" y="889218"/>
                        </a:cubicBezTo>
                        <a:cubicBezTo>
                          <a:pt x="1270259" y="889135"/>
                          <a:pt x="1269019" y="890069"/>
                          <a:pt x="1268325" y="891342"/>
                        </a:cubicBezTo>
                        <a:cubicBezTo>
                          <a:pt x="1238430" y="883472"/>
                          <a:pt x="1209065" y="872567"/>
                          <a:pt x="1184511" y="853131"/>
                        </a:cubicBezTo>
                        <a:cubicBezTo>
                          <a:pt x="1165108" y="767846"/>
                          <a:pt x="1154046" y="679749"/>
                          <a:pt x="1162842" y="592356"/>
                        </a:cubicBezTo>
                        <a:cubicBezTo>
                          <a:pt x="1166819" y="555310"/>
                          <a:pt x="1170829" y="517785"/>
                          <a:pt x="1161759" y="481119"/>
                        </a:cubicBezTo>
                        <a:cubicBezTo>
                          <a:pt x="1179187" y="481574"/>
                          <a:pt x="1197094" y="483955"/>
                          <a:pt x="1211917" y="493768"/>
                        </a:cubicBezTo>
                        <a:cubicBezTo>
                          <a:pt x="1235198" y="542074"/>
                          <a:pt x="1256660" y="590901"/>
                          <a:pt x="1274848" y="641331"/>
                        </a:cubicBezTo>
                        <a:cubicBezTo>
                          <a:pt x="1268862" y="648226"/>
                          <a:pt x="1229113" y="700806"/>
                          <a:pt x="1249310" y="691274"/>
                        </a:cubicBezTo>
                        <a:cubicBezTo>
                          <a:pt x="1350518" y="556591"/>
                          <a:pt x="1506861" y="478036"/>
                          <a:pt x="1634971" y="372107"/>
                        </a:cubicBezTo>
                        <a:cubicBezTo>
                          <a:pt x="1651241" y="354514"/>
                          <a:pt x="1666511" y="354919"/>
                          <a:pt x="1687444" y="364029"/>
                        </a:cubicBezTo>
                        <a:cubicBezTo>
                          <a:pt x="1725680" y="379531"/>
                          <a:pt x="1761618" y="403349"/>
                          <a:pt x="1796721" y="425216"/>
                        </a:cubicBezTo>
                        <a:cubicBezTo>
                          <a:pt x="1825218" y="444586"/>
                          <a:pt x="1863405" y="451440"/>
                          <a:pt x="1897731" y="450464"/>
                        </a:cubicBezTo>
                        <a:cubicBezTo>
                          <a:pt x="1905924" y="449728"/>
                          <a:pt x="1919052" y="449017"/>
                          <a:pt x="1921483" y="459079"/>
                        </a:cubicBezTo>
                        <a:cubicBezTo>
                          <a:pt x="1921251" y="459393"/>
                          <a:pt x="1921094" y="459624"/>
                          <a:pt x="1920979" y="459823"/>
                        </a:cubicBezTo>
                        <a:cubicBezTo>
                          <a:pt x="1884974" y="481227"/>
                          <a:pt x="1842820" y="466594"/>
                          <a:pt x="1804608" y="460079"/>
                        </a:cubicBezTo>
                        <a:cubicBezTo>
                          <a:pt x="1779037" y="468958"/>
                          <a:pt x="1865612" y="484079"/>
                          <a:pt x="1871705" y="482673"/>
                        </a:cubicBezTo>
                        <a:cubicBezTo>
                          <a:pt x="1888910" y="484021"/>
                          <a:pt x="1922128" y="478308"/>
                          <a:pt x="1932280" y="463659"/>
                        </a:cubicBezTo>
                        <a:cubicBezTo>
                          <a:pt x="1932553" y="463717"/>
                          <a:pt x="1932834" y="463774"/>
                          <a:pt x="1933140" y="463783"/>
                        </a:cubicBezTo>
                        <a:cubicBezTo>
                          <a:pt x="1930932" y="463675"/>
                          <a:pt x="1934132" y="464130"/>
                          <a:pt x="1934644" y="464213"/>
                        </a:cubicBezTo>
                        <a:cubicBezTo>
                          <a:pt x="1940233" y="465800"/>
                          <a:pt x="1961298" y="462617"/>
                          <a:pt x="1948715" y="4724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252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556" name="Freeform 35"/>
                  <p:cNvSpPr/>
                  <p:nvPr/>
                </p:nvSpPr>
                <p:spPr>
                  <a:xfrm>
                    <a:off x="6517080" y="4930200"/>
                    <a:ext cx="26640" cy="383760"/>
                  </a:xfrm>
                  <a:custGeom>
                    <a:avLst/>
                    <a:gdLst>
                      <a:gd name="textAreaLeft" fmla="*/ 0 w 26640"/>
                      <a:gd name="textAreaRight" fmla="*/ 28440 w 26640"/>
                      <a:gd name="textAreaTop" fmla="*/ 0 h 383760"/>
                      <a:gd name="textAreaBottom" fmla="*/ 385560 h 383760"/>
                      <a:gd name="GluePoint1X" fmla="*/ 28502 w 28521"/>
                      <a:gd name="GluePoint1Y" fmla="*/ 378600 h 385417"/>
                      <a:gd name="GluePoint2X" fmla="*/ 22103 w 28521"/>
                      <a:gd name="GluePoint2Y" fmla="*/ 238552 h 385417"/>
                      <a:gd name="GluePoint3X" fmla="*/ 14662 w 28521"/>
                      <a:gd name="GluePoint3Y" fmla="*/ 68535 h 385417"/>
                      <a:gd name="GluePoint4X" fmla="*/ 12951 w 28521"/>
                      <a:gd name="GluePoint4Y" fmla="*/ 31465 h 385417"/>
                      <a:gd name="GluePoint5X" fmla="*/ 10198 w 28521"/>
                      <a:gd name="GluePoint5Y" fmla="*/ 3166 h 385417"/>
                      <a:gd name="GluePoint6X" fmla="*/ 1658 w 28521"/>
                      <a:gd name="GluePoint6Y" fmla="*/ 3166 h 385417"/>
                      <a:gd name="GluePoint7X" fmla="*/ 21 w 28521"/>
                      <a:gd name="GluePoint7Y" fmla="*/ 27513 h 385417"/>
                      <a:gd name="GluePoint8X" fmla="*/ 385 w 28521"/>
                      <a:gd name="GluePoint8Y" fmla="*/ 59267 h 385417"/>
                      <a:gd name="GluePoint9X" fmla="*/ 1997 w 28521"/>
                      <a:gd name="GluePoint9Y" fmla="*/ 139014 h 385417"/>
                      <a:gd name="GluePoint10X" fmla="*/ 9719 w 28521"/>
                      <a:gd name="GluePoint10Y" fmla="*/ 310337 h 385417"/>
                      <a:gd name="GluePoint11X" fmla="*/ 14307 w 28521"/>
                      <a:gd name="GluePoint11Y" fmla="*/ 378600 h 385417"/>
                      <a:gd name="GluePoint12X" fmla="*/ 28502 w 28521"/>
                      <a:gd name="GluePoint12Y" fmla="*/ 378600 h 385417"/>
                      <a:gd name="GluePoint13X" fmla="*/ 28502 w 28521"/>
                      <a:gd name="GluePoint13Y" fmla="*/ 378600 h 385417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</a:cxnLst>
                    <a:rect l="textAreaLeft" t="textAreaTop" r="textAreaRight" b="textAreaBottom"/>
                    <a:pathLst>
                      <a:path w="28521" h="385417">
                        <a:moveTo>
                          <a:pt x="28502" y="378600"/>
                        </a:moveTo>
                        <a:cubicBezTo>
                          <a:pt x="25377" y="331989"/>
                          <a:pt x="24120" y="285221"/>
                          <a:pt x="22103" y="238552"/>
                        </a:cubicBezTo>
                        <a:cubicBezTo>
                          <a:pt x="19656" y="181872"/>
                          <a:pt x="17424" y="125183"/>
                          <a:pt x="14662" y="68535"/>
                        </a:cubicBezTo>
                        <a:cubicBezTo>
                          <a:pt x="14059" y="56175"/>
                          <a:pt x="13480" y="43824"/>
                          <a:pt x="12951" y="31465"/>
                        </a:cubicBezTo>
                        <a:cubicBezTo>
                          <a:pt x="12546" y="22048"/>
                          <a:pt x="12463" y="12359"/>
                          <a:pt x="10198" y="3166"/>
                        </a:cubicBezTo>
                        <a:cubicBezTo>
                          <a:pt x="9181" y="-976"/>
                          <a:pt x="2584" y="-1133"/>
                          <a:pt x="1658" y="3166"/>
                        </a:cubicBezTo>
                        <a:cubicBezTo>
                          <a:pt x="-62" y="11135"/>
                          <a:pt x="-45" y="19394"/>
                          <a:pt x="21" y="27513"/>
                        </a:cubicBezTo>
                        <a:cubicBezTo>
                          <a:pt x="104" y="38095"/>
                          <a:pt x="236" y="48685"/>
                          <a:pt x="385" y="59267"/>
                        </a:cubicBezTo>
                        <a:cubicBezTo>
                          <a:pt x="757" y="85880"/>
                          <a:pt x="988" y="112410"/>
                          <a:pt x="1997" y="139014"/>
                        </a:cubicBezTo>
                        <a:cubicBezTo>
                          <a:pt x="4155" y="196141"/>
                          <a:pt x="6437" y="253268"/>
                          <a:pt x="9719" y="310337"/>
                        </a:cubicBezTo>
                        <a:cubicBezTo>
                          <a:pt x="11025" y="333105"/>
                          <a:pt x="12488" y="355865"/>
                          <a:pt x="14307" y="378600"/>
                        </a:cubicBezTo>
                        <a:cubicBezTo>
                          <a:pt x="15035" y="387620"/>
                          <a:pt x="29114" y="387760"/>
                          <a:pt x="28502" y="378600"/>
                        </a:cubicBezTo>
                        <a:lnTo>
                          <a:pt x="28502" y="378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252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</p:grpSp>
          </p:grpSp>
          <p:grpSp>
            <p:nvGrpSpPr>
              <p:cNvPr id="557" name="Afbeelding 178"/>
              <p:cNvGrpSpPr/>
              <p:nvPr/>
            </p:nvGrpSpPr>
            <p:grpSpPr>
              <a:xfrm>
                <a:off x="5505480" y="2705400"/>
                <a:ext cx="622440" cy="613800"/>
                <a:chOff x="5505480" y="2705400"/>
                <a:chExt cx="622440" cy="613800"/>
              </a:xfrm>
            </p:grpSpPr>
            <p:sp>
              <p:nvSpPr>
                <p:cNvPr id="558" name="Freeform 37"/>
                <p:cNvSpPr/>
                <p:nvPr/>
              </p:nvSpPr>
              <p:spPr>
                <a:xfrm>
                  <a:off x="5630400" y="2830680"/>
                  <a:ext cx="486000" cy="454680"/>
                </a:xfrm>
                <a:custGeom>
                  <a:avLst/>
                  <a:gdLst>
                    <a:gd name="textAreaLeft" fmla="*/ 0 w 486000"/>
                    <a:gd name="textAreaRight" fmla="*/ 487800 w 486000"/>
                    <a:gd name="textAreaTop" fmla="*/ 0 h 454680"/>
                    <a:gd name="textAreaBottom" fmla="*/ 456480 h 454680"/>
                    <a:gd name="GluePoint1X" fmla="*/ 388660 w 487952"/>
                    <a:gd name="GluePoint1Y" fmla="*/ 7699 h 456327"/>
                    <a:gd name="GluePoint2X" fmla="*/ 471002 w 487952"/>
                    <a:gd name="GluePoint2Y" fmla="*/ 94506 h 456327"/>
                    <a:gd name="GluePoint3X" fmla="*/ 482204 w 487952"/>
                    <a:gd name="GluePoint3Y" fmla="*/ 317012 h 456327"/>
                    <a:gd name="GluePoint4X" fmla="*/ 387172 w 487952"/>
                    <a:gd name="GluePoint4Y" fmla="*/ 443717 h 456327"/>
                    <a:gd name="GluePoint5X" fmla="*/ 213261 w 487952"/>
                    <a:gd name="GluePoint5Y" fmla="*/ 425272 h 456327"/>
                    <a:gd name="GluePoint6X" fmla="*/ 102776 w 487952"/>
                    <a:gd name="GluePoint6Y" fmla="*/ 315921 h 456327"/>
                    <a:gd name="GluePoint7X" fmla="*/ 4172 w 487952"/>
                    <a:gd name="GluePoint7Y" fmla="*/ 166812 h 456327"/>
                    <a:gd name="GluePoint8X" fmla="*/ 388660 w 487952"/>
                    <a:gd name="GluePoint8Y" fmla="*/ 7699 h 456327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  <a:cxn ang="0">
                      <a:pos x="GluePoint7X" y="GluePoint7Y"/>
                    </a:cxn>
                    <a:cxn ang="0">
                      <a:pos x="GluePoint8X" y="GluePoint8Y"/>
                    </a:cxn>
                  </a:cxnLst>
                  <a:rect l="textAreaLeft" t="textAreaTop" r="textAreaRight" b="textAreaBottom"/>
                  <a:pathLst>
                    <a:path w="487952" h="456327">
                      <a:moveTo>
                        <a:pt x="388660" y="7699"/>
                      </a:moveTo>
                      <a:lnTo>
                        <a:pt x="471002" y="94506"/>
                      </a:lnTo>
                      <a:cubicBezTo>
                        <a:pt x="471002" y="94506"/>
                        <a:pt x="499929" y="261332"/>
                        <a:pt x="482204" y="317012"/>
                      </a:cubicBezTo>
                      <a:cubicBezTo>
                        <a:pt x="472903" y="346237"/>
                        <a:pt x="444596" y="416335"/>
                        <a:pt x="387172" y="443717"/>
                      </a:cubicBezTo>
                      <a:cubicBezTo>
                        <a:pt x="335170" y="468518"/>
                        <a:pt x="255548" y="453753"/>
                        <a:pt x="213261" y="425272"/>
                      </a:cubicBezTo>
                      <a:cubicBezTo>
                        <a:pt x="124271" y="365343"/>
                        <a:pt x="102776" y="315921"/>
                        <a:pt x="102776" y="315921"/>
                      </a:cubicBezTo>
                      <a:cubicBezTo>
                        <a:pt x="102776" y="315921"/>
                        <a:pt x="-24358" y="314061"/>
                        <a:pt x="4172" y="166812"/>
                      </a:cubicBezTo>
                      <a:cubicBezTo>
                        <a:pt x="32703" y="19571"/>
                        <a:pt x="306813" y="-18591"/>
                        <a:pt x="388660" y="76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252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sp>
              <p:nvSpPr>
                <p:cNvPr id="559" name="Freeform 38"/>
                <p:cNvSpPr/>
                <p:nvPr/>
              </p:nvSpPr>
              <p:spPr>
                <a:xfrm>
                  <a:off x="5670360" y="2735280"/>
                  <a:ext cx="114840" cy="95040"/>
                </a:xfrm>
                <a:custGeom>
                  <a:avLst/>
                  <a:gdLst>
                    <a:gd name="textAreaLeft" fmla="*/ 0 w 114840"/>
                    <a:gd name="textAreaRight" fmla="*/ 116640 w 114840"/>
                    <a:gd name="textAreaTop" fmla="*/ 0 h 95040"/>
                    <a:gd name="textAreaBottom" fmla="*/ 96840 h 95040"/>
                    <a:gd name="GluePoint1X" fmla="*/ 115984 w 116633"/>
                    <a:gd name="GluePoint1Y" fmla="*/ 14015 h 96725"/>
                    <a:gd name="GluePoint2X" fmla="*/ 91513 w 116633"/>
                    <a:gd name="GluePoint2Y" fmla="*/ 39644 h 96725"/>
                    <a:gd name="GluePoint3X" fmla="*/ 25044 w 116633"/>
                    <a:gd name="GluePoint3Y" fmla="*/ 96688 h 96725"/>
                    <a:gd name="GluePoint4X" fmla="*/ 2226 w 116633"/>
                    <a:gd name="GluePoint4Y" fmla="*/ 57005 h 96725"/>
                    <a:gd name="GluePoint5X" fmla="*/ 58443 w 116633"/>
                    <a:gd name="GluePoint5Y" fmla="*/ 1945 h 96725"/>
                    <a:gd name="GluePoint6X" fmla="*/ 115984 w 116633"/>
                    <a:gd name="GluePoint6Y" fmla="*/ 14015 h 96725"/>
                  </a:gdLst>
                  <a:ahLst/>
                  <a:cxnLst>
                    <a:cxn ang="0">
                      <a:pos x="GluePoint1X" y="GluePoint1Y"/>
                    </a:cxn>
                    <a:cxn ang="0">
                      <a:pos x="GluePoint2X" y="GluePoint2Y"/>
                    </a:cxn>
                    <a:cxn ang="0">
                      <a:pos x="GluePoint3X" y="GluePoint3Y"/>
                    </a:cxn>
                    <a:cxn ang="0">
                      <a:pos x="GluePoint4X" y="GluePoint4Y"/>
                    </a:cxn>
                    <a:cxn ang="0">
                      <a:pos x="GluePoint5X" y="GluePoint5Y"/>
                    </a:cxn>
                    <a:cxn ang="0">
                      <a:pos x="GluePoint6X" y="GluePoint6Y"/>
                    </a:cxn>
                  </a:cxnLst>
                  <a:rect l="textAreaLeft" t="textAreaTop" r="textAreaRight" b="textAreaBottom"/>
                  <a:pathLst>
                    <a:path w="116633" h="96725">
                      <a:moveTo>
                        <a:pt x="115984" y="14015"/>
                      </a:moveTo>
                      <a:cubicBezTo>
                        <a:pt x="118877" y="19513"/>
                        <a:pt x="112346" y="24763"/>
                        <a:pt x="91513" y="39644"/>
                      </a:cubicBezTo>
                      <a:cubicBezTo>
                        <a:pt x="70679" y="54525"/>
                        <a:pt x="48357" y="98176"/>
                        <a:pt x="25044" y="96688"/>
                      </a:cubicBezTo>
                      <a:cubicBezTo>
                        <a:pt x="1730" y="95200"/>
                        <a:pt x="-3727" y="82303"/>
                        <a:pt x="2226" y="57005"/>
                      </a:cubicBezTo>
                      <a:cubicBezTo>
                        <a:pt x="8178" y="31707"/>
                        <a:pt x="29012" y="7897"/>
                        <a:pt x="58443" y="1945"/>
                      </a:cubicBezTo>
                      <a:cubicBezTo>
                        <a:pt x="87619" y="-3958"/>
                        <a:pt x="111023" y="4590"/>
                        <a:pt x="115984" y="140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252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defTabSz="914400">
                    <a:lnSpc>
                      <a:spcPct val="100000"/>
                    </a:lnSpc>
                  </a:pPr>
                  <a:endParaRPr b="0" lang="nl-NL" sz="1800" strike="noStrike" u="none">
                    <a:solidFill>
                      <a:schemeClr val="dk1"/>
                    </a:solidFill>
                    <a:effectLst/>
                    <a:uFillTx/>
                    <a:latin typeface="Aptos"/>
                  </a:endParaRPr>
                </a:p>
              </p:txBody>
            </p:sp>
            <p:grpSp>
              <p:nvGrpSpPr>
                <p:cNvPr id="560" name="Afbeelding 178"/>
                <p:cNvGrpSpPr/>
                <p:nvPr/>
              </p:nvGrpSpPr>
              <p:grpSpPr>
                <a:xfrm>
                  <a:off x="5505480" y="2705400"/>
                  <a:ext cx="622440" cy="613800"/>
                  <a:chOff x="5505480" y="2705400"/>
                  <a:chExt cx="622440" cy="613800"/>
                </a:xfrm>
              </p:grpSpPr>
              <p:sp>
                <p:nvSpPr>
                  <p:cNvPr id="561" name="Freeform 41"/>
                  <p:cNvSpPr/>
                  <p:nvPr/>
                </p:nvSpPr>
                <p:spPr>
                  <a:xfrm>
                    <a:off x="5681160" y="3043440"/>
                    <a:ext cx="50760" cy="36360"/>
                  </a:xfrm>
                  <a:custGeom>
                    <a:avLst/>
                    <a:gdLst>
                      <a:gd name="textAreaLeft" fmla="*/ 0 w 50760"/>
                      <a:gd name="textAreaRight" fmla="*/ 52560 w 50760"/>
                      <a:gd name="textAreaTop" fmla="*/ 0 h 36360"/>
                      <a:gd name="textAreaBottom" fmla="*/ 38160 h 36360"/>
                      <a:gd name="GluePoint1X" fmla="*/ 31695 w 52446"/>
                      <a:gd name="GluePoint1Y" fmla="*/ 7023 h 38026"/>
                      <a:gd name="GluePoint2X" fmla="*/ 30868 w 52446"/>
                      <a:gd name="GluePoint2Y" fmla="*/ 6783 h 38026"/>
                      <a:gd name="GluePoint3X" fmla="*/ 1470 w 52446"/>
                      <a:gd name="GluePoint3Y" fmla="*/ 4 h 38026"/>
                      <a:gd name="GluePoint4X" fmla="*/ 1329 w 52446"/>
                      <a:gd name="GluePoint4Y" fmla="*/ 4 h 38026"/>
                      <a:gd name="GluePoint5X" fmla="*/ 626 w 52446"/>
                      <a:gd name="GluePoint5Y" fmla="*/ 2583 h 38026"/>
                      <a:gd name="GluePoint6X" fmla="*/ 23601 w 52446"/>
                      <a:gd name="GluePoint6Y" fmla="*/ 20358 h 38026"/>
                      <a:gd name="GluePoint7X" fmla="*/ 45559 w 52446"/>
                      <a:gd name="GluePoint7Y" fmla="*/ 38017 h 38026"/>
                      <a:gd name="GluePoint8X" fmla="*/ 52289 w 52446"/>
                      <a:gd name="GluePoint8Y" fmla="*/ 31312 h 38026"/>
                      <a:gd name="GluePoint9X" fmla="*/ 31695 w 52446"/>
                      <a:gd name="GluePoint9Y" fmla="*/ 7023 h 38026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</a:cxnLst>
                    <a:rect l="textAreaLeft" t="textAreaTop" r="textAreaRight" b="textAreaBottom"/>
                    <a:pathLst>
                      <a:path w="52446" h="38026">
                        <a:moveTo>
                          <a:pt x="31695" y="7023"/>
                        </a:moveTo>
                        <a:lnTo>
                          <a:pt x="30868" y="6783"/>
                        </a:lnTo>
                        <a:cubicBezTo>
                          <a:pt x="21295" y="1996"/>
                          <a:pt x="12258" y="-104"/>
                          <a:pt x="1470" y="4"/>
                        </a:cubicBezTo>
                        <a:lnTo>
                          <a:pt x="1329" y="4"/>
                        </a:lnTo>
                        <a:cubicBezTo>
                          <a:pt x="39" y="12"/>
                          <a:pt x="-531" y="1947"/>
                          <a:pt x="626" y="2583"/>
                        </a:cubicBezTo>
                        <a:cubicBezTo>
                          <a:pt x="8803" y="7081"/>
                          <a:pt x="16996" y="13752"/>
                          <a:pt x="23601" y="20358"/>
                        </a:cubicBezTo>
                        <a:cubicBezTo>
                          <a:pt x="30157" y="26897"/>
                          <a:pt x="35432" y="37397"/>
                          <a:pt x="45559" y="38017"/>
                        </a:cubicBezTo>
                        <a:cubicBezTo>
                          <a:pt x="49255" y="38240"/>
                          <a:pt x="51784" y="34669"/>
                          <a:pt x="52289" y="31312"/>
                        </a:cubicBezTo>
                        <a:cubicBezTo>
                          <a:pt x="54083" y="19498"/>
                          <a:pt x="40152" y="11388"/>
                          <a:pt x="31695" y="70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252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sp>
                <p:nvSpPr>
                  <p:cNvPr id="562" name="Freeform 42"/>
                  <p:cNvSpPr/>
                  <p:nvPr/>
                </p:nvSpPr>
                <p:spPr>
                  <a:xfrm>
                    <a:off x="5505480" y="2705400"/>
                    <a:ext cx="622440" cy="613800"/>
                  </a:xfrm>
                  <a:custGeom>
                    <a:avLst/>
                    <a:gdLst>
                      <a:gd name="textAreaLeft" fmla="*/ 0 w 622440"/>
                      <a:gd name="textAreaRight" fmla="*/ 624240 w 622440"/>
                      <a:gd name="textAreaTop" fmla="*/ 0 h 613800"/>
                      <a:gd name="textAreaBottom" fmla="*/ 615600 h 613800"/>
                      <a:gd name="GluePoint1X" fmla="*/ 624200 w 624202"/>
                      <a:gd name="GluePoint1Y" fmla="*/ 225611 h 615620"/>
                      <a:gd name="GluePoint2X" fmla="*/ 583946 w 624202"/>
                      <a:gd name="GluePoint2Y" fmla="*/ 111630 h 615620"/>
                      <a:gd name="GluePoint3X" fmla="*/ 489906 w 624202"/>
                      <a:gd name="GluePoint3Y" fmla="*/ 45649 h 615620"/>
                      <a:gd name="GluePoint4X" fmla="*/ 477529 w 624202"/>
                      <a:gd name="GluePoint4Y" fmla="*/ 42325 h 615620"/>
                      <a:gd name="GluePoint5X" fmla="*/ 400023 w 624202"/>
                      <a:gd name="GluePoint5Y" fmla="*/ 24683 h 615620"/>
                      <a:gd name="GluePoint6X" fmla="*/ 285025 w 624202"/>
                      <a:gd name="GluePoint6Y" fmla="*/ 42168 h 615620"/>
                      <a:gd name="GluePoint7X" fmla="*/ 249509 w 624202"/>
                      <a:gd name="GluePoint7Y" fmla="*/ 24931 h 615620"/>
                      <a:gd name="GluePoint8X" fmla="*/ 245061 w 624202"/>
                      <a:gd name="GluePoint8Y" fmla="*/ 24832 h 615620"/>
                      <a:gd name="GluePoint9X" fmla="*/ 240407 w 624202"/>
                      <a:gd name="GluePoint9Y" fmla="*/ 20508 h 615620"/>
                      <a:gd name="GluePoint10X" fmla="*/ 170755 w 624202"/>
                      <a:gd name="GluePoint10Y" fmla="*/ 187 h 615620"/>
                      <a:gd name="GluePoint11X" fmla="*/ 98837 w 624202"/>
                      <a:gd name="GluePoint11Y" fmla="*/ 23252 h 615620"/>
                      <a:gd name="GluePoint12X" fmla="*/ 45315 w 624202"/>
                      <a:gd name="GluePoint12Y" fmla="*/ 65507 h 615620"/>
                      <a:gd name="GluePoint13X" fmla="*/ 16082 w 624202"/>
                      <a:gd name="GluePoint13Y" fmla="*/ 117648 h 615620"/>
                      <a:gd name="GluePoint14X" fmla="*/ 30343 w 624202"/>
                      <a:gd name="GluePoint14Y" fmla="*/ 399158 h 615620"/>
                      <a:gd name="GluePoint15X" fmla="*/ 64975 w 624202"/>
                      <a:gd name="GluePoint15Y" fmla="*/ 581030 h 615620"/>
                      <a:gd name="GluePoint16X" fmla="*/ 32699 w 624202"/>
                      <a:gd name="GluePoint16Y" fmla="*/ 604303 h 615620"/>
                      <a:gd name="GluePoint17X" fmla="*/ 37370 w 624202"/>
                      <a:gd name="GluePoint17Y" fmla="*/ 615579 h 615620"/>
                      <a:gd name="GluePoint18X" fmla="*/ 139529 w 624202"/>
                      <a:gd name="GluePoint18Y" fmla="*/ 553203 h 615620"/>
                      <a:gd name="GluePoint19X" fmla="*/ 202212 w 624202"/>
                      <a:gd name="GluePoint19Y" fmla="*/ 581725 h 615620"/>
                      <a:gd name="GluePoint20X" fmla="*/ 207428 w 624202"/>
                      <a:gd name="GluePoint20Y" fmla="*/ 572639 h 615620"/>
                      <a:gd name="GluePoint21X" fmla="*/ 190993 w 624202"/>
                      <a:gd name="GluePoint21Y" fmla="*/ 544654 h 615620"/>
                      <a:gd name="GluePoint22X" fmla="*/ 280619 w 624202"/>
                      <a:gd name="GluePoint22Y" fmla="*/ 518315 h 615620"/>
                      <a:gd name="GluePoint23X" fmla="*/ 289812 w 624202"/>
                      <a:gd name="GluePoint23Y" fmla="*/ 522432 h 615620"/>
                      <a:gd name="GluePoint24X" fmla="*/ 295335 w 624202"/>
                      <a:gd name="GluePoint24Y" fmla="*/ 516909 h 615620"/>
                      <a:gd name="GluePoint25X" fmla="*/ 287638 w 624202"/>
                      <a:gd name="GluePoint25Y" fmla="*/ 504054 h 615620"/>
                      <a:gd name="GluePoint26X" fmla="*/ 277825 w 624202"/>
                      <a:gd name="GluePoint26Y" fmla="*/ 493471 h 615620"/>
                      <a:gd name="GluePoint27X" fmla="*/ 257900 w 624202"/>
                      <a:gd name="GluePoint27Y" fmla="*/ 468016 h 615620"/>
                      <a:gd name="GluePoint28X" fmla="*/ 240928 w 624202"/>
                      <a:gd name="GluePoint28Y" fmla="*/ 441503 h 615620"/>
                      <a:gd name="GluePoint29X" fmla="*/ 233181 w 624202"/>
                      <a:gd name="GluePoint29Y" fmla="*/ 427722 h 615620"/>
                      <a:gd name="GluePoint30X" fmla="*/ 224228 w 624202"/>
                      <a:gd name="GluePoint30Y" fmla="*/ 415957 h 615620"/>
                      <a:gd name="GluePoint31X" fmla="*/ 218143 w 624202"/>
                      <a:gd name="GluePoint31Y" fmla="*/ 418429 h 615620"/>
                      <a:gd name="GluePoint32X" fmla="*/ 204510 w 624202"/>
                      <a:gd name="GluePoint32Y" fmla="*/ 419446 h 615620"/>
                      <a:gd name="GluePoint33X" fmla="*/ 192977 w 624202"/>
                      <a:gd name="GluePoint33Y" fmla="*/ 419140 h 615620"/>
                      <a:gd name="GluePoint34X" fmla="*/ 174781 w 624202"/>
                      <a:gd name="GluePoint34Y" fmla="*/ 412187 h 615620"/>
                      <a:gd name="GluePoint35X" fmla="*/ 156667 w 624202"/>
                      <a:gd name="GluePoint35Y" fmla="*/ 373447 h 615620"/>
                      <a:gd name="GluePoint36X" fmla="*/ 175401 w 624202"/>
                      <a:gd name="GluePoint36Y" fmla="*/ 330118 h 615620"/>
                      <a:gd name="GluePoint37X" fmla="*/ 203766 w 624202"/>
                      <a:gd name="GluePoint37Y" fmla="*/ 323785 h 615620"/>
                      <a:gd name="GluePoint38X" fmla="*/ 206742 w 624202"/>
                      <a:gd name="GluePoint38Y" fmla="*/ 324571 h 615620"/>
                      <a:gd name="GluePoint39X" fmla="*/ 264597 w 624202"/>
                      <a:gd name="GluePoint39Y" fmla="*/ 385798 h 615620"/>
                      <a:gd name="GluePoint40X" fmla="*/ 275782 w 624202"/>
                      <a:gd name="GluePoint40Y" fmla="*/ 379284 h 615620"/>
                      <a:gd name="GluePoint41X" fmla="*/ 267085 w 624202"/>
                      <a:gd name="GluePoint41Y" fmla="*/ 216360 h 615620"/>
                      <a:gd name="GluePoint42X" fmla="*/ 273517 w 624202"/>
                      <a:gd name="GluePoint42Y" fmla="*/ 258482 h 615620"/>
                      <a:gd name="GluePoint43X" fmla="*/ 283636 w 624202"/>
                      <a:gd name="GluePoint43Y" fmla="*/ 262599 h 615620"/>
                      <a:gd name="GluePoint44X" fmla="*/ 412168 w 624202"/>
                      <a:gd name="GluePoint44Y" fmla="*/ 229571 h 615620"/>
                      <a:gd name="GluePoint45X" fmla="*/ 543180 w 624202"/>
                      <a:gd name="GluePoint45Y" fmla="*/ 234490 h 615620"/>
                      <a:gd name="GluePoint46X" fmla="*/ 590370 w 624202"/>
                      <a:gd name="GluePoint46Y" fmla="*/ 234540 h 615620"/>
                      <a:gd name="GluePoint47X" fmla="*/ 591569 w 624202"/>
                      <a:gd name="GluePoint47Y" fmla="*/ 258862 h 615620"/>
                      <a:gd name="GluePoint48X" fmla="*/ 597835 w 624202"/>
                      <a:gd name="GluePoint48Y" fmla="*/ 292551 h 615620"/>
                      <a:gd name="GluePoint49X" fmla="*/ 604590 w 624202"/>
                      <a:gd name="GluePoint49Y" fmla="*/ 382218 h 615620"/>
                      <a:gd name="GluePoint50X" fmla="*/ 533755 w 624202"/>
                      <a:gd name="GluePoint50Y" fmla="*/ 544224 h 615620"/>
                      <a:gd name="GluePoint51X" fmla="*/ 483341 w 624202"/>
                      <a:gd name="GluePoint51Y" fmla="*/ 570630 h 615620"/>
                      <a:gd name="GluePoint52X" fmla="*/ 417385 w 624202"/>
                      <a:gd name="GluePoint52Y" fmla="*/ 575318 h 615620"/>
                      <a:gd name="GluePoint53X" fmla="*/ 416285 w 624202"/>
                      <a:gd name="GluePoint53Y" fmla="*/ 583453 h 615620"/>
                      <a:gd name="GluePoint54X" fmla="*/ 478712 w 624202"/>
                      <a:gd name="GluePoint54Y" fmla="*/ 585429 h 615620"/>
                      <a:gd name="GluePoint55X" fmla="*/ 525232 w 624202"/>
                      <a:gd name="GluePoint55Y" fmla="*/ 566976 h 615620"/>
                      <a:gd name="GluePoint56X" fmla="*/ 591296 w 624202"/>
                      <a:gd name="GluePoint56Y" fmla="*/ 497498 h 615620"/>
                      <a:gd name="GluePoint57X" fmla="*/ 616197 w 624202"/>
                      <a:gd name="GluePoint57Y" fmla="*/ 309020 h 615620"/>
                      <a:gd name="GluePoint58X" fmla="*/ 607715 w 624202"/>
                      <a:gd name="GluePoint58Y" fmla="*/ 263608 h 615620"/>
                      <a:gd name="GluePoint59X" fmla="*/ 603879 w 624202"/>
                      <a:gd name="GluePoint59Y" fmla="*/ 233688 h 615620"/>
                      <a:gd name="GluePoint60X" fmla="*/ 617420 w 624202"/>
                      <a:gd name="GluePoint60Y" fmla="*/ 232398 h 615620"/>
                      <a:gd name="GluePoint61X" fmla="*/ 624200 w 624202"/>
                      <a:gd name="GluePoint61Y" fmla="*/ 225611 h 615620"/>
                      <a:gd name="GluePoint62X" fmla="*/ 262762 w 624202"/>
                      <a:gd name="GluePoint62Y" fmla="*/ 38861 h 615620"/>
                      <a:gd name="GluePoint63X" fmla="*/ 275766 w 624202"/>
                      <a:gd name="GluePoint63Y" fmla="*/ 46029 h 615620"/>
                      <a:gd name="GluePoint64X" fmla="*/ 249716 w 624202"/>
                      <a:gd name="GluePoint64Y" fmla="*/ 59637 h 615620"/>
                      <a:gd name="GluePoint65X" fmla="*/ 186372 w 624202"/>
                      <a:gd name="GluePoint65Y" fmla="*/ 118508 h 615620"/>
                      <a:gd name="GluePoint66X" fmla="*/ 184925 w 624202"/>
                      <a:gd name="GluePoint66Y" fmla="*/ 119856 h 615620"/>
                      <a:gd name="GluePoint67X" fmla="*/ 177013 w 624202"/>
                      <a:gd name="GluePoint67Y" fmla="*/ 109563 h 615620"/>
                      <a:gd name="GluePoint68X" fmla="*/ 174913 w 624202"/>
                      <a:gd name="GluePoint68Y" fmla="*/ 97509 h 615620"/>
                      <a:gd name="GluePoint69X" fmla="*/ 185859 w 624202"/>
                      <a:gd name="GluePoint69Y" fmla="*/ 70343 h 615620"/>
                      <a:gd name="GluePoint70X" fmla="*/ 243771 w 624202"/>
                      <a:gd name="GluePoint70Y" fmla="*/ 36009 h 615620"/>
                      <a:gd name="GluePoint71X" fmla="*/ 262762 w 624202"/>
                      <a:gd name="GluePoint71Y" fmla="*/ 38861 h 615620"/>
                    </a:gdLst>
                    <a:ahLst/>
                    <a:cxnLst>
                      <a:cxn ang="0">
                        <a:pos x="GluePoint1X" y="GluePoint1Y"/>
                      </a:cxn>
                      <a:cxn ang="0">
                        <a:pos x="GluePoint2X" y="GluePoint2Y"/>
                      </a:cxn>
                      <a:cxn ang="0">
                        <a:pos x="GluePoint3X" y="GluePoint3Y"/>
                      </a:cxn>
                      <a:cxn ang="0">
                        <a:pos x="GluePoint4X" y="GluePoint4Y"/>
                      </a:cxn>
                      <a:cxn ang="0">
                        <a:pos x="GluePoint5X" y="GluePoint5Y"/>
                      </a:cxn>
                      <a:cxn ang="0">
                        <a:pos x="GluePoint6X" y="GluePoint6Y"/>
                      </a:cxn>
                      <a:cxn ang="0">
                        <a:pos x="GluePoint7X" y="GluePoint7Y"/>
                      </a:cxn>
                      <a:cxn ang="0">
                        <a:pos x="GluePoint8X" y="GluePoint8Y"/>
                      </a:cxn>
                      <a:cxn ang="0">
                        <a:pos x="GluePoint9X" y="GluePoint9Y"/>
                      </a:cxn>
                      <a:cxn ang="0">
                        <a:pos x="GluePoint10X" y="GluePoint10Y"/>
                      </a:cxn>
                      <a:cxn ang="0">
                        <a:pos x="GluePoint11X" y="GluePoint11Y"/>
                      </a:cxn>
                      <a:cxn ang="0">
                        <a:pos x="GluePoint12X" y="GluePoint12Y"/>
                      </a:cxn>
                      <a:cxn ang="0">
                        <a:pos x="GluePoint13X" y="GluePoint13Y"/>
                      </a:cxn>
                      <a:cxn ang="0">
                        <a:pos x="GluePoint14X" y="GluePoint14Y"/>
                      </a:cxn>
                      <a:cxn ang="0">
                        <a:pos x="GluePoint15X" y="GluePoint15Y"/>
                      </a:cxn>
                      <a:cxn ang="0">
                        <a:pos x="GluePoint16X" y="GluePoint16Y"/>
                      </a:cxn>
                      <a:cxn ang="0">
                        <a:pos x="GluePoint17X" y="GluePoint17Y"/>
                      </a:cxn>
                      <a:cxn ang="0">
                        <a:pos x="GluePoint18X" y="GluePoint18Y"/>
                      </a:cxn>
                      <a:cxn ang="0">
                        <a:pos x="GluePoint19X" y="GluePoint19Y"/>
                      </a:cxn>
                      <a:cxn ang="0">
                        <a:pos x="GluePoint20X" y="GluePoint20Y"/>
                      </a:cxn>
                      <a:cxn ang="0">
                        <a:pos x="GluePoint21X" y="GluePoint21Y"/>
                      </a:cxn>
                      <a:cxn ang="0">
                        <a:pos x="GluePoint22X" y="GluePoint22Y"/>
                      </a:cxn>
                      <a:cxn ang="0">
                        <a:pos x="GluePoint23X" y="GluePoint23Y"/>
                      </a:cxn>
                      <a:cxn ang="0">
                        <a:pos x="GluePoint24X" y="GluePoint24Y"/>
                      </a:cxn>
                      <a:cxn ang="0">
                        <a:pos x="GluePoint25X" y="GluePoint25Y"/>
                      </a:cxn>
                      <a:cxn ang="0">
                        <a:pos x="GluePoint26X" y="GluePoint26Y"/>
                      </a:cxn>
                      <a:cxn ang="0">
                        <a:pos x="GluePoint27X" y="GluePoint27Y"/>
                      </a:cxn>
                      <a:cxn ang="0">
                        <a:pos x="GluePoint28X" y="GluePoint28Y"/>
                      </a:cxn>
                      <a:cxn ang="0">
                        <a:pos x="GluePoint29X" y="GluePoint29Y"/>
                      </a:cxn>
                      <a:cxn ang="0">
                        <a:pos x="GluePoint30X" y="GluePoint30Y"/>
                      </a:cxn>
                      <a:cxn ang="0">
                        <a:pos x="GluePoint31X" y="GluePoint31Y"/>
                      </a:cxn>
                      <a:cxn ang="0">
                        <a:pos x="GluePoint32X" y="GluePoint32Y"/>
                      </a:cxn>
                      <a:cxn ang="0">
                        <a:pos x="GluePoint33X" y="GluePoint33Y"/>
                      </a:cxn>
                      <a:cxn ang="0">
                        <a:pos x="GluePoint34X" y="GluePoint34Y"/>
                      </a:cxn>
                      <a:cxn ang="0">
                        <a:pos x="GluePoint35X" y="GluePoint35Y"/>
                      </a:cxn>
                      <a:cxn ang="0">
                        <a:pos x="GluePoint36X" y="GluePoint36Y"/>
                      </a:cxn>
                      <a:cxn ang="0">
                        <a:pos x="GluePoint37X" y="GluePoint37Y"/>
                      </a:cxn>
                      <a:cxn ang="0">
                        <a:pos x="GluePoint38X" y="GluePoint38Y"/>
                      </a:cxn>
                      <a:cxn ang="0">
                        <a:pos x="GluePoint39X" y="GluePoint39Y"/>
                      </a:cxn>
                      <a:cxn ang="0">
                        <a:pos x="GluePoint40X" y="GluePoint40Y"/>
                      </a:cxn>
                      <a:cxn ang="0">
                        <a:pos x="GluePoint41X" y="GluePoint41Y"/>
                      </a:cxn>
                      <a:cxn ang="0">
                        <a:pos x="GluePoint42X" y="GluePoint42Y"/>
                      </a:cxn>
                      <a:cxn ang="0">
                        <a:pos x="GluePoint43X" y="GluePoint43Y"/>
                      </a:cxn>
                      <a:cxn ang="0">
                        <a:pos x="GluePoint44X" y="GluePoint44Y"/>
                      </a:cxn>
                      <a:cxn ang="0">
                        <a:pos x="GluePoint45X" y="GluePoint45Y"/>
                      </a:cxn>
                      <a:cxn ang="0">
                        <a:pos x="GluePoint46X" y="GluePoint46Y"/>
                      </a:cxn>
                      <a:cxn ang="0">
                        <a:pos x="GluePoint47X" y="GluePoint47Y"/>
                      </a:cxn>
                      <a:cxn ang="0">
                        <a:pos x="GluePoint48X" y="GluePoint48Y"/>
                      </a:cxn>
                      <a:cxn ang="0">
                        <a:pos x="GluePoint49X" y="GluePoint49Y"/>
                      </a:cxn>
                      <a:cxn ang="0">
                        <a:pos x="GluePoint50X" y="GluePoint50Y"/>
                      </a:cxn>
                      <a:cxn ang="0">
                        <a:pos x="GluePoint51X" y="GluePoint51Y"/>
                      </a:cxn>
                      <a:cxn ang="0">
                        <a:pos x="GluePoint52X" y="GluePoint52Y"/>
                      </a:cxn>
                      <a:cxn ang="0">
                        <a:pos x="GluePoint53X" y="GluePoint53Y"/>
                      </a:cxn>
                      <a:cxn ang="0">
                        <a:pos x="GluePoint54X" y="GluePoint54Y"/>
                      </a:cxn>
                      <a:cxn ang="0">
                        <a:pos x="GluePoint55X" y="GluePoint55Y"/>
                      </a:cxn>
                      <a:cxn ang="0">
                        <a:pos x="GluePoint56X" y="GluePoint56Y"/>
                      </a:cxn>
                      <a:cxn ang="0">
                        <a:pos x="GluePoint57X" y="GluePoint57Y"/>
                      </a:cxn>
                      <a:cxn ang="0">
                        <a:pos x="GluePoint58X" y="GluePoint58Y"/>
                      </a:cxn>
                      <a:cxn ang="0">
                        <a:pos x="GluePoint59X" y="GluePoint59Y"/>
                      </a:cxn>
                      <a:cxn ang="0">
                        <a:pos x="GluePoint60X" y="GluePoint60Y"/>
                      </a:cxn>
                      <a:cxn ang="0">
                        <a:pos x="GluePoint61X" y="GluePoint61Y"/>
                      </a:cxn>
                      <a:cxn ang="0">
                        <a:pos x="GluePoint62X" y="GluePoint62Y"/>
                      </a:cxn>
                      <a:cxn ang="0">
                        <a:pos x="GluePoint63X" y="GluePoint63Y"/>
                      </a:cxn>
                      <a:cxn ang="0">
                        <a:pos x="GluePoint64X" y="GluePoint64Y"/>
                      </a:cxn>
                      <a:cxn ang="0">
                        <a:pos x="GluePoint65X" y="GluePoint65Y"/>
                      </a:cxn>
                      <a:cxn ang="0">
                        <a:pos x="GluePoint66X" y="GluePoint66Y"/>
                      </a:cxn>
                      <a:cxn ang="0">
                        <a:pos x="GluePoint67X" y="GluePoint67Y"/>
                      </a:cxn>
                      <a:cxn ang="0">
                        <a:pos x="GluePoint68X" y="GluePoint68Y"/>
                      </a:cxn>
                      <a:cxn ang="0">
                        <a:pos x="GluePoint69X" y="GluePoint69Y"/>
                      </a:cxn>
                      <a:cxn ang="0">
                        <a:pos x="GluePoint70X" y="GluePoint70Y"/>
                      </a:cxn>
                      <a:cxn ang="0">
                        <a:pos x="GluePoint71X" y="GluePoint71Y"/>
                      </a:cxn>
                    </a:cxnLst>
                    <a:rect l="textAreaLeft" t="textAreaTop" r="textAreaRight" b="textAreaBottom"/>
                    <a:pathLst>
                      <a:path w="624202" h="615620">
                        <a:moveTo>
                          <a:pt x="624200" y="225611"/>
                        </a:moveTo>
                        <a:cubicBezTo>
                          <a:pt x="622869" y="184299"/>
                          <a:pt x="609376" y="144360"/>
                          <a:pt x="583946" y="111630"/>
                        </a:cubicBezTo>
                        <a:cubicBezTo>
                          <a:pt x="560095" y="80933"/>
                          <a:pt x="527133" y="57107"/>
                          <a:pt x="489906" y="45649"/>
                        </a:cubicBezTo>
                        <a:cubicBezTo>
                          <a:pt x="485788" y="44384"/>
                          <a:pt x="481671" y="43276"/>
                          <a:pt x="477529" y="42325"/>
                        </a:cubicBezTo>
                        <a:cubicBezTo>
                          <a:pt x="452984" y="32057"/>
                          <a:pt x="426396" y="26311"/>
                          <a:pt x="400023" y="24683"/>
                        </a:cubicBezTo>
                        <a:cubicBezTo>
                          <a:pt x="361547" y="22302"/>
                          <a:pt x="321360" y="27899"/>
                          <a:pt x="285025" y="42168"/>
                        </a:cubicBezTo>
                        <a:cubicBezTo>
                          <a:pt x="277122" y="31454"/>
                          <a:pt x="262290" y="25766"/>
                          <a:pt x="249509" y="24931"/>
                        </a:cubicBezTo>
                        <a:cubicBezTo>
                          <a:pt x="246764" y="24749"/>
                          <a:pt x="247798" y="24633"/>
                          <a:pt x="245061" y="24832"/>
                        </a:cubicBezTo>
                        <a:cubicBezTo>
                          <a:pt x="243862" y="22227"/>
                          <a:pt x="242118" y="21698"/>
                          <a:pt x="240407" y="20508"/>
                        </a:cubicBezTo>
                        <a:cubicBezTo>
                          <a:pt x="220003" y="6346"/>
                          <a:pt x="195705" y="-1318"/>
                          <a:pt x="170755" y="187"/>
                        </a:cubicBezTo>
                        <a:cubicBezTo>
                          <a:pt x="145316" y="1716"/>
                          <a:pt x="120895" y="10852"/>
                          <a:pt x="98837" y="23252"/>
                        </a:cubicBezTo>
                        <a:cubicBezTo>
                          <a:pt x="78938" y="34438"/>
                          <a:pt x="59907" y="47765"/>
                          <a:pt x="45315" y="65507"/>
                        </a:cubicBezTo>
                        <a:cubicBezTo>
                          <a:pt x="32534" y="81041"/>
                          <a:pt x="22993" y="98791"/>
                          <a:pt x="16082" y="117648"/>
                        </a:cubicBezTo>
                        <a:cubicBezTo>
                          <a:pt x="-17087" y="208109"/>
                          <a:pt x="7798" y="309458"/>
                          <a:pt x="30343" y="399158"/>
                        </a:cubicBezTo>
                        <a:cubicBezTo>
                          <a:pt x="45389" y="459046"/>
                          <a:pt x="61320" y="519150"/>
                          <a:pt x="64975" y="581030"/>
                        </a:cubicBezTo>
                        <a:cubicBezTo>
                          <a:pt x="53764" y="588165"/>
                          <a:pt x="42322" y="595043"/>
                          <a:pt x="32699" y="604303"/>
                        </a:cubicBezTo>
                        <a:cubicBezTo>
                          <a:pt x="28466" y="608379"/>
                          <a:pt x="31790" y="615422"/>
                          <a:pt x="37370" y="615579"/>
                        </a:cubicBezTo>
                        <a:cubicBezTo>
                          <a:pt x="81054" y="616778"/>
                          <a:pt x="120357" y="591365"/>
                          <a:pt x="139529" y="553203"/>
                        </a:cubicBezTo>
                        <a:cubicBezTo>
                          <a:pt x="153741" y="573077"/>
                          <a:pt x="177079" y="584718"/>
                          <a:pt x="202212" y="581725"/>
                        </a:cubicBezTo>
                        <a:cubicBezTo>
                          <a:pt x="206453" y="581221"/>
                          <a:pt x="210132" y="576888"/>
                          <a:pt x="207428" y="572639"/>
                        </a:cubicBezTo>
                        <a:cubicBezTo>
                          <a:pt x="201625" y="563512"/>
                          <a:pt x="194614" y="554773"/>
                          <a:pt x="190993" y="544654"/>
                        </a:cubicBezTo>
                        <a:cubicBezTo>
                          <a:pt x="221772" y="556683"/>
                          <a:pt x="256817" y="539033"/>
                          <a:pt x="280619" y="518315"/>
                        </a:cubicBezTo>
                        <a:cubicBezTo>
                          <a:pt x="283248" y="520299"/>
                          <a:pt x="285893" y="521431"/>
                          <a:pt x="289812" y="522432"/>
                        </a:cubicBezTo>
                        <a:cubicBezTo>
                          <a:pt x="293012" y="523250"/>
                          <a:pt x="296393" y="520258"/>
                          <a:pt x="295335" y="516909"/>
                        </a:cubicBezTo>
                        <a:cubicBezTo>
                          <a:pt x="293565" y="511321"/>
                          <a:pt x="291829" y="508369"/>
                          <a:pt x="287638" y="504054"/>
                        </a:cubicBezTo>
                        <a:cubicBezTo>
                          <a:pt x="284281" y="500606"/>
                          <a:pt x="281007" y="497084"/>
                          <a:pt x="277825" y="493471"/>
                        </a:cubicBezTo>
                        <a:cubicBezTo>
                          <a:pt x="270690" y="485378"/>
                          <a:pt x="264076" y="476862"/>
                          <a:pt x="257900" y="468016"/>
                        </a:cubicBezTo>
                        <a:cubicBezTo>
                          <a:pt x="251898" y="459418"/>
                          <a:pt x="246186" y="450581"/>
                          <a:pt x="240928" y="441503"/>
                        </a:cubicBezTo>
                        <a:cubicBezTo>
                          <a:pt x="238282" y="436940"/>
                          <a:pt x="235827" y="432277"/>
                          <a:pt x="233181" y="427722"/>
                        </a:cubicBezTo>
                        <a:cubicBezTo>
                          <a:pt x="230775" y="423588"/>
                          <a:pt x="228518" y="418322"/>
                          <a:pt x="224228" y="415957"/>
                        </a:cubicBezTo>
                        <a:cubicBezTo>
                          <a:pt x="221979" y="414717"/>
                          <a:pt x="218755" y="415751"/>
                          <a:pt x="218143" y="418429"/>
                        </a:cubicBezTo>
                        <a:cubicBezTo>
                          <a:pt x="218060" y="418809"/>
                          <a:pt x="208718" y="419190"/>
                          <a:pt x="204510" y="419446"/>
                        </a:cubicBezTo>
                        <a:cubicBezTo>
                          <a:pt x="200682" y="419678"/>
                          <a:pt x="196780" y="419661"/>
                          <a:pt x="192977" y="419140"/>
                        </a:cubicBezTo>
                        <a:cubicBezTo>
                          <a:pt x="186487" y="418239"/>
                          <a:pt x="180163" y="415957"/>
                          <a:pt x="174781" y="412187"/>
                        </a:cubicBezTo>
                        <a:cubicBezTo>
                          <a:pt x="162347" y="403474"/>
                          <a:pt x="157353" y="388014"/>
                          <a:pt x="156667" y="373447"/>
                        </a:cubicBezTo>
                        <a:cubicBezTo>
                          <a:pt x="155882" y="356664"/>
                          <a:pt x="161644" y="340477"/>
                          <a:pt x="175401" y="330118"/>
                        </a:cubicBezTo>
                        <a:cubicBezTo>
                          <a:pt x="183875" y="323736"/>
                          <a:pt x="193936" y="322107"/>
                          <a:pt x="203766" y="323785"/>
                        </a:cubicBezTo>
                        <a:cubicBezTo>
                          <a:pt x="204766" y="324017"/>
                          <a:pt x="205758" y="324281"/>
                          <a:pt x="206742" y="324571"/>
                        </a:cubicBezTo>
                        <a:cubicBezTo>
                          <a:pt x="232222" y="335202"/>
                          <a:pt x="243647" y="368792"/>
                          <a:pt x="264597" y="385798"/>
                        </a:cubicBezTo>
                        <a:cubicBezTo>
                          <a:pt x="270004" y="390188"/>
                          <a:pt x="276766" y="386021"/>
                          <a:pt x="275782" y="379284"/>
                        </a:cubicBezTo>
                        <a:cubicBezTo>
                          <a:pt x="268218" y="327737"/>
                          <a:pt x="237968" y="265203"/>
                          <a:pt x="267085" y="216360"/>
                        </a:cubicBezTo>
                        <a:cubicBezTo>
                          <a:pt x="269913" y="230224"/>
                          <a:pt x="270152" y="244849"/>
                          <a:pt x="273517" y="258482"/>
                        </a:cubicBezTo>
                        <a:cubicBezTo>
                          <a:pt x="274600" y="262864"/>
                          <a:pt x="279867" y="264740"/>
                          <a:pt x="283636" y="262599"/>
                        </a:cubicBezTo>
                        <a:cubicBezTo>
                          <a:pt x="323104" y="240244"/>
                          <a:pt x="367153" y="231018"/>
                          <a:pt x="412168" y="229571"/>
                        </a:cubicBezTo>
                        <a:cubicBezTo>
                          <a:pt x="455910" y="228157"/>
                          <a:pt x="499512" y="232878"/>
                          <a:pt x="543180" y="234490"/>
                        </a:cubicBezTo>
                        <a:cubicBezTo>
                          <a:pt x="558913" y="235069"/>
                          <a:pt x="574654" y="235234"/>
                          <a:pt x="590370" y="234540"/>
                        </a:cubicBezTo>
                        <a:cubicBezTo>
                          <a:pt x="590089" y="242567"/>
                          <a:pt x="590444" y="250587"/>
                          <a:pt x="591569" y="258862"/>
                        </a:cubicBezTo>
                        <a:cubicBezTo>
                          <a:pt x="593106" y="270197"/>
                          <a:pt x="595644" y="281341"/>
                          <a:pt x="597835" y="292551"/>
                        </a:cubicBezTo>
                        <a:cubicBezTo>
                          <a:pt x="603614" y="322231"/>
                          <a:pt x="606210" y="351985"/>
                          <a:pt x="604590" y="382218"/>
                        </a:cubicBezTo>
                        <a:cubicBezTo>
                          <a:pt x="601382" y="441875"/>
                          <a:pt x="583367" y="506600"/>
                          <a:pt x="533755" y="544224"/>
                        </a:cubicBezTo>
                        <a:cubicBezTo>
                          <a:pt x="518767" y="555592"/>
                          <a:pt x="501620" y="565703"/>
                          <a:pt x="483341" y="570630"/>
                        </a:cubicBezTo>
                        <a:cubicBezTo>
                          <a:pt x="461731" y="576467"/>
                          <a:pt x="439401" y="574425"/>
                          <a:pt x="417385" y="575318"/>
                        </a:cubicBezTo>
                        <a:cubicBezTo>
                          <a:pt x="412763" y="575508"/>
                          <a:pt x="411697" y="582122"/>
                          <a:pt x="416285" y="583453"/>
                        </a:cubicBezTo>
                        <a:cubicBezTo>
                          <a:pt x="435895" y="589165"/>
                          <a:pt x="458630" y="588231"/>
                          <a:pt x="478712" y="585429"/>
                        </a:cubicBezTo>
                        <a:cubicBezTo>
                          <a:pt x="495180" y="583130"/>
                          <a:pt x="511095" y="575417"/>
                          <a:pt x="525232" y="566976"/>
                        </a:cubicBezTo>
                        <a:cubicBezTo>
                          <a:pt x="553390" y="550160"/>
                          <a:pt x="576291" y="526739"/>
                          <a:pt x="591296" y="497498"/>
                        </a:cubicBezTo>
                        <a:cubicBezTo>
                          <a:pt x="620397" y="440784"/>
                          <a:pt x="625919" y="371306"/>
                          <a:pt x="616197" y="309020"/>
                        </a:cubicBezTo>
                        <a:cubicBezTo>
                          <a:pt x="613816" y="293791"/>
                          <a:pt x="610335" y="278786"/>
                          <a:pt x="607715" y="263608"/>
                        </a:cubicBezTo>
                        <a:cubicBezTo>
                          <a:pt x="606003" y="253695"/>
                          <a:pt x="604986" y="243683"/>
                          <a:pt x="603879" y="233688"/>
                        </a:cubicBezTo>
                        <a:cubicBezTo>
                          <a:pt x="608393" y="233333"/>
                          <a:pt x="612915" y="232928"/>
                          <a:pt x="617420" y="232398"/>
                        </a:cubicBezTo>
                        <a:cubicBezTo>
                          <a:pt x="620959" y="231985"/>
                          <a:pt x="624324" y="229629"/>
                          <a:pt x="624200" y="225611"/>
                        </a:cubicBezTo>
                        <a:close/>
                        <a:moveTo>
                          <a:pt x="262762" y="38861"/>
                        </a:moveTo>
                        <a:cubicBezTo>
                          <a:pt x="267556" y="40556"/>
                          <a:pt x="271641" y="43301"/>
                          <a:pt x="275766" y="46029"/>
                        </a:cubicBezTo>
                        <a:cubicBezTo>
                          <a:pt x="266779" y="50005"/>
                          <a:pt x="258066" y="54536"/>
                          <a:pt x="249716" y="59637"/>
                        </a:cubicBezTo>
                        <a:cubicBezTo>
                          <a:pt x="224773" y="74882"/>
                          <a:pt x="203411" y="95070"/>
                          <a:pt x="186372" y="118508"/>
                        </a:cubicBezTo>
                        <a:cubicBezTo>
                          <a:pt x="185851" y="118996"/>
                          <a:pt x="185371" y="119442"/>
                          <a:pt x="184925" y="119856"/>
                        </a:cubicBezTo>
                        <a:cubicBezTo>
                          <a:pt x="182602" y="116193"/>
                          <a:pt x="178915" y="113688"/>
                          <a:pt x="177013" y="109563"/>
                        </a:cubicBezTo>
                        <a:cubicBezTo>
                          <a:pt x="175269" y="105777"/>
                          <a:pt x="174723" y="101651"/>
                          <a:pt x="174913" y="97509"/>
                        </a:cubicBezTo>
                        <a:cubicBezTo>
                          <a:pt x="175360" y="87638"/>
                          <a:pt x="180254" y="78247"/>
                          <a:pt x="185859" y="70343"/>
                        </a:cubicBezTo>
                        <a:cubicBezTo>
                          <a:pt x="198781" y="52147"/>
                          <a:pt x="220946" y="36869"/>
                          <a:pt x="243771" y="36009"/>
                        </a:cubicBezTo>
                        <a:cubicBezTo>
                          <a:pt x="250212" y="35777"/>
                          <a:pt x="256677" y="36712"/>
                          <a:pt x="262762" y="3886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252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defTabSz="914400">
                      <a:lnSpc>
                        <a:spcPct val="100000"/>
                      </a:lnSpc>
                    </a:pPr>
                    <a:endParaRPr b="0" lang="nl-NL" sz="1800" strike="noStrike" u="none">
                      <a:solidFill>
                        <a:schemeClr val="dk1"/>
                      </a:solidFill>
                      <a:effectLst/>
                      <a:uFillTx/>
                      <a:latin typeface="Aptos"/>
                    </a:endParaRPr>
                  </a:p>
                </p:txBody>
              </p:sp>
              <p:grpSp>
                <p:nvGrpSpPr>
                  <p:cNvPr id="563" name="Afbeelding 178"/>
                  <p:cNvGrpSpPr/>
                  <p:nvPr/>
                </p:nvGrpSpPr>
                <p:grpSpPr>
                  <a:xfrm>
                    <a:off x="5661360" y="2810880"/>
                    <a:ext cx="390600" cy="181080"/>
                    <a:chOff x="5661360" y="2810880"/>
                    <a:chExt cx="390600" cy="181080"/>
                  </a:xfrm>
                </p:grpSpPr>
                <p:sp>
                  <p:nvSpPr>
                    <p:cNvPr id="564" name="Freeform 44"/>
                    <p:cNvSpPr/>
                    <p:nvPr/>
                  </p:nvSpPr>
                  <p:spPr>
                    <a:xfrm>
                      <a:off x="5661360" y="2811600"/>
                      <a:ext cx="39960" cy="180360"/>
                    </a:xfrm>
                    <a:custGeom>
                      <a:avLst/>
                      <a:gdLst>
                        <a:gd name="textAreaLeft" fmla="*/ 0 w 39960"/>
                        <a:gd name="textAreaRight" fmla="*/ 41760 w 39960"/>
                        <a:gd name="textAreaTop" fmla="*/ 0 h 180360"/>
                        <a:gd name="textAreaBottom" fmla="*/ 182160 h 180360"/>
                        <a:gd name="GluePoint1X" fmla="*/ 37810 w 41599"/>
                        <a:gd name="GluePoint1Y" fmla="*/ 669 h 182016"/>
                        <a:gd name="GluePoint2X" fmla="*/ 13439 w 41599"/>
                        <a:gd name="GluePoint2Y" fmla="*/ 40319 h 182016"/>
                        <a:gd name="GluePoint3X" fmla="*/ 1823 w 41599"/>
                        <a:gd name="GluePoint3Y" fmla="*/ 87062 h 182016"/>
                        <a:gd name="GluePoint4X" fmla="*/ 1112 w 41599"/>
                        <a:gd name="GluePoint4Y" fmla="*/ 135376 h 182016"/>
                        <a:gd name="GluePoint5X" fmla="*/ 13992 w 41599"/>
                        <a:gd name="GluePoint5Y" fmla="*/ 180160 h 182016"/>
                        <a:gd name="GluePoint6X" fmla="*/ 21160 w 41599"/>
                        <a:gd name="GluePoint6Y" fmla="*/ 177134 h 182016"/>
                        <a:gd name="GluePoint7X" fmla="*/ 12174 w 41599"/>
                        <a:gd name="GluePoint7Y" fmla="*/ 134467 h 182016"/>
                        <a:gd name="GluePoint8X" fmla="*/ 12744 w 41599"/>
                        <a:gd name="GluePoint8Y" fmla="*/ 88930 h 182016"/>
                        <a:gd name="GluePoint9X" fmla="*/ 23244 w 41599"/>
                        <a:gd name="GluePoint9Y" fmla="*/ 44924 h 182016"/>
                        <a:gd name="GluePoint10X" fmla="*/ 41382 w 41599"/>
                        <a:gd name="GluePoint10Y" fmla="*/ 3414 h 182016"/>
                        <a:gd name="GluePoint11X" fmla="*/ 37810 w 41599"/>
                        <a:gd name="GluePoint11Y" fmla="*/ 669 h 182016"/>
                        <a:gd name="GluePoint12X" fmla="*/ 37810 w 41599"/>
                        <a:gd name="GluePoint12Y" fmla="*/ 669 h 182016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  <a:cxn ang="0">
                          <a:pos x="GluePoint7X" y="GluePoint7Y"/>
                        </a:cxn>
                        <a:cxn ang="0">
                          <a:pos x="GluePoint8X" y="GluePoint8Y"/>
                        </a:cxn>
                        <a:cxn ang="0">
                          <a:pos x="GluePoint9X" y="GluePoint9Y"/>
                        </a:cxn>
                        <a:cxn ang="0">
                          <a:pos x="GluePoint10X" y="GluePoint10Y"/>
                        </a:cxn>
                        <a:cxn ang="0">
                          <a:pos x="GluePoint11X" y="GluePoint11Y"/>
                        </a:cxn>
                        <a:cxn ang="0">
                          <a:pos x="GluePoint12X" y="GluePoint12Y"/>
                        </a:cxn>
                      </a:cxnLst>
                      <a:rect l="textAreaLeft" t="textAreaTop" r="textAreaRight" b="textAreaBottom"/>
                      <a:pathLst>
                        <a:path w="41599" h="182016">
                          <a:moveTo>
                            <a:pt x="37810" y="669"/>
                          </a:moveTo>
                          <a:cubicBezTo>
                            <a:pt x="26302" y="11284"/>
                            <a:pt x="19159" y="25967"/>
                            <a:pt x="13439" y="40319"/>
                          </a:cubicBezTo>
                          <a:cubicBezTo>
                            <a:pt x="7470" y="55274"/>
                            <a:pt x="3898" y="71123"/>
                            <a:pt x="1823" y="87062"/>
                          </a:cubicBezTo>
                          <a:cubicBezTo>
                            <a:pt x="-260" y="103076"/>
                            <a:pt x="-641" y="119313"/>
                            <a:pt x="1112" y="135376"/>
                          </a:cubicBezTo>
                          <a:cubicBezTo>
                            <a:pt x="2765" y="150547"/>
                            <a:pt x="5155" y="167362"/>
                            <a:pt x="13992" y="180160"/>
                          </a:cubicBezTo>
                          <a:cubicBezTo>
                            <a:pt x="16572" y="183889"/>
                            <a:pt x="21954" y="181549"/>
                            <a:pt x="21160" y="177134"/>
                          </a:cubicBezTo>
                          <a:cubicBezTo>
                            <a:pt x="18597" y="162757"/>
                            <a:pt x="13703" y="149100"/>
                            <a:pt x="12174" y="134467"/>
                          </a:cubicBezTo>
                          <a:cubicBezTo>
                            <a:pt x="10595" y="119354"/>
                            <a:pt x="10834" y="104002"/>
                            <a:pt x="12744" y="88930"/>
                          </a:cubicBezTo>
                          <a:cubicBezTo>
                            <a:pt x="14637" y="73925"/>
                            <a:pt x="18391" y="59234"/>
                            <a:pt x="23244" y="44924"/>
                          </a:cubicBezTo>
                          <a:cubicBezTo>
                            <a:pt x="28121" y="30530"/>
                            <a:pt x="35289" y="17270"/>
                            <a:pt x="41382" y="3414"/>
                          </a:cubicBezTo>
                          <a:cubicBezTo>
                            <a:pt x="42366" y="1140"/>
                            <a:pt x="39811" y="-1175"/>
                            <a:pt x="37810" y="669"/>
                          </a:cubicBezTo>
                          <a:lnTo>
                            <a:pt x="37810" y="66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565" name="Freeform 45"/>
                    <p:cNvSpPr/>
                    <p:nvPr/>
                  </p:nvSpPr>
                  <p:spPr>
                    <a:xfrm>
                      <a:off x="5883480" y="2810880"/>
                      <a:ext cx="26640" cy="97920"/>
                    </a:xfrm>
                    <a:custGeom>
                      <a:avLst/>
                      <a:gdLst>
                        <a:gd name="textAreaLeft" fmla="*/ 0 w 26640"/>
                        <a:gd name="textAreaRight" fmla="*/ 28440 w 26640"/>
                        <a:gd name="textAreaTop" fmla="*/ 0 h 97920"/>
                        <a:gd name="textAreaBottom" fmla="*/ 99720 h 97920"/>
                        <a:gd name="GluePoint1X" fmla="*/ 318 w 28564"/>
                        <a:gd name="GluePoint1Y" fmla="*/ 2938 h 99604"/>
                        <a:gd name="GluePoint2X" fmla="*/ 17638 w 28564"/>
                        <a:gd name="GluePoint2Y" fmla="*/ 46788 h 99604"/>
                        <a:gd name="GluePoint3X" fmla="*/ 20515 w 28564"/>
                        <a:gd name="GluePoint3Y" fmla="*/ 96681 h 99604"/>
                        <a:gd name="GluePoint4X" fmla="*/ 26335 w 28564"/>
                        <a:gd name="GluePoint4Y" fmla="*/ 97466 h 99604"/>
                        <a:gd name="GluePoint5X" fmla="*/ 24748 w 28564"/>
                        <a:gd name="GluePoint5Y" fmla="*/ 44828 h 99604"/>
                        <a:gd name="GluePoint6X" fmla="*/ 3402 w 28564"/>
                        <a:gd name="GluePoint6Y" fmla="*/ 565 h 99604"/>
                        <a:gd name="GluePoint7X" fmla="*/ 318 w 28564"/>
                        <a:gd name="GluePoint7Y" fmla="*/ 2938 h 99604"/>
                        <a:gd name="GluePoint8X" fmla="*/ 318 w 28564"/>
                        <a:gd name="GluePoint8Y" fmla="*/ 2938 h 99604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  <a:cxn ang="0">
                          <a:pos x="GluePoint7X" y="GluePoint7Y"/>
                        </a:cxn>
                        <a:cxn ang="0">
                          <a:pos x="GluePoint8X" y="GluePoint8Y"/>
                        </a:cxn>
                      </a:cxnLst>
                      <a:rect l="textAreaLeft" t="textAreaTop" r="textAreaRight" b="textAreaBottom"/>
                      <a:pathLst>
                        <a:path w="28564" h="99604">
                          <a:moveTo>
                            <a:pt x="318" y="2938"/>
                          </a:moveTo>
                          <a:cubicBezTo>
                            <a:pt x="9363" y="16166"/>
                            <a:pt x="14910" y="31030"/>
                            <a:pt x="17638" y="46788"/>
                          </a:cubicBezTo>
                          <a:cubicBezTo>
                            <a:pt x="20515" y="63397"/>
                            <a:pt x="18448" y="80105"/>
                            <a:pt x="20515" y="96681"/>
                          </a:cubicBezTo>
                          <a:cubicBezTo>
                            <a:pt x="20895" y="99748"/>
                            <a:pt x="25459" y="100996"/>
                            <a:pt x="26335" y="97466"/>
                          </a:cubicBezTo>
                          <a:cubicBezTo>
                            <a:pt x="30502" y="80791"/>
                            <a:pt x="28162" y="61487"/>
                            <a:pt x="24748" y="44828"/>
                          </a:cubicBezTo>
                          <a:cubicBezTo>
                            <a:pt x="21400" y="28525"/>
                            <a:pt x="14926" y="12792"/>
                            <a:pt x="3402" y="565"/>
                          </a:cubicBezTo>
                          <a:cubicBezTo>
                            <a:pt x="1905" y="-1030"/>
                            <a:pt x="-955" y="1069"/>
                            <a:pt x="318" y="2938"/>
                          </a:cubicBezTo>
                          <a:lnTo>
                            <a:pt x="318" y="29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566" name="Freeform 46"/>
                    <p:cNvSpPr/>
                    <p:nvPr/>
                  </p:nvSpPr>
                  <p:spPr>
                    <a:xfrm>
                      <a:off x="5955120" y="2817360"/>
                      <a:ext cx="28800" cy="90000"/>
                    </a:xfrm>
                    <a:custGeom>
                      <a:avLst/>
                      <a:gdLst>
                        <a:gd name="textAreaLeft" fmla="*/ 0 w 28800"/>
                        <a:gd name="textAreaRight" fmla="*/ 30600 w 28800"/>
                        <a:gd name="textAreaTop" fmla="*/ 0 h 90000"/>
                        <a:gd name="textAreaBottom" fmla="*/ 91800 h 90000"/>
                        <a:gd name="GluePoint1X" fmla="*/ 690 w 30488"/>
                        <a:gd name="GluePoint1Y" fmla="*/ 5157 h 91721"/>
                        <a:gd name="GluePoint2X" fmla="*/ 17928 w 30488"/>
                        <a:gd name="GluePoint2Y" fmla="*/ 45245 h 91721"/>
                        <a:gd name="GluePoint3X" fmla="*/ 20052 w 30488"/>
                        <a:gd name="GluePoint3Y" fmla="*/ 67955 h 91721"/>
                        <a:gd name="GluePoint4X" fmla="*/ 21491 w 30488"/>
                        <a:gd name="GluePoint4Y" fmla="*/ 89277 h 91721"/>
                        <a:gd name="GluePoint5X" fmla="*/ 28130 w 30488"/>
                        <a:gd name="GluePoint5Y" fmla="*/ 89277 h 91721"/>
                        <a:gd name="GluePoint6X" fmla="*/ 29998 w 30488"/>
                        <a:gd name="GluePoint6Y" fmla="*/ 64409 h 91721"/>
                        <a:gd name="GluePoint7X" fmla="*/ 26658 w 30488"/>
                        <a:gd name="GluePoint7Y" fmla="*/ 40078 h 91721"/>
                        <a:gd name="GluePoint8X" fmla="*/ 4212 w 30488"/>
                        <a:gd name="GluePoint8Y" fmla="*/ 577 h 91721"/>
                        <a:gd name="GluePoint9X" fmla="*/ 690 w 30488"/>
                        <a:gd name="GluePoint9Y" fmla="*/ 5157 h 91721"/>
                        <a:gd name="GluePoint10X" fmla="*/ 690 w 30488"/>
                        <a:gd name="GluePoint10Y" fmla="*/ 5157 h 91721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  <a:cxn ang="0">
                          <a:pos x="GluePoint7X" y="GluePoint7Y"/>
                        </a:cxn>
                        <a:cxn ang="0">
                          <a:pos x="GluePoint8X" y="GluePoint8Y"/>
                        </a:cxn>
                        <a:cxn ang="0">
                          <a:pos x="GluePoint9X" y="GluePoint9Y"/>
                        </a:cxn>
                        <a:cxn ang="0">
                          <a:pos x="GluePoint10X" y="GluePoint10Y"/>
                        </a:cxn>
                      </a:cxnLst>
                      <a:rect l="textAreaLeft" t="textAreaTop" r="textAreaRight" b="textAreaBottom"/>
                      <a:pathLst>
                        <a:path w="30488" h="91721">
                          <a:moveTo>
                            <a:pt x="690" y="5157"/>
                          </a:moveTo>
                          <a:cubicBezTo>
                            <a:pt x="10429" y="16516"/>
                            <a:pt x="15332" y="30711"/>
                            <a:pt x="17928" y="45245"/>
                          </a:cubicBezTo>
                          <a:cubicBezTo>
                            <a:pt x="19267" y="52735"/>
                            <a:pt x="19870" y="60349"/>
                            <a:pt x="20052" y="67955"/>
                          </a:cubicBezTo>
                          <a:cubicBezTo>
                            <a:pt x="20218" y="74982"/>
                            <a:pt x="19498" y="82439"/>
                            <a:pt x="21491" y="89277"/>
                          </a:cubicBezTo>
                          <a:cubicBezTo>
                            <a:pt x="22524" y="92823"/>
                            <a:pt x="26881" y="92236"/>
                            <a:pt x="28130" y="89277"/>
                          </a:cubicBezTo>
                          <a:cubicBezTo>
                            <a:pt x="31329" y="81687"/>
                            <a:pt x="30519" y="72420"/>
                            <a:pt x="29998" y="64409"/>
                          </a:cubicBezTo>
                          <a:cubicBezTo>
                            <a:pt x="29469" y="56249"/>
                            <a:pt x="28444" y="48064"/>
                            <a:pt x="26658" y="40078"/>
                          </a:cubicBezTo>
                          <a:cubicBezTo>
                            <a:pt x="23293" y="24998"/>
                            <a:pt x="16679" y="10183"/>
                            <a:pt x="4212" y="577"/>
                          </a:cubicBezTo>
                          <a:cubicBezTo>
                            <a:pt x="1451" y="-1573"/>
                            <a:pt x="-1327" y="2809"/>
                            <a:pt x="690" y="5157"/>
                          </a:cubicBezTo>
                          <a:lnTo>
                            <a:pt x="690" y="51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  <p:sp>
                  <p:nvSpPr>
                    <p:cNvPr id="567" name="Freeform 47"/>
                    <p:cNvSpPr/>
                    <p:nvPr/>
                  </p:nvSpPr>
                  <p:spPr>
                    <a:xfrm>
                      <a:off x="6033240" y="2837880"/>
                      <a:ext cx="18720" cy="77760"/>
                    </a:xfrm>
                    <a:custGeom>
                      <a:avLst/>
                      <a:gdLst>
                        <a:gd name="textAreaLeft" fmla="*/ 0 w 18720"/>
                        <a:gd name="textAreaRight" fmla="*/ 20520 w 18720"/>
                        <a:gd name="textAreaTop" fmla="*/ 0 h 77760"/>
                        <a:gd name="textAreaBottom" fmla="*/ 79560 h 77760"/>
                        <a:gd name="GluePoint1X" fmla="*/ 148 w 20346"/>
                        <a:gd name="GluePoint1Y" fmla="*/ 2672 h 79469"/>
                        <a:gd name="GluePoint2X" fmla="*/ 10812 w 20346"/>
                        <a:gd name="GluePoint2Y" fmla="*/ 36535 h 79469"/>
                        <a:gd name="GluePoint3X" fmla="*/ 8655 w 20346"/>
                        <a:gd name="GluePoint3Y" fmla="*/ 74961 h 79469"/>
                        <a:gd name="GluePoint4X" fmla="*/ 15798 w 20346"/>
                        <a:gd name="GluePoint4Y" fmla="*/ 76929 h 79469"/>
                        <a:gd name="GluePoint5X" fmla="*/ 4124 w 20346"/>
                        <a:gd name="GluePoint5Y" fmla="*/ 985 h 79469"/>
                        <a:gd name="GluePoint6X" fmla="*/ 148 w 20346"/>
                        <a:gd name="GluePoint6Y" fmla="*/ 2672 h 79469"/>
                        <a:gd name="GluePoint7X" fmla="*/ 148 w 20346"/>
                        <a:gd name="GluePoint7Y" fmla="*/ 2672 h 79469"/>
                      </a:gdLst>
                      <a:ahLst/>
                      <a:cxnLst>
                        <a:cxn ang="0">
                          <a:pos x="GluePoint1X" y="GluePoint1Y"/>
                        </a:cxn>
                        <a:cxn ang="0">
                          <a:pos x="GluePoint2X" y="GluePoint2Y"/>
                        </a:cxn>
                        <a:cxn ang="0">
                          <a:pos x="GluePoint3X" y="GluePoint3Y"/>
                        </a:cxn>
                        <a:cxn ang="0">
                          <a:pos x="GluePoint4X" y="GluePoint4Y"/>
                        </a:cxn>
                        <a:cxn ang="0">
                          <a:pos x="GluePoint5X" y="GluePoint5Y"/>
                        </a:cxn>
                        <a:cxn ang="0">
                          <a:pos x="GluePoint6X" y="GluePoint6Y"/>
                        </a:cxn>
                        <a:cxn ang="0">
                          <a:pos x="GluePoint7X" y="GluePoint7Y"/>
                        </a:cxn>
                      </a:cxnLst>
                      <a:rect l="textAreaLeft" t="textAreaTop" r="textAreaRight" b="textAreaBottom"/>
                      <a:pathLst>
                        <a:path w="20346" h="79469">
                          <a:moveTo>
                            <a:pt x="148" y="2672"/>
                          </a:moveTo>
                          <a:cubicBezTo>
                            <a:pt x="4422" y="13676"/>
                            <a:pt x="8770" y="24861"/>
                            <a:pt x="10812" y="36535"/>
                          </a:cubicBezTo>
                          <a:cubicBezTo>
                            <a:pt x="13069" y="49473"/>
                            <a:pt x="11705" y="62262"/>
                            <a:pt x="8655" y="74961"/>
                          </a:cubicBezTo>
                          <a:cubicBezTo>
                            <a:pt x="7514" y="79715"/>
                            <a:pt x="14045" y="81244"/>
                            <a:pt x="15798" y="76929"/>
                          </a:cubicBezTo>
                          <a:cubicBezTo>
                            <a:pt x="26032" y="51821"/>
                            <a:pt x="17633" y="23175"/>
                            <a:pt x="4124" y="985"/>
                          </a:cubicBezTo>
                          <a:cubicBezTo>
                            <a:pt x="2909" y="-1024"/>
                            <a:pt x="-778" y="291"/>
                            <a:pt x="148" y="2672"/>
                          </a:cubicBezTo>
                          <a:lnTo>
                            <a:pt x="148" y="267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252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560" bIns="345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nl-NL" sz="1800" strike="noStrike" u="none">
                        <a:solidFill>
                          <a:schemeClr val="dk1"/>
                        </a:solidFill>
                        <a:effectLst/>
                        <a:uFillTx/>
                        <a:latin typeface="Aptos"/>
                      </a:endParaRPr>
                    </a:p>
                  </p:txBody>
                </p:sp>
              </p:grpSp>
            </p:grpSp>
          </p:grpSp>
        </p:grpSp>
        <p:pic>
          <p:nvPicPr>
            <p:cNvPr id="568" name="Afbeelding 237" descr="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>
            <a:xfrm>
              <a:off x="5853960" y="2956320"/>
              <a:ext cx="248040" cy="29520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569" name="Afbeelding 239" descr="illustratie van een bril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5605200" y="2951640"/>
            <a:ext cx="550080" cy="185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0" name="Ovaal 165" descr="Kleine cirkel"/>
          <p:cNvSpPr/>
          <p:nvPr/>
        </p:nvSpPr>
        <p:spPr>
          <a:xfrm>
            <a:off x="608040" y="4735440"/>
            <a:ext cx="407880" cy="407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nl-N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571" name=""/>
          <p:cNvSpPr/>
          <p:nvPr/>
        </p:nvSpPr>
        <p:spPr>
          <a:xfrm>
            <a:off x="540000" y="1690200"/>
            <a:ext cx="4498560" cy="17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Самостійне та спільне навчання на практиці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Онлайн-навчання – допомога одне одному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Практика з клієнтами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nl-NL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Завдання / домашні роботи + іспити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/>
          </p:nvPr>
        </p:nvSpPr>
        <p:spPr>
          <a:xfrm>
            <a:off x="435600" y="664200"/>
            <a:ext cx="9459000" cy="473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Вступ: Про що ми поговоримо спочатку? Основні правила щодо: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Гігієна, безпечна робота / безпека на робочому місці, конфіденційність, спілкування через перекладну програму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Приходити вчасно, повідомляти про хворобу, дзвонити – попередньо узгоджувати відпустку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Представляти себе та домовлятися, що робитимете з клієнтом / координатором – виявляти, передавати інформацію, дотримуватися конфіденційності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Самостійна робота / стимулювання клієнта до самостійності, як робити більше без допомоги – як це організувати?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Взаємодія з родиною, колегами, керівниками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Програма перекладена на вашу мову – доступна онлайн, виконання домашніх завдань + як працювати разом з мовним тренером / іншими студентами – складання плану навчання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Tijdelijke aanduiding voor inhoud 8" descr="Afbeelding met persoon, kleding, overdekt, muur"/>
          <p:cNvPicPr/>
          <p:nvPr/>
        </p:nvPicPr>
        <p:blipFill>
          <a:blip r:embed="rId1"/>
          <a:stretch/>
        </p:blipFill>
        <p:spPr>
          <a:xfrm>
            <a:off x="3596040" y="2057760"/>
            <a:ext cx="4284360" cy="3207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4" name="Tijdelijke aanduiding voor inhoud 3" descr="Afbeelding met tekst, zwart-wit, schets, wit&#10;&#10;Door AI gegenereerde inhoud is mogelijk onjuist."/>
          <p:cNvPicPr/>
          <p:nvPr/>
        </p:nvPicPr>
        <p:blipFill>
          <a:blip r:embed="rId2"/>
          <a:stretch/>
        </p:blipFill>
        <p:spPr>
          <a:xfrm>
            <a:off x="8889840" y="4145760"/>
            <a:ext cx="1750680" cy="175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5" name="Tijdelijke aanduiding voor inhoud 8" descr="Afbeelding met hand, persoon, geel"/>
          <p:cNvPicPr/>
          <p:nvPr/>
        </p:nvPicPr>
        <p:blipFill>
          <a:blip r:embed="rId3"/>
          <a:stretch/>
        </p:blipFill>
        <p:spPr>
          <a:xfrm>
            <a:off x="8270640" y="1701360"/>
            <a:ext cx="3543840" cy="219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6" name="Afbeelding 12" descr=""/>
          <p:cNvPicPr/>
          <p:nvPr/>
        </p:nvPicPr>
        <p:blipFill>
          <a:blip r:embed="rId4"/>
          <a:stretch/>
        </p:blipFill>
        <p:spPr>
          <a:xfrm>
            <a:off x="411120" y="2486520"/>
            <a:ext cx="2794680" cy="3409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60000" y="274680"/>
            <a:ext cx="11212200" cy="9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21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Arial"/>
              </a:rPr>
              <a:t>Чому  ви можете навчитися як професійний працівник у сфері догляду відповідно до професійних правил та домовленостей?</a:t>
            </a:r>
            <a:endParaRPr b="0" lang="nl-N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78" name="Afbeelding 15" descr="Afbeelding met persoon, Menselijk gezicht, kleding, Bejaarde"/>
          <p:cNvPicPr/>
          <p:nvPr/>
        </p:nvPicPr>
        <p:blipFill>
          <a:blip r:embed="rId1"/>
          <a:stretch/>
        </p:blipFill>
        <p:spPr>
          <a:xfrm>
            <a:off x="409680" y="4865400"/>
            <a:ext cx="2617560" cy="1369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9" name="Afbeelding 18" descr="Afbeelding met ontwerp&#10;&#10;Door AI gegenereerde inhoud is mogelijk onjuist."/>
          <p:cNvPicPr/>
          <p:nvPr/>
        </p:nvPicPr>
        <p:blipFill>
          <a:blip r:embed="rId2"/>
          <a:stretch/>
        </p:blipFill>
        <p:spPr>
          <a:xfrm rot="5741400">
            <a:off x="651960" y="3016080"/>
            <a:ext cx="1017720" cy="101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0" name="Afbeelding 23" descr="Afbeelding met kleding, persoon, stoel, meubels&#10;&#10;Door AI gegenereerde inhoud is mogelijk onjuist."/>
          <p:cNvPicPr/>
          <p:nvPr/>
        </p:nvPicPr>
        <p:blipFill>
          <a:blip r:embed="rId3"/>
          <a:stretch/>
        </p:blipFill>
        <p:spPr>
          <a:xfrm>
            <a:off x="1719360" y="1657440"/>
            <a:ext cx="2074680" cy="15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1" name="Afbeelding 26" descr="Afbeelding met zwart-wit, gereedschap, ontwerp, kunst&#10;&#10;Door AI gegenereerde inhoud is mogelijk onjuist."/>
          <p:cNvPicPr/>
          <p:nvPr/>
        </p:nvPicPr>
        <p:blipFill>
          <a:blip r:embed="rId4"/>
          <a:stretch/>
        </p:blipFill>
        <p:spPr>
          <a:xfrm>
            <a:off x="3102840" y="2838240"/>
            <a:ext cx="1383840" cy="1383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2" name="Tijdelijke aanduiding voor inhoud 41" descr="beelding met Rietje, kop, verbruiksartikelen voor kantoor, overdekt"/>
          <p:cNvPicPr/>
          <p:nvPr/>
        </p:nvPicPr>
        <p:blipFill>
          <a:blip r:embed="rId5"/>
          <a:stretch/>
        </p:blipFill>
        <p:spPr>
          <a:xfrm>
            <a:off x="4996440" y="2000880"/>
            <a:ext cx="2645640" cy="1383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3" name="Afbeelding 44" descr="Afbeelding met groente, Natuurlijke voeding, produceren, Volwaardige voeding"/>
          <p:cNvPicPr/>
          <p:nvPr/>
        </p:nvPicPr>
        <p:blipFill>
          <a:blip r:embed="rId6"/>
          <a:stretch/>
        </p:blipFill>
        <p:spPr>
          <a:xfrm>
            <a:off x="4818600" y="4792320"/>
            <a:ext cx="2617560" cy="140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4" name="Afbeelding 46" descr="Afbeelding met tekening, schets, clipart, tekenfilm&#10;&#10;Door AI gegenereerde inhoud is mogelijk onjuist."/>
          <p:cNvPicPr/>
          <p:nvPr/>
        </p:nvPicPr>
        <p:blipFill>
          <a:blip r:embed="rId7"/>
          <a:stretch/>
        </p:blipFill>
        <p:spPr>
          <a:xfrm>
            <a:off x="7157880" y="2772360"/>
            <a:ext cx="1860840" cy="1860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5" name="Afbeelding 49" descr="Afbeelding met kamer, scène, ziekenhuiskamer, overdekt"/>
          <p:cNvPicPr/>
          <p:nvPr/>
        </p:nvPicPr>
        <p:blipFill>
          <a:blip r:embed="rId8"/>
          <a:stretch/>
        </p:blipFill>
        <p:spPr>
          <a:xfrm>
            <a:off x="8752320" y="5023080"/>
            <a:ext cx="3028320" cy="158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6" name="Afbeelding 51" descr="Afbeelding met overdekt, bank, muur, interieurontwerp"/>
          <p:cNvPicPr/>
          <p:nvPr/>
        </p:nvPicPr>
        <p:blipFill>
          <a:blip r:embed="rId9"/>
          <a:stretch/>
        </p:blipFill>
        <p:spPr>
          <a:xfrm>
            <a:off x="9198360" y="1595520"/>
            <a:ext cx="2477520" cy="1392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/>
          </p:nvPr>
        </p:nvSpPr>
        <p:spPr>
          <a:xfrm>
            <a:off x="304920" y="720000"/>
            <a:ext cx="11536920" cy="557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i="1" lang="nl-NL" sz="2400" strike="noStrike" u="sng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Структура програми для учасників COA: </a:t>
            </a:r>
            <a:endParaRPr b="0" lang="nl-N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1-й етап: субсидія – муніципалітет Гронінген, ESF 2 + Slim / IND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Орієнтація учасників: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Знайомство з тренером (T.T.er)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Пояснення програми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Орієнтація на робоче поле: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Вступ до роботи у сфері Huis.Hulp/Schoonmaak en Verzorging-verschillen in werk /домашньої допомоги / прибирання та догляду – відмінності у видах робіт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Робота як Thuishulp/zorg of Verpleeg/verzorgingshuis /домашній помічник / доглядальник або у будинку для літніх людей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Вимоги до працівників, компетенції, амбіції та умови праці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Орієнтація: система охорони здоров’я в Нідерландах: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Важливі теми: безпека, гігієна, конфіденційність, професіоналізм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Самостійна ініціатива: виявлення проблем, повідомлення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Онлайн-навчання з практикою на місці під керівництвом мовного тренера (COA-супровід):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Щотижнева практика онлайн протягом 6–8 занять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Підготовка до роботи у закладі / домашня допомога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Включає: мовну підготовку, взаємодію з клієнтами, модуль домашньої допомоги (+ мовна підготовка), EHBO, гігієна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Пропозиції щодо практичних навчально-робочих місць:</a:t>
            </a:r>
            <a:endParaRPr b="0" lang="nl-NL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nl-NL" sz="11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у клієнтів вдома або у закладах догляду / домашньої допомоги</a:t>
            </a:r>
            <a:endParaRPr b="0" lang="nl-NL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nl-NL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elkomDoc">
  <a:themeElements>
    <a:clrScheme name="Cartoon People Tutori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cf3d1c"/>
      </a:accent2>
      <a:accent3>
        <a:srgbClr val="d8aa7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 pitchFamily="0" charset="1"/>
        <a:ea typeface=""/>
        <a:cs typeface=""/>
      </a:majorFont>
      <a:minorFont>
        <a:latin typeface="Segoe U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Application>LibreOffice/25.8.1.1$Windows_X86_64 LibreOffice_project/54047653041915e595ad4e45cccea684809c77b5</Application>
  <AppVersion>15.0000</AppVersion>
  <Words>541</Words>
  <Paragraphs>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2025-06-11T18:51:24Z</dcterms:created>
  <dc:creator>Karstens BV</dc:creator>
  <dc:description/>
  <dc:language>nl-NL</dc:language>
  <cp:lastModifiedBy/>
  <dcterms:modified xsi:type="dcterms:W3CDTF">2025-09-10T11:37:21Z</dcterms:modified>
  <cp:revision>35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Breedbeeld</vt:lpwstr>
  </property>
  <property fmtid="{D5CDD505-2E9C-101B-9397-08002B2CF9AE}" pid="4" name="Slides">
    <vt:i4>8</vt:i4>
  </property>
</Properties>
</file>