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906000" cy="6858000" type="A4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E3F9"/>
    <a:srgbClr val="B7F0FB"/>
    <a:srgbClr val="9FEDFF"/>
    <a:srgbClr val="85D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59" autoAdjust="0"/>
    <p:restoredTop sz="92101" autoAdjust="0"/>
  </p:normalViewPr>
  <p:slideViewPr>
    <p:cSldViewPr snapToGrid="0">
      <p:cViewPr varScale="1">
        <p:scale>
          <a:sx n="50" d="100"/>
          <a:sy n="50" d="100"/>
        </p:scale>
        <p:origin x="1176" y="53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47E46-66DD-4EE9-8801-8BBA089AB10B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B70CE1-41D4-4D7A-8EA2-3406800876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246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B70CE1-41D4-4D7A-8EA2-340680087653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2692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B70CE1-41D4-4D7A-8EA2-340680087653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4799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49B3-7B32-44DB-A7F9-EF42DACD82BB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2F3BC-6EBD-422D-863C-4A6E428A9A21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hthoek 7"/>
          <p:cNvSpPr/>
          <p:nvPr userDrawn="1"/>
        </p:nvSpPr>
        <p:spPr>
          <a:xfrm>
            <a:off x="0" y="5670958"/>
            <a:ext cx="9906000" cy="1187042"/>
          </a:xfrm>
          <a:prstGeom prst="rect">
            <a:avLst/>
          </a:prstGeom>
          <a:solidFill>
            <a:srgbClr val="CBE3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170"/>
          <a:stretch/>
        </p:blipFill>
        <p:spPr>
          <a:xfrm>
            <a:off x="75501" y="5368954"/>
            <a:ext cx="1123174" cy="1489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142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49B3-7B32-44DB-A7F9-EF42DACD82BB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2F3BC-6EBD-422D-863C-4A6E428A9A2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511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49B3-7B32-44DB-A7F9-EF42DACD82BB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2F3BC-6EBD-422D-863C-4A6E428A9A2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8013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3688" y="1769542"/>
            <a:ext cx="7670028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3688" y="3598339"/>
            <a:ext cx="7670028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F2608-CAD0-4486-B701-F541F7C6394F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6DADC-BD9C-446D-9BCF-1F6F516258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5025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49B3-7B32-44DB-A7F9-EF42DACD82BB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2F3BC-6EBD-422D-863C-4A6E428A9A2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7165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49B3-7B32-44DB-A7F9-EF42DACD82BB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2F3BC-6EBD-422D-863C-4A6E428A9A2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986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49B3-7B32-44DB-A7F9-EF42DACD82BB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2F3BC-6EBD-422D-863C-4A6E428A9A2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30776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49B3-7B32-44DB-A7F9-EF42DACD82BB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2F3BC-6EBD-422D-863C-4A6E428A9A2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2687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49B3-7B32-44DB-A7F9-EF42DACD82BB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2F3BC-6EBD-422D-863C-4A6E428A9A2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8789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49B3-7B32-44DB-A7F9-EF42DACD82BB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2F3BC-6EBD-422D-863C-4A6E428A9A2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595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49B3-7B32-44DB-A7F9-EF42DACD82BB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2F3BC-6EBD-422D-863C-4A6E428A9A2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7455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49B3-7B32-44DB-A7F9-EF42DACD82BB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2F3BC-6EBD-422D-863C-4A6E428A9A2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003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349B3-7B32-44DB-A7F9-EF42DACD82BB}" type="datetimeFigureOut">
              <a:rPr lang="nl-NL" smtClean="0"/>
              <a:t>18-2-2021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2F3BC-6EBD-422D-863C-4A6E428A9A21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hthoek 6"/>
          <p:cNvSpPr/>
          <p:nvPr userDrawn="1"/>
        </p:nvSpPr>
        <p:spPr>
          <a:xfrm>
            <a:off x="0" y="5670958"/>
            <a:ext cx="9906000" cy="1187042"/>
          </a:xfrm>
          <a:prstGeom prst="rect">
            <a:avLst/>
          </a:prstGeom>
          <a:solidFill>
            <a:srgbClr val="CBE3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170"/>
          <a:stretch/>
        </p:blipFill>
        <p:spPr>
          <a:xfrm>
            <a:off x="75501" y="5368954"/>
            <a:ext cx="1123174" cy="1489046"/>
          </a:xfrm>
          <a:prstGeom prst="rect">
            <a:avLst/>
          </a:prstGeom>
        </p:spPr>
      </p:pic>
      <p:sp>
        <p:nvSpPr>
          <p:cNvPr id="10" name="Rechthoek 9"/>
          <p:cNvSpPr/>
          <p:nvPr userDrawn="1"/>
        </p:nvSpPr>
        <p:spPr>
          <a:xfrm>
            <a:off x="1" y="0"/>
            <a:ext cx="9906000" cy="6858000"/>
          </a:xfrm>
          <a:prstGeom prst="rect">
            <a:avLst/>
          </a:prstGeom>
          <a:noFill/>
          <a:ln w="101600">
            <a:solidFill>
              <a:srgbClr val="CBE3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0850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90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fde808f4-b9c6-4a62-9794-e634486fc45e" descr="Image">
            <a:extLst>
              <a:ext uri="{FF2B5EF4-FFF2-40B4-BE49-F238E27FC236}">
                <a16:creationId xmlns:a16="http://schemas.microsoft.com/office/drawing/2014/main" id="{2E6BAF12-696D-4DEF-AFBD-5E0F16DDCF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45" t="16084" r="3044" b="-2"/>
          <a:stretch/>
        </p:blipFill>
        <p:spPr bwMode="auto">
          <a:xfrm>
            <a:off x="20" y="10"/>
            <a:ext cx="9905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656867" y="-391136"/>
            <a:ext cx="4592270" cy="9906001"/>
          </a:xfrm>
          <a:prstGeom prst="rect">
            <a:avLst/>
          </a:prstGeom>
          <a:gradFill>
            <a:gsLst>
              <a:gs pos="35000">
                <a:schemeClr val="bg1">
                  <a:alpha val="46000"/>
                </a:schemeClr>
              </a:gs>
              <a:gs pos="21000">
                <a:schemeClr val="bg1">
                  <a:alpha val="3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8699" y="3091928"/>
            <a:ext cx="7376331" cy="2387600"/>
          </a:xfrm>
        </p:spPr>
        <p:txBody>
          <a:bodyPr>
            <a:normAutofit/>
          </a:bodyPr>
          <a:lstStyle/>
          <a:p>
            <a:pPr algn="l"/>
            <a:r>
              <a:rPr lang="nl-NL" sz="5900" dirty="0">
                <a:latin typeface="Arial" panose="020B0604020202020204" pitchFamily="34" charset="0"/>
                <a:cs typeface="Arial" panose="020B0604020202020204" pitchFamily="34" charset="0"/>
              </a:rPr>
              <a:t>Sterk in Kinderwerk</a:t>
            </a:r>
          </a:p>
        </p:txBody>
      </p: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7951041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28699" y="5624945"/>
            <a:ext cx="7376331" cy="592975"/>
          </a:xfrm>
        </p:spPr>
        <p:txBody>
          <a:bodyPr anchor="ctr">
            <a:normAutofit/>
          </a:bodyPr>
          <a:lstStyle/>
          <a:p>
            <a:pPr algn="l"/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De Schoor, Welzijn in Almere</a:t>
            </a:r>
          </a:p>
        </p:txBody>
      </p:sp>
    </p:spTree>
    <p:extLst>
      <p:ext uri="{BB962C8B-B14F-4D97-AF65-F5344CB8AC3E}">
        <p14:creationId xmlns:p14="http://schemas.microsoft.com/office/powerpoint/2010/main" val="26881943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90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5d9a1fc3-9c4b-43c8-b427-d575b2a334e6" descr="Image">
            <a:extLst>
              <a:ext uri="{FF2B5EF4-FFF2-40B4-BE49-F238E27FC236}">
                <a16:creationId xmlns:a16="http://schemas.microsoft.com/office/drawing/2014/main" id="{EB88688A-FCA7-4B69-9829-9CC06F1348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84" r="9089" b="-2"/>
          <a:stretch/>
        </p:blipFill>
        <p:spPr bwMode="auto">
          <a:xfrm>
            <a:off x="20" y="10"/>
            <a:ext cx="9905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656867" y="-391136"/>
            <a:ext cx="4592270" cy="9906001"/>
          </a:xfrm>
          <a:prstGeom prst="rect">
            <a:avLst/>
          </a:prstGeom>
          <a:gradFill>
            <a:gsLst>
              <a:gs pos="35000">
                <a:schemeClr val="bg1">
                  <a:alpha val="46000"/>
                </a:schemeClr>
              </a:gs>
              <a:gs pos="21000">
                <a:schemeClr val="bg1">
                  <a:alpha val="3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197021D-48B1-44B4-B7D9-617EC704AC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8699" y="3091928"/>
            <a:ext cx="7376331" cy="2387600"/>
          </a:xfrm>
        </p:spPr>
        <p:txBody>
          <a:bodyPr>
            <a:normAutofit/>
          </a:bodyPr>
          <a:lstStyle/>
          <a:p>
            <a:pPr algn="l"/>
            <a:r>
              <a:rPr lang="nl-NL" sz="5500"/>
              <a:t>Kinderwerk verbindt de 3 milieus: thuis, school en buurt</a:t>
            </a:r>
          </a:p>
        </p:txBody>
      </p: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7951041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728F4A5-CCF5-480D-95DA-1CBFA49E25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8699" y="5624945"/>
            <a:ext cx="7376331" cy="592975"/>
          </a:xfrm>
        </p:spPr>
        <p:txBody>
          <a:bodyPr anchor="ctr">
            <a:normAutofit/>
          </a:bodyPr>
          <a:lstStyle/>
          <a:p>
            <a:pPr algn="l"/>
            <a:r>
              <a:rPr lang="nl-NL" dirty="0"/>
              <a:t>Thema’s: taal</a:t>
            </a:r>
            <a:r>
              <a:rPr lang="nl-NL"/>
              <a:t>, gezondheid en </a:t>
            </a:r>
            <a:r>
              <a:rPr lang="nl-NL" dirty="0"/>
              <a:t>geld</a:t>
            </a:r>
          </a:p>
        </p:txBody>
      </p:sp>
    </p:spTree>
    <p:extLst>
      <p:ext uri="{BB962C8B-B14F-4D97-AF65-F5344CB8AC3E}">
        <p14:creationId xmlns:p14="http://schemas.microsoft.com/office/powerpoint/2010/main" val="22021686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29</Words>
  <Application>Microsoft Office PowerPoint</Application>
  <PresentationFormat>A4 (210 x 297 mm)</PresentationFormat>
  <Paragraphs>6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Sterk in Kinderwerk</vt:lpstr>
      <vt:lpstr>Kinderwerk verbindt de 3 milieus: thuis, school en buurt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Sterk in Kinderwerk</dc:title>
  <dc:creator>Erna Driessen</dc:creator>
  <cp:lastModifiedBy>Niko de Groot</cp:lastModifiedBy>
  <cp:revision>3</cp:revision>
  <dcterms:created xsi:type="dcterms:W3CDTF">2021-02-17T16:14:11Z</dcterms:created>
  <dcterms:modified xsi:type="dcterms:W3CDTF">2021-02-18T07:53:37Z</dcterms:modified>
</cp:coreProperties>
</file>