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75" r:id="rId5"/>
    <p:sldMasterId id="2147483677" r:id="rId6"/>
    <p:sldMasterId id="2147483679" r:id="rId7"/>
  </p:sldMasterIdLst>
  <p:notesMasterIdLst>
    <p:notesMasterId r:id="rId29"/>
  </p:notesMasterIdLst>
  <p:handoutMasterIdLst>
    <p:handoutMasterId r:id="rId30"/>
  </p:handoutMasterIdLst>
  <p:sldIdLst>
    <p:sldId id="540" r:id="rId8"/>
    <p:sldId id="541" r:id="rId9"/>
    <p:sldId id="469" r:id="rId10"/>
    <p:sldId id="544" r:id="rId11"/>
    <p:sldId id="302" r:id="rId12"/>
    <p:sldId id="513" r:id="rId13"/>
    <p:sldId id="267" r:id="rId14"/>
    <p:sldId id="283" r:id="rId15"/>
    <p:sldId id="539" r:id="rId16"/>
    <p:sldId id="530" r:id="rId17"/>
    <p:sldId id="295" r:id="rId18"/>
    <p:sldId id="478" r:id="rId19"/>
    <p:sldId id="542" r:id="rId20"/>
    <p:sldId id="545" r:id="rId21"/>
    <p:sldId id="543" r:id="rId22"/>
    <p:sldId id="533" r:id="rId23"/>
    <p:sldId id="532" r:id="rId24"/>
    <p:sldId id="536" r:id="rId25"/>
    <p:sldId id="546" r:id="rId26"/>
    <p:sldId id="471" r:id="rId27"/>
    <p:sldId id="313" r:id="rId28"/>
  </p:sldIdLst>
  <p:sldSz cx="9144000" cy="6858000" type="screen4x3"/>
  <p:notesSz cx="6794500" cy="9906000"/>
  <p:defaultTextStyle>
    <a:defPPr>
      <a:defRPr lang="en-US"/>
    </a:defPPr>
    <a:lvl1pPr algn="l" rtl="0" fontAlgn="base">
      <a:spcBef>
        <a:spcPct val="0"/>
      </a:spcBef>
      <a:spcAft>
        <a:spcPct val="0"/>
      </a:spcAft>
      <a:defRPr sz="2600" b="1" kern="1200">
        <a:solidFill>
          <a:schemeClr val="tx1"/>
        </a:solidFill>
        <a:latin typeface="Arial" charset="0"/>
        <a:ea typeface="+mn-ea"/>
        <a:cs typeface="Arial" charset="0"/>
      </a:defRPr>
    </a:lvl1pPr>
    <a:lvl2pPr marL="457200" algn="l" rtl="0" fontAlgn="base">
      <a:spcBef>
        <a:spcPct val="0"/>
      </a:spcBef>
      <a:spcAft>
        <a:spcPct val="0"/>
      </a:spcAft>
      <a:defRPr sz="2600" b="1" kern="1200">
        <a:solidFill>
          <a:schemeClr val="tx1"/>
        </a:solidFill>
        <a:latin typeface="Arial" charset="0"/>
        <a:ea typeface="+mn-ea"/>
        <a:cs typeface="Arial" charset="0"/>
      </a:defRPr>
    </a:lvl2pPr>
    <a:lvl3pPr marL="914400" algn="l" rtl="0" fontAlgn="base">
      <a:spcBef>
        <a:spcPct val="0"/>
      </a:spcBef>
      <a:spcAft>
        <a:spcPct val="0"/>
      </a:spcAft>
      <a:defRPr sz="2600" b="1" kern="1200">
        <a:solidFill>
          <a:schemeClr val="tx1"/>
        </a:solidFill>
        <a:latin typeface="Arial" charset="0"/>
        <a:ea typeface="+mn-ea"/>
        <a:cs typeface="Arial" charset="0"/>
      </a:defRPr>
    </a:lvl3pPr>
    <a:lvl4pPr marL="1371600" algn="l" rtl="0" fontAlgn="base">
      <a:spcBef>
        <a:spcPct val="0"/>
      </a:spcBef>
      <a:spcAft>
        <a:spcPct val="0"/>
      </a:spcAft>
      <a:defRPr sz="2600" b="1" kern="1200">
        <a:solidFill>
          <a:schemeClr val="tx1"/>
        </a:solidFill>
        <a:latin typeface="Arial" charset="0"/>
        <a:ea typeface="+mn-ea"/>
        <a:cs typeface="Arial" charset="0"/>
      </a:defRPr>
    </a:lvl4pPr>
    <a:lvl5pPr marL="1828800" algn="l" rtl="0" fontAlgn="base">
      <a:spcBef>
        <a:spcPct val="0"/>
      </a:spcBef>
      <a:spcAft>
        <a:spcPct val="0"/>
      </a:spcAft>
      <a:defRPr sz="2600" b="1" kern="1200">
        <a:solidFill>
          <a:schemeClr val="tx1"/>
        </a:solidFill>
        <a:latin typeface="Arial" charset="0"/>
        <a:ea typeface="+mn-ea"/>
        <a:cs typeface="Arial" charset="0"/>
      </a:defRPr>
    </a:lvl5pPr>
    <a:lvl6pPr marL="2286000" algn="l" defTabSz="914400" rtl="0" eaLnBrk="1" latinLnBrk="0" hangingPunct="1">
      <a:defRPr sz="2600" b="1" kern="1200">
        <a:solidFill>
          <a:schemeClr val="tx1"/>
        </a:solidFill>
        <a:latin typeface="Arial" charset="0"/>
        <a:ea typeface="+mn-ea"/>
        <a:cs typeface="Arial" charset="0"/>
      </a:defRPr>
    </a:lvl6pPr>
    <a:lvl7pPr marL="2743200" algn="l" defTabSz="914400" rtl="0" eaLnBrk="1" latinLnBrk="0" hangingPunct="1">
      <a:defRPr sz="2600" b="1" kern="1200">
        <a:solidFill>
          <a:schemeClr val="tx1"/>
        </a:solidFill>
        <a:latin typeface="Arial" charset="0"/>
        <a:ea typeface="+mn-ea"/>
        <a:cs typeface="Arial" charset="0"/>
      </a:defRPr>
    </a:lvl7pPr>
    <a:lvl8pPr marL="3200400" algn="l" defTabSz="914400" rtl="0" eaLnBrk="1" latinLnBrk="0" hangingPunct="1">
      <a:defRPr sz="2600" b="1" kern="1200">
        <a:solidFill>
          <a:schemeClr val="tx1"/>
        </a:solidFill>
        <a:latin typeface="Arial" charset="0"/>
        <a:ea typeface="+mn-ea"/>
        <a:cs typeface="Arial" charset="0"/>
      </a:defRPr>
    </a:lvl8pPr>
    <a:lvl9pPr marL="3657600" algn="l" defTabSz="914400" rtl="0" eaLnBrk="1" latinLnBrk="0" hangingPunct="1">
      <a:defRPr sz="26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2186" autoAdjust="0"/>
  </p:normalViewPr>
  <p:slideViewPr>
    <p:cSldViewPr>
      <p:cViewPr varScale="1">
        <p:scale>
          <a:sx n="42" d="100"/>
          <a:sy n="42" d="100"/>
        </p:scale>
        <p:origin x="1776"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2DD35-48E6-4C6E-A64E-FDBA17EBA368}" type="doc">
      <dgm:prSet loTypeId="urn:microsoft.com/office/officeart/2005/8/layout/process1" loCatId="process" qsTypeId="urn:microsoft.com/office/officeart/2005/8/quickstyle/simple1" qsCatId="simple" csTypeId="urn:microsoft.com/office/officeart/2005/8/colors/accent1_2" csCatId="accent1" phldr="1"/>
      <dgm:spPr/>
    </dgm:pt>
    <dgm:pt modelId="{99F612D4-6393-43E9-A585-999A055F7F1E}">
      <dgm:prSet phldrT="[Tekst]" custT="1"/>
      <dgm:spPr>
        <a:solidFill>
          <a:schemeClr val="accent2">
            <a:lumMod val="75000"/>
          </a:schemeClr>
        </a:solidFill>
      </dgm:spPr>
      <dgm:t>
        <a:bodyPr/>
        <a:lstStyle/>
        <a:p>
          <a:r>
            <a:rPr lang="nl-NL" sz="2000" b="1" dirty="0">
              <a:solidFill>
                <a:schemeClr val="bg1"/>
              </a:solidFill>
            </a:rPr>
            <a:t>Zien of horen dat anderen (uit jouw groep) discriminatie afkeuren</a:t>
          </a:r>
        </a:p>
      </dgm:t>
    </dgm:pt>
    <dgm:pt modelId="{2FC51BBD-AE96-489B-9E92-4F1E24A59962}" type="parTrans" cxnId="{1D7E4134-ADE1-4192-ACCE-1510DB65750A}">
      <dgm:prSet/>
      <dgm:spPr/>
      <dgm:t>
        <a:bodyPr/>
        <a:lstStyle/>
        <a:p>
          <a:endParaRPr lang="nl-NL"/>
        </a:p>
      </dgm:t>
    </dgm:pt>
    <dgm:pt modelId="{BFB080D6-2BE7-4F10-B23A-6C1D0763BF26}" type="sibTrans" cxnId="{1D7E4134-ADE1-4192-ACCE-1510DB65750A}">
      <dgm:prSet/>
      <dgm:spPr/>
      <dgm:t>
        <a:bodyPr/>
        <a:lstStyle/>
        <a:p>
          <a:r>
            <a:rPr lang="nl-NL"/>
            <a:t>1</a:t>
          </a:r>
        </a:p>
      </dgm:t>
    </dgm:pt>
    <dgm:pt modelId="{1BC7DF7D-CAAC-48DE-868B-D0383585F07C}">
      <dgm:prSet phldrT="[Tekst]" custT="1"/>
      <dgm:spPr>
        <a:solidFill>
          <a:schemeClr val="accent2">
            <a:lumMod val="75000"/>
          </a:schemeClr>
        </a:solidFill>
      </dgm:spPr>
      <dgm:t>
        <a:bodyPr/>
        <a:lstStyle/>
        <a:p>
          <a:r>
            <a:rPr lang="nl-NL" sz="2000" b="1">
              <a:solidFill>
                <a:schemeClr val="bg1"/>
              </a:solidFill>
            </a:rPr>
            <a:t>Proberen minder te discrimineren (motivatie)</a:t>
          </a:r>
        </a:p>
      </dgm:t>
    </dgm:pt>
    <dgm:pt modelId="{2C3B9FC3-34F5-48B5-AE15-90A86E616193}" type="parTrans" cxnId="{F301CADF-0F09-42FF-BCA8-FFAD80977ABB}">
      <dgm:prSet/>
      <dgm:spPr/>
      <dgm:t>
        <a:bodyPr/>
        <a:lstStyle/>
        <a:p>
          <a:endParaRPr lang="nl-NL"/>
        </a:p>
      </dgm:t>
    </dgm:pt>
    <dgm:pt modelId="{7D908F14-101E-4D20-9FA1-8DB77DC0EA6E}" type="sibTrans" cxnId="{F301CADF-0F09-42FF-BCA8-FFAD80977ABB}">
      <dgm:prSet/>
      <dgm:spPr/>
      <dgm:t>
        <a:bodyPr/>
        <a:lstStyle/>
        <a:p>
          <a:r>
            <a:rPr lang="nl-NL"/>
            <a:t>2</a:t>
          </a:r>
        </a:p>
      </dgm:t>
    </dgm:pt>
    <dgm:pt modelId="{D9784D53-EBB8-4E7D-92FD-359093FFD833}">
      <dgm:prSet custT="1"/>
      <dgm:spPr>
        <a:solidFill>
          <a:schemeClr val="accent2">
            <a:lumMod val="75000"/>
          </a:schemeClr>
        </a:solidFill>
      </dgm:spPr>
      <dgm:t>
        <a:bodyPr/>
        <a:lstStyle/>
        <a:p>
          <a:r>
            <a:rPr lang="nl-NL" sz="2000" b="1">
              <a:solidFill>
                <a:schemeClr val="bg1"/>
              </a:solidFill>
            </a:rPr>
            <a:t>Minder discrimineren </a:t>
          </a:r>
        </a:p>
      </dgm:t>
    </dgm:pt>
    <dgm:pt modelId="{26794385-7A0E-444D-8CAA-3A19BB1F002B}" type="parTrans" cxnId="{C6F53CFD-4D73-4623-9F37-F03A9F2C7BC9}">
      <dgm:prSet/>
      <dgm:spPr/>
      <dgm:t>
        <a:bodyPr/>
        <a:lstStyle/>
        <a:p>
          <a:endParaRPr lang="nl-NL"/>
        </a:p>
      </dgm:t>
    </dgm:pt>
    <dgm:pt modelId="{B4B59F8A-C4EF-4B09-AC2F-E3DBF01FA091}" type="sibTrans" cxnId="{C6F53CFD-4D73-4623-9F37-F03A9F2C7BC9}">
      <dgm:prSet/>
      <dgm:spPr/>
      <dgm:t>
        <a:bodyPr/>
        <a:lstStyle/>
        <a:p>
          <a:endParaRPr lang="nl-NL"/>
        </a:p>
      </dgm:t>
    </dgm:pt>
    <dgm:pt modelId="{A044F93E-44D2-4A5B-8D40-EFA6BAC10C47}" type="pres">
      <dgm:prSet presAssocID="{CB42DD35-48E6-4C6E-A64E-FDBA17EBA368}" presName="Name0" presStyleCnt="0">
        <dgm:presLayoutVars>
          <dgm:dir/>
          <dgm:resizeHandles val="exact"/>
        </dgm:presLayoutVars>
      </dgm:prSet>
      <dgm:spPr/>
    </dgm:pt>
    <dgm:pt modelId="{DAA0C7A0-A029-4F58-B003-48826B42C321}" type="pres">
      <dgm:prSet presAssocID="{99F612D4-6393-43E9-A585-999A055F7F1E}" presName="node" presStyleLbl="node1" presStyleIdx="0" presStyleCnt="3">
        <dgm:presLayoutVars>
          <dgm:bulletEnabled val="1"/>
        </dgm:presLayoutVars>
      </dgm:prSet>
      <dgm:spPr/>
    </dgm:pt>
    <dgm:pt modelId="{088D85A3-8051-46F4-A700-95CD20D21B44}" type="pres">
      <dgm:prSet presAssocID="{BFB080D6-2BE7-4F10-B23A-6C1D0763BF26}" presName="sibTrans" presStyleLbl="sibTrans2D1" presStyleIdx="0" presStyleCnt="2" custLinFactNeighborY="-3990"/>
      <dgm:spPr/>
    </dgm:pt>
    <dgm:pt modelId="{0A2DAD51-45F1-4883-BFBF-96F5A56BD167}" type="pres">
      <dgm:prSet presAssocID="{BFB080D6-2BE7-4F10-B23A-6C1D0763BF26}" presName="connectorText" presStyleLbl="sibTrans2D1" presStyleIdx="0" presStyleCnt="2"/>
      <dgm:spPr/>
    </dgm:pt>
    <dgm:pt modelId="{ACADB85E-7572-4EE5-B179-5CBA74CEF9D5}" type="pres">
      <dgm:prSet presAssocID="{1BC7DF7D-CAAC-48DE-868B-D0383585F07C}" presName="node" presStyleLbl="node1" presStyleIdx="1" presStyleCnt="3" custLinFactNeighborX="3711" custLinFactNeighborY="611">
        <dgm:presLayoutVars>
          <dgm:bulletEnabled val="1"/>
        </dgm:presLayoutVars>
      </dgm:prSet>
      <dgm:spPr/>
    </dgm:pt>
    <dgm:pt modelId="{08E93866-2CF7-4EDC-B836-05BDC6CF5182}" type="pres">
      <dgm:prSet presAssocID="{7D908F14-101E-4D20-9FA1-8DB77DC0EA6E}" presName="sibTrans" presStyleLbl="sibTrans2D1" presStyleIdx="1" presStyleCnt="2"/>
      <dgm:spPr/>
    </dgm:pt>
    <dgm:pt modelId="{116282F7-12E8-4A94-8E15-B9D7D45C34BF}" type="pres">
      <dgm:prSet presAssocID="{7D908F14-101E-4D20-9FA1-8DB77DC0EA6E}" presName="connectorText" presStyleLbl="sibTrans2D1" presStyleIdx="1" presStyleCnt="2"/>
      <dgm:spPr/>
    </dgm:pt>
    <dgm:pt modelId="{342252BD-0525-44A9-8058-1EB2967F1D82}" type="pres">
      <dgm:prSet presAssocID="{D9784D53-EBB8-4E7D-92FD-359093FFD833}" presName="node" presStyleLbl="node1" presStyleIdx="2" presStyleCnt="3">
        <dgm:presLayoutVars>
          <dgm:bulletEnabled val="1"/>
        </dgm:presLayoutVars>
      </dgm:prSet>
      <dgm:spPr/>
    </dgm:pt>
  </dgm:ptLst>
  <dgm:cxnLst>
    <dgm:cxn modelId="{1D7E4134-ADE1-4192-ACCE-1510DB65750A}" srcId="{CB42DD35-48E6-4C6E-A64E-FDBA17EBA368}" destId="{99F612D4-6393-43E9-A585-999A055F7F1E}" srcOrd="0" destOrd="0" parTransId="{2FC51BBD-AE96-489B-9E92-4F1E24A59962}" sibTransId="{BFB080D6-2BE7-4F10-B23A-6C1D0763BF26}"/>
    <dgm:cxn modelId="{F773AA5D-135F-49CF-894F-9CCE62115EC2}" type="presOf" srcId="{99F612D4-6393-43E9-A585-999A055F7F1E}" destId="{DAA0C7A0-A029-4F58-B003-48826B42C321}" srcOrd="0" destOrd="0" presId="urn:microsoft.com/office/officeart/2005/8/layout/process1"/>
    <dgm:cxn modelId="{4410F669-28DC-435E-A994-23274D0B6073}" type="presOf" srcId="{7D908F14-101E-4D20-9FA1-8DB77DC0EA6E}" destId="{116282F7-12E8-4A94-8E15-B9D7D45C34BF}" srcOrd="1" destOrd="0" presId="urn:microsoft.com/office/officeart/2005/8/layout/process1"/>
    <dgm:cxn modelId="{D6ACD379-6499-493F-ACFC-09DCFDA99E82}" type="presOf" srcId="{BFB080D6-2BE7-4F10-B23A-6C1D0763BF26}" destId="{088D85A3-8051-46F4-A700-95CD20D21B44}" srcOrd="0" destOrd="0" presId="urn:microsoft.com/office/officeart/2005/8/layout/process1"/>
    <dgm:cxn modelId="{54817C8F-D40D-4AF9-9C85-31474FEDBC17}" type="presOf" srcId="{CB42DD35-48E6-4C6E-A64E-FDBA17EBA368}" destId="{A044F93E-44D2-4A5B-8D40-EFA6BAC10C47}" srcOrd="0" destOrd="0" presId="urn:microsoft.com/office/officeart/2005/8/layout/process1"/>
    <dgm:cxn modelId="{C1F8C1B0-3116-40BC-B73B-B0D390FAA3B4}" type="presOf" srcId="{7D908F14-101E-4D20-9FA1-8DB77DC0EA6E}" destId="{08E93866-2CF7-4EDC-B836-05BDC6CF5182}" srcOrd="0" destOrd="0" presId="urn:microsoft.com/office/officeart/2005/8/layout/process1"/>
    <dgm:cxn modelId="{6BF9A1B9-343C-4E70-8E8A-D4877BF887BF}" type="presOf" srcId="{1BC7DF7D-CAAC-48DE-868B-D0383585F07C}" destId="{ACADB85E-7572-4EE5-B179-5CBA74CEF9D5}" srcOrd="0" destOrd="0" presId="urn:microsoft.com/office/officeart/2005/8/layout/process1"/>
    <dgm:cxn modelId="{B549F9C2-5A8D-45C9-BBBF-56711545A0A8}" type="presOf" srcId="{D9784D53-EBB8-4E7D-92FD-359093FFD833}" destId="{342252BD-0525-44A9-8058-1EB2967F1D82}" srcOrd="0" destOrd="0" presId="urn:microsoft.com/office/officeart/2005/8/layout/process1"/>
    <dgm:cxn modelId="{D6FDDED4-DEE3-4DA0-BE8C-B9053A10DF9C}" type="presOf" srcId="{BFB080D6-2BE7-4F10-B23A-6C1D0763BF26}" destId="{0A2DAD51-45F1-4883-BFBF-96F5A56BD167}" srcOrd="1" destOrd="0" presId="urn:microsoft.com/office/officeart/2005/8/layout/process1"/>
    <dgm:cxn modelId="{F301CADF-0F09-42FF-BCA8-FFAD80977ABB}" srcId="{CB42DD35-48E6-4C6E-A64E-FDBA17EBA368}" destId="{1BC7DF7D-CAAC-48DE-868B-D0383585F07C}" srcOrd="1" destOrd="0" parTransId="{2C3B9FC3-34F5-48B5-AE15-90A86E616193}" sibTransId="{7D908F14-101E-4D20-9FA1-8DB77DC0EA6E}"/>
    <dgm:cxn modelId="{C6F53CFD-4D73-4623-9F37-F03A9F2C7BC9}" srcId="{CB42DD35-48E6-4C6E-A64E-FDBA17EBA368}" destId="{D9784D53-EBB8-4E7D-92FD-359093FFD833}" srcOrd="2" destOrd="0" parTransId="{26794385-7A0E-444D-8CAA-3A19BB1F002B}" sibTransId="{B4B59F8A-C4EF-4B09-AC2F-E3DBF01FA091}"/>
    <dgm:cxn modelId="{7A09A4EF-5132-4A3F-9AF6-FA415A50C360}" type="presParOf" srcId="{A044F93E-44D2-4A5B-8D40-EFA6BAC10C47}" destId="{DAA0C7A0-A029-4F58-B003-48826B42C321}" srcOrd="0" destOrd="0" presId="urn:microsoft.com/office/officeart/2005/8/layout/process1"/>
    <dgm:cxn modelId="{3BDD40E5-D806-4ABC-BA54-B7204BBCC817}" type="presParOf" srcId="{A044F93E-44D2-4A5B-8D40-EFA6BAC10C47}" destId="{088D85A3-8051-46F4-A700-95CD20D21B44}" srcOrd="1" destOrd="0" presId="urn:microsoft.com/office/officeart/2005/8/layout/process1"/>
    <dgm:cxn modelId="{A500C8FF-277B-48B8-8430-1CA2487C332D}" type="presParOf" srcId="{088D85A3-8051-46F4-A700-95CD20D21B44}" destId="{0A2DAD51-45F1-4883-BFBF-96F5A56BD167}" srcOrd="0" destOrd="0" presId="urn:microsoft.com/office/officeart/2005/8/layout/process1"/>
    <dgm:cxn modelId="{6365743C-7702-4496-9B87-0AEBFA209589}" type="presParOf" srcId="{A044F93E-44D2-4A5B-8D40-EFA6BAC10C47}" destId="{ACADB85E-7572-4EE5-B179-5CBA74CEF9D5}" srcOrd="2" destOrd="0" presId="urn:microsoft.com/office/officeart/2005/8/layout/process1"/>
    <dgm:cxn modelId="{EFFF5256-05F5-4060-88D0-DE74D34260B2}" type="presParOf" srcId="{A044F93E-44D2-4A5B-8D40-EFA6BAC10C47}" destId="{08E93866-2CF7-4EDC-B836-05BDC6CF5182}" srcOrd="3" destOrd="0" presId="urn:microsoft.com/office/officeart/2005/8/layout/process1"/>
    <dgm:cxn modelId="{1C81AAD6-4BDF-4323-BCA4-B9336E82339C}" type="presParOf" srcId="{08E93866-2CF7-4EDC-B836-05BDC6CF5182}" destId="{116282F7-12E8-4A94-8E15-B9D7D45C34BF}" srcOrd="0" destOrd="0" presId="urn:microsoft.com/office/officeart/2005/8/layout/process1"/>
    <dgm:cxn modelId="{93ECCC56-0E06-41A9-967D-E0930C0C941E}" type="presParOf" srcId="{A044F93E-44D2-4A5B-8D40-EFA6BAC10C47}" destId="{342252BD-0525-44A9-8058-1EB2967F1D8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8A7CE-10A7-4E22-895B-A0CFFE08E1B6}" type="doc">
      <dgm:prSet loTypeId="urn:microsoft.com/office/officeart/2018/2/layout/IconVerticalSolidList" loCatId="icon" qsTypeId="urn:microsoft.com/office/officeart/2005/8/quickstyle/simple4" qsCatId="simple" csTypeId="urn:microsoft.com/office/officeart/2005/8/colors/colorful1" csCatId="colorful" phldr="1"/>
      <dgm:spPr/>
      <dgm:t>
        <a:bodyPr/>
        <a:lstStyle/>
        <a:p>
          <a:endParaRPr lang="en-US"/>
        </a:p>
      </dgm:t>
    </dgm:pt>
    <dgm:pt modelId="{6DDBAD51-F6A4-4A9E-8A33-855292AA378B}">
      <dgm:prSet/>
      <dgm:spPr/>
      <dgm:t>
        <a:bodyPr/>
        <a:lstStyle/>
        <a:p>
          <a:pPr>
            <a:lnSpc>
              <a:spcPct val="100000"/>
            </a:lnSpc>
          </a:pPr>
          <a:r>
            <a:rPr lang="nl-NL" dirty="0"/>
            <a:t>1. Discriminatie herkennen</a:t>
          </a:r>
          <a:endParaRPr lang="en-US" dirty="0"/>
        </a:p>
      </dgm:t>
    </dgm:pt>
    <dgm:pt modelId="{AB8819A4-8170-474F-AFAE-C84B076C6655}" type="parTrans" cxnId="{EFECA5EC-2F29-4CF8-AFA3-201F38C3F5A3}">
      <dgm:prSet/>
      <dgm:spPr/>
      <dgm:t>
        <a:bodyPr/>
        <a:lstStyle/>
        <a:p>
          <a:endParaRPr lang="en-US"/>
        </a:p>
      </dgm:t>
    </dgm:pt>
    <dgm:pt modelId="{AB21350A-C7BF-406B-B82B-0F955B078B85}" type="sibTrans" cxnId="{EFECA5EC-2F29-4CF8-AFA3-201F38C3F5A3}">
      <dgm:prSet/>
      <dgm:spPr/>
      <dgm:t>
        <a:bodyPr/>
        <a:lstStyle/>
        <a:p>
          <a:endParaRPr lang="en-US"/>
        </a:p>
      </dgm:t>
    </dgm:pt>
    <dgm:pt modelId="{7F7D0589-C1D5-43D2-A629-44F3F977A4ED}">
      <dgm:prSet/>
      <dgm:spPr/>
      <dgm:t>
        <a:bodyPr/>
        <a:lstStyle/>
        <a:p>
          <a:pPr>
            <a:lnSpc>
              <a:spcPct val="100000"/>
            </a:lnSpc>
          </a:pPr>
          <a:r>
            <a:rPr lang="nl-NL" dirty="0"/>
            <a:t>2. Afvragen: is het gerechtvaardigd om in te grijpen?</a:t>
          </a:r>
          <a:endParaRPr lang="en-US" dirty="0"/>
        </a:p>
      </dgm:t>
    </dgm:pt>
    <dgm:pt modelId="{0A5C91D3-7539-42C9-B78A-39683C514CC9}" type="parTrans" cxnId="{77AE9304-145F-4DB3-9A30-5E89B05331BE}">
      <dgm:prSet/>
      <dgm:spPr/>
      <dgm:t>
        <a:bodyPr/>
        <a:lstStyle/>
        <a:p>
          <a:endParaRPr lang="en-US"/>
        </a:p>
      </dgm:t>
    </dgm:pt>
    <dgm:pt modelId="{5BFC0BA9-2446-4630-9137-304ED77B4A48}" type="sibTrans" cxnId="{77AE9304-145F-4DB3-9A30-5E89B05331BE}">
      <dgm:prSet/>
      <dgm:spPr/>
      <dgm:t>
        <a:bodyPr/>
        <a:lstStyle/>
        <a:p>
          <a:endParaRPr lang="en-US"/>
        </a:p>
      </dgm:t>
    </dgm:pt>
    <dgm:pt modelId="{C24EF19A-E25E-4DA8-A5D6-656ADBFA5B74}">
      <dgm:prSet/>
      <dgm:spPr/>
      <dgm:t>
        <a:bodyPr/>
        <a:lstStyle/>
        <a:p>
          <a:pPr>
            <a:lnSpc>
              <a:spcPct val="100000"/>
            </a:lnSpc>
          </a:pPr>
          <a:r>
            <a:rPr lang="nl-NL"/>
            <a:t>3. Bepalen wel/niet ingrijpen</a:t>
          </a:r>
          <a:endParaRPr lang="en-US"/>
        </a:p>
      </dgm:t>
    </dgm:pt>
    <dgm:pt modelId="{16E6E82A-F7E8-436B-BC4F-C3EA711095B5}" type="parTrans" cxnId="{5F6FADD6-14D5-4FA7-BF30-915ADF98C79F}">
      <dgm:prSet/>
      <dgm:spPr/>
      <dgm:t>
        <a:bodyPr/>
        <a:lstStyle/>
        <a:p>
          <a:endParaRPr lang="en-US"/>
        </a:p>
      </dgm:t>
    </dgm:pt>
    <dgm:pt modelId="{06008597-D65C-4261-A90B-B97B03B9824F}" type="sibTrans" cxnId="{5F6FADD6-14D5-4FA7-BF30-915ADF98C79F}">
      <dgm:prSet/>
      <dgm:spPr/>
      <dgm:t>
        <a:bodyPr/>
        <a:lstStyle/>
        <a:p>
          <a:endParaRPr lang="en-US"/>
        </a:p>
      </dgm:t>
    </dgm:pt>
    <dgm:pt modelId="{A0591514-0A87-469F-A0F8-2BCB8260CBA1}">
      <dgm:prSet/>
      <dgm:spPr/>
      <dgm:t>
        <a:bodyPr/>
        <a:lstStyle/>
        <a:p>
          <a:pPr>
            <a:lnSpc>
              <a:spcPct val="100000"/>
            </a:lnSpc>
          </a:pPr>
          <a:r>
            <a:rPr lang="nl-NL"/>
            <a:t>4. Bepalen welke interventie: welke woorden of strategieën kun je gebruiken?</a:t>
          </a:r>
          <a:endParaRPr lang="en-US"/>
        </a:p>
      </dgm:t>
    </dgm:pt>
    <dgm:pt modelId="{04B3AE08-CE5A-417C-A2BF-F97929197F39}" type="parTrans" cxnId="{9015862D-EE50-4991-97A3-BC49CFB5D9B3}">
      <dgm:prSet/>
      <dgm:spPr/>
      <dgm:t>
        <a:bodyPr/>
        <a:lstStyle/>
        <a:p>
          <a:endParaRPr lang="en-US"/>
        </a:p>
      </dgm:t>
    </dgm:pt>
    <dgm:pt modelId="{DAF3A996-861C-4F06-B1B1-D7C3C66C9FA4}" type="sibTrans" cxnId="{9015862D-EE50-4991-97A3-BC49CFB5D9B3}">
      <dgm:prSet/>
      <dgm:spPr/>
      <dgm:t>
        <a:bodyPr/>
        <a:lstStyle/>
        <a:p>
          <a:endParaRPr lang="en-US"/>
        </a:p>
      </dgm:t>
    </dgm:pt>
    <dgm:pt modelId="{171EFF99-EF40-4D3F-8BFD-B6091E393E7F}" type="pres">
      <dgm:prSet presAssocID="{BD98A7CE-10A7-4E22-895B-A0CFFE08E1B6}" presName="root" presStyleCnt="0">
        <dgm:presLayoutVars>
          <dgm:dir/>
          <dgm:resizeHandles val="exact"/>
        </dgm:presLayoutVars>
      </dgm:prSet>
      <dgm:spPr/>
    </dgm:pt>
    <dgm:pt modelId="{ADD2E101-D991-44DD-AC0C-50D7B8E8F55F}" type="pres">
      <dgm:prSet presAssocID="{6DDBAD51-F6A4-4A9E-8A33-855292AA378B}" presName="compNode" presStyleCnt="0"/>
      <dgm:spPr/>
    </dgm:pt>
    <dgm:pt modelId="{C43D8AD4-1302-4018-B711-579594427B22}" type="pres">
      <dgm:prSet presAssocID="{6DDBAD51-F6A4-4A9E-8A33-855292AA378B}" presName="bgRect" presStyleLbl="bgShp" presStyleIdx="0" presStyleCnt="4"/>
      <dgm:spPr/>
    </dgm:pt>
    <dgm:pt modelId="{D99BA50F-86C2-4D58-9E94-A70F5C23123F}" type="pres">
      <dgm:prSet presAssocID="{6DDBAD51-F6A4-4A9E-8A33-855292AA37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CA2C4CC0-8AFE-45AE-87A7-6983A6EA69C0}" type="pres">
      <dgm:prSet presAssocID="{6DDBAD51-F6A4-4A9E-8A33-855292AA378B}" presName="spaceRect" presStyleCnt="0"/>
      <dgm:spPr/>
    </dgm:pt>
    <dgm:pt modelId="{9BF06B9E-39EB-4939-AB34-2FAD48FFCD53}" type="pres">
      <dgm:prSet presAssocID="{6DDBAD51-F6A4-4A9E-8A33-855292AA378B}" presName="parTx" presStyleLbl="revTx" presStyleIdx="0" presStyleCnt="4">
        <dgm:presLayoutVars>
          <dgm:chMax val="0"/>
          <dgm:chPref val="0"/>
        </dgm:presLayoutVars>
      </dgm:prSet>
      <dgm:spPr/>
    </dgm:pt>
    <dgm:pt modelId="{CD475036-41EA-4B68-8A29-682737DA2D09}" type="pres">
      <dgm:prSet presAssocID="{AB21350A-C7BF-406B-B82B-0F955B078B85}" presName="sibTrans" presStyleCnt="0"/>
      <dgm:spPr/>
    </dgm:pt>
    <dgm:pt modelId="{CF10D2D6-E953-44FE-B8A3-1E9DEF27D117}" type="pres">
      <dgm:prSet presAssocID="{7F7D0589-C1D5-43D2-A629-44F3F977A4ED}" presName="compNode" presStyleCnt="0"/>
      <dgm:spPr/>
    </dgm:pt>
    <dgm:pt modelId="{69B1FBB7-693A-48F6-AC4C-53AEE10244A7}" type="pres">
      <dgm:prSet presAssocID="{7F7D0589-C1D5-43D2-A629-44F3F977A4ED}" presName="bgRect" presStyleLbl="bgShp" presStyleIdx="1" presStyleCnt="4"/>
      <dgm:spPr/>
    </dgm:pt>
    <dgm:pt modelId="{965431BD-3036-41AA-91E3-A9E27FA1EF9B}" type="pres">
      <dgm:prSet presAssocID="{7F7D0589-C1D5-43D2-A629-44F3F977A4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nlock"/>
        </a:ext>
      </dgm:extLst>
    </dgm:pt>
    <dgm:pt modelId="{C6B30DE7-B549-4CDC-A430-A0D185BBF9DF}" type="pres">
      <dgm:prSet presAssocID="{7F7D0589-C1D5-43D2-A629-44F3F977A4ED}" presName="spaceRect" presStyleCnt="0"/>
      <dgm:spPr/>
    </dgm:pt>
    <dgm:pt modelId="{96CC8AB8-7C1F-4F7C-BDA3-43334A5158AE}" type="pres">
      <dgm:prSet presAssocID="{7F7D0589-C1D5-43D2-A629-44F3F977A4ED}" presName="parTx" presStyleLbl="revTx" presStyleIdx="1" presStyleCnt="4">
        <dgm:presLayoutVars>
          <dgm:chMax val="0"/>
          <dgm:chPref val="0"/>
        </dgm:presLayoutVars>
      </dgm:prSet>
      <dgm:spPr/>
    </dgm:pt>
    <dgm:pt modelId="{2D3A8F97-5023-4DA1-A0BE-EB95B90E2833}" type="pres">
      <dgm:prSet presAssocID="{5BFC0BA9-2446-4630-9137-304ED77B4A48}" presName="sibTrans" presStyleCnt="0"/>
      <dgm:spPr/>
    </dgm:pt>
    <dgm:pt modelId="{6E6B5043-2005-4178-9073-09582B4A078F}" type="pres">
      <dgm:prSet presAssocID="{C24EF19A-E25E-4DA8-A5D6-656ADBFA5B74}" presName="compNode" presStyleCnt="0"/>
      <dgm:spPr/>
    </dgm:pt>
    <dgm:pt modelId="{838CC5D5-7D69-4070-A2AD-5B7DB152337E}" type="pres">
      <dgm:prSet presAssocID="{C24EF19A-E25E-4DA8-A5D6-656ADBFA5B74}" presName="bgRect" presStyleLbl="bgShp" presStyleIdx="2" presStyleCnt="4"/>
      <dgm:spPr/>
    </dgm:pt>
    <dgm:pt modelId="{EFA18EA6-0B45-4FBB-B2EE-9B731C99EC76}" type="pres">
      <dgm:prSet presAssocID="{C24EF19A-E25E-4DA8-A5D6-656ADBFA5B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keleton"/>
        </a:ext>
      </dgm:extLst>
    </dgm:pt>
    <dgm:pt modelId="{5B7CC37E-0312-409D-9D24-78150EB4094D}" type="pres">
      <dgm:prSet presAssocID="{C24EF19A-E25E-4DA8-A5D6-656ADBFA5B74}" presName="spaceRect" presStyleCnt="0"/>
      <dgm:spPr/>
    </dgm:pt>
    <dgm:pt modelId="{4B81AA62-DF31-4E9F-85ED-B1F5AD51EE8D}" type="pres">
      <dgm:prSet presAssocID="{C24EF19A-E25E-4DA8-A5D6-656ADBFA5B74}" presName="parTx" presStyleLbl="revTx" presStyleIdx="2" presStyleCnt="4">
        <dgm:presLayoutVars>
          <dgm:chMax val="0"/>
          <dgm:chPref val="0"/>
        </dgm:presLayoutVars>
      </dgm:prSet>
      <dgm:spPr/>
    </dgm:pt>
    <dgm:pt modelId="{F3B048E6-08A7-4A2F-A81C-A1FDEE155F84}" type="pres">
      <dgm:prSet presAssocID="{06008597-D65C-4261-A90B-B97B03B9824F}" presName="sibTrans" presStyleCnt="0"/>
      <dgm:spPr/>
    </dgm:pt>
    <dgm:pt modelId="{3D467FED-4D91-466A-9EE8-B582FC4A8232}" type="pres">
      <dgm:prSet presAssocID="{A0591514-0A87-469F-A0F8-2BCB8260CBA1}" presName="compNode" presStyleCnt="0"/>
      <dgm:spPr/>
    </dgm:pt>
    <dgm:pt modelId="{F82550A7-8D29-41FF-9BF6-103E954E2BCF}" type="pres">
      <dgm:prSet presAssocID="{A0591514-0A87-469F-A0F8-2BCB8260CBA1}" presName="bgRect" presStyleLbl="bgShp" presStyleIdx="3" presStyleCnt="4"/>
      <dgm:spPr/>
    </dgm:pt>
    <dgm:pt modelId="{151BF7CA-F900-45C1-B365-D24745441B19}" type="pres">
      <dgm:prSet presAssocID="{A0591514-0A87-469F-A0F8-2BCB8260CB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 Bulb and Gear"/>
        </a:ext>
      </dgm:extLst>
    </dgm:pt>
    <dgm:pt modelId="{E3828EBB-19A4-4967-A3F4-A6E364B4BCF1}" type="pres">
      <dgm:prSet presAssocID="{A0591514-0A87-469F-A0F8-2BCB8260CBA1}" presName="spaceRect" presStyleCnt="0"/>
      <dgm:spPr/>
    </dgm:pt>
    <dgm:pt modelId="{010B6F84-AD82-4B57-BFAA-58708D53C2FC}" type="pres">
      <dgm:prSet presAssocID="{A0591514-0A87-469F-A0F8-2BCB8260CBA1}" presName="parTx" presStyleLbl="revTx" presStyleIdx="3" presStyleCnt="4">
        <dgm:presLayoutVars>
          <dgm:chMax val="0"/>
          <dgm:chPref val="0"/>
        </dgm:presLayoutVars>
      </dgm:prSet>
      <dgm:spPr/>
    </dgm:pt>
  </dgm:ptLst>
  <dgm:cxnLst>
    <dgm:cxn modelId="{77AE9304-145F-4DB3-9A30-5E89B05331BE}" srcId="{BD98A7CE-10A7-4E22-895B-A0CFFE08E1B6}" destId="{7F7D0589-C1D5-43D2-A629-44F3F977A4ED}" srcOrd="1" destOrd="0" parTransId="{0A5C91D3-7539-42C9-B78A-39683C514CC9}" sibTransId="{5BFC0BA9-2446-4630-9137-304ED77B4A48}"/>
    <dgm:cxn modelId="{9015862D-EE50-4991-97A3-BC49CFB5D9B3}" srcId="{BD98A7CE-10A7-4E22-895B-A0CFFE08E1B6}" destId="{A0591514-0A87-469F-A0F8-2BCB8260CBA1}" srcOrd="3" destOrd="0" parTransId="{04B3AE08-CE5A-417C-A2BF-F97929197F39}" sibTransId="{DAF3A996-861C-4F06-B1B1-D7C3C66C9FA4}"/>
    <dgm:cxn modelId="{7D4E0D3B-B379-4E0B-868D-4604985A4378}" type="presOf" srcId="{A0591514-0A87-469F-A0F8-2BCB8260CBA1}" destId="{010B6F84-AD82-4B57-BFAA-58708D53C2FC}" srcOrd="0" destOrd="0" presId="urn:microsoft.com/office/officeart/2018/2/layout/IconVerticalSolidList"/>
    <dgm:cxn modelId="{FD813F80-99CB-42DB-916C-6EFC1ECCB182}" type="presOf" srcId="{C24EF19A-E25E-4DA8-A5D6-656ADBFA5B74}" destId="{4B81AA62-DF31-4E9F-85ED-B1F5AD51EE8D}" srcOrd="0" destOrd="0" presId="urn:microsoft.com/office/officeart/2018/2/layout/IconVerticalSolidList"/>
    <dgm:cxn modelId="{AF83B5B8-01BB-4D37-AEEB-DA0FD1139D97}" type="presOf" srcId="{BD98A7CE-10A7-4E22-895B-A0CFFE08E1B6}" destId="{171EFF99-EF40-4D3F-8BFD-B6091E393E7F}" srcOrd="0" destOrd="0" presId="urn:microsoft.com/office/officeart/2018/2/layout/IconVerticalSolidList"/>
    <dgm:cxn modelId="{F604ACC4-B28F-4521-8395-D74DEFC0B0A2}" type="presOf" srcId="{6DDBAD51-F6A4-4A9E-8A33-855292AA378B}" destId="{9BF06B9E-39EB-4939-AB34-2FAD48FFCD53}" srcOrd="0" destOrd="0" presId="urn:microsoft.com/office/officeart/2018/2/layout/IconVerticalSolidList"/>
    <dgm:cxn modelId="{5F6FADD6-14D5-4FA7-BF30-915ADF98C79F}" srcId="{BD98A7CE-10A7-4E22-895B-A0CFFE08E1B6}" destId="{C24EF19A-E25E-4DA8-A5D6-656ADBFA5B74}" srcOrd="2" destOrd="0" parTransId="{16E6E82A-F7E8-436B-BC4F-C3EA711095B5}" sibTransId="{06008597-D65C-4261-A90B-B97B03B9824F}"/>
    <dgm:cxn modelId="{2367ACDA-C53B-43DD-80AD-1D5909C8EE34}" type="presOf" srcId="{7F7D0589-C1D5-43D2-A629-44F3F977A4ED}" destId="{96CC8AB8-7C1F-4F7C-BDA3-43334A5158AE}" srcOrd="0" destOrd="0" presId="urn:microsoft.com/office/officeart/2018/2/layout/IconVerticalSolidList"/>
    <dgm:cxn modelId="{EFECA5EC-2F29-4CF8-AFA3-201F38C3F5A3}" srcId="{BD98A7CE-10A7-4E22-895B-A0CFFE08E1B6}" destId="{6DDBAD51-F6A4-4A9E-8A33-855292AA378B}" srcOrd="0" destOrd="0" parTransId="{AB8819A4-8170-474F-AFAE-C84B076C6655}" sibTransId="{AB21350A-C7BF-406B-B82B-0F955B078B85}"/>
    <dgm:cxn modelId="{6B93A439-B8E5-415E-B4C9-50FFE9F9E180}" type="presParOf" srcId="{171EFF99-EF40-4D3F-8BFD-B6091E393E7F}" destId="{ADD2E101-D991-44DD-AC0C-50D7B8E8F55F}" srcOrd="0" destOrd="0" presId="urn:microsoft.com/office/officeart/2018/2/layout/IconVerticalSolidList"/>
    <dgm:cxn modelId="{84AAA0A9-4195-4BC6-B893-51258F440F36}" type="presParOf" srcId="{ADD2E101-D991-44DD-AC0C-50D7B8E8F55F}" destId="{C43D8AD4-1302-4018-B711-579594427B22}" srcOrd="0" destOrd="0" presId="urn:microsoft.com/office/officeart/2018/2/layout/IconVerticalSolidList"/>
    <dgm:cxn modelId="{1C888CE0-D997-44FD-A581-8E169EE73AF5}" type="presParOf" srcId="{ADD2E101-D991-44DD-AC0C-50D7B8E8F55F}" destId="{D99BA50F-86C2-4D58-9E94-A70F5C23123F}" srcOrd="1" destOrd="0" presId="urn:microsoft.com/office/officeart/2018/2/layout/IconVerticalSolidList"/>
    <dgm:cxn modelId="{CCEF88DE-57A8-4287-AF2B-439D71039661}" type="presParOf" srcId="{ADD2E101-D991-44DD-AC0C-50D7B8E8F55F}" destId="{CA2C4CC0-8AFE-45AE-87A7-6983A6EA69C0}" srcOrd="2" destOrd="0" presId="urn:microsoft.com/office/officeart/2018/2/layout/IconVerticalSolidList"/>
    <dgm:cxn modelId="{3B965543-974D-49BE-8F57-7FEDAAB6F8E6}" type="presParOf" srcId="{ADD2E101-D991-44DD-AC0C-50D7B8E8F55F}" destId="{9BF06B9E-39EB-4939-AB34-2FAD48FFCD53}" srcOrd="3" destOrd="0" presId="urn:microsoft.com/office/officeart/2018/2/layout/IconVerticalSolidList"/>
    <dgm:cxn modelId="{6C1C9AF7-42D4-483D-87B6-C3EF96B0F62E}" type="presParOf" srcId="{171EFF99-EF40-4D3F-8BFD-B6091E393E7F}" destId="{CD475036-41EA-4B68-8A29-682737DA2D09}" srcOrd="1" destOrd="0" presId="urn:microsoft.com/office/officeart/2018/2/layout/IconVerticalSolidList"/>
    <dgm:cxn modelId="{F3337241-77E0-443F-A564-3C9578AAFBEC}" type="presParOf" srcId="{171EFF99-EF40-4D3F-8BFD-B6091E393E7F}" destId="{CF10D2D6-E953-44FE-B8A3-1E9DEF27D117}" srcOrd="2" destOrd="0" presId="urn:microsoft.com/office/officeart/2018/2/layout/IconVerticalSolidList"/>
    <dgm:cxn modelId="{B6D506BB-F348-45E0-A364-8884EFD4E2DC}" type="presParOf" srcId="{CF10D2D6-E953-44FE-B8A3-1E9DEF27D117}" destId="{69B1FBB7-693A-48F6-AC4C-53AEE10244A7}" srcOrd="0" destOrd="0" presId="urn:microsoft.com/office/officeart/2018/2/layout/IconVerticalSolidList"/>
    <dgm:cxn modelId="{E0D0DFAF-ECB7-44FB-85AF-81962F296C58}" type="presParOf" srcId="{CF10D2D6-E953-44FE-B8A3-1E9DEF27D117}" destId="{965431BD-3036-41AA-91E3-A9E27FA1EF9B}" srcOrd="1" destOrd="0" presId="urn:microsoft.com/office/officeart/2018/2/layout/IconVerticalSolidList"/>
    <dgm:cxn modelId="{2E3B19E6-9371-468C-ADCA-60DDCC952390}" type="presParOf" srcId="{CF10D2D6-E953-44FE-B8A3-1E9DEF27D117}" destId="{C6B30DE7-B549-4CDC-A430-A0D185BBF9DF}" srcOrd="2" destOrd="0" presId="urn:microsoft.com/office/officeart/2018/2/layout/IconVerticalSolidList"/>
    <dgm:cxn modelId="{9BB7DB5D-C2F1-490B-9A85-1E87209BD2AF}" type="presParOf" srcId="{CF10D2D6-E953-44FE-B8A3-1E9DEF27D117}" destId="{96CC8AB8-7C1F-4F7C-BDA3-43334A5158AE}" srcOrd="3" destOrd="0" presId="urn:microsoft.com/office/officeart/2018/2/layout/IconVerticalSolidList"/>
    <dgm:cxn modelId="{C235123E-5CB9-40D6-88EE-9EDDA7F6AFA2}" type="presParOf" srcId="{171EFF99-EF40-4D3F-8BFD-B6091E393E7F}" destId="{2D3A8F97-5023-4DA1-A0BE-EB95B90E2833}" srcOrd="3" destOrd="0" presId="urn:microsoft.com/office/officeart/2018/2/layout/IconVerticalSolidList"/>
    <dgm:cxn modelId="{7B588D5E-AC5F-41EC-9BF4-E0BD8BE4015A}" type="presParOf" srcId="{171EFF99-EF40-4D3F-8BFD-B6091E393E7F}" destId="{6E6B5043-2005-4178-9073-09582B4A078F}" srcOrd="4" destOrd="0" presId="urn:microsoft.com/office/officeart/2018/2/layout/IconVerticalSolidList"/>
    <dgm:cxn modelId="{0F8EAFFF-5228-4260-9D65-8EA5D9CA59DD}" type="presParOf" srcId="{6E6B5043-2005-4178-9073-09582B4A078F}" destId="{838CC5D5-7D69-4070-A2AD-5B7DB152337E}" srcOrd="0" destOrd="0" presId="urn:microsoft.com/office/officeart/2018/2/layout/IconVerticalSolidList"/>
    <dgm:cxn modelId="{AAE38E4D-55C1-4251-B197-0DAC455FF184}" type="presParOf" srcId="{6E6B5043-2005-4178-9073-09582B4A078F}" destId="{EFA18EA6-0B45-4FBB-B2EE-9B731C99EC76}" srcOrd="1" destOrd="0" presId="urn:microsoft.com/office/officeart/2018/2/layout/IconVerticalSolidList"/>
    <dgm:cxn modelId="{67581F12-F310-4B34-ABB0-82FC5055EDB0}" type="presParOf" srcId="{6E6B5043-2005-4178-9073-09582B4A078F}" destId="{5B7CC37E-0312-409D-9D24-78150EB4094D}" srcOrd="2" destOrd="0" presId="urn:microsoft.com/office/officeart/2018/2/layout/IconVerticalSolidList"/>
    <dgm:cxn modelId="{4118A5B4-71AD-4425-9279-A907B752E508}" type="presParOf" srcId="{6E6B5043-2005-4178-9073-09582B4A078F}" destId="{4B81AA62-DF31-4E9F-85ED-B1F5AD51EE8D}" srcOrd="3" destOrd="0" presId="urn:microsoft.com/office/officeart/2018/2/layout/IconVerticalSolidList"/>
    <dgm:cxn modelId="{409DA34A-E47F-44CA-A033-0D6A8C6F8075}" type="presParOf" srcId="{171EFF99-EF40-4D3F-8BFD-B6091E393E7F}" destId="{F3B048E6-08A7-4A2F-A81C-A1FDEE155F84}" srcOrd="5" destOrd="0" presId="urn:microsoft.com/office/officeart/2018/2/layout/IconVerticalSolidList"/>
    <dgm:cxn modelId="{AF2121D7-4333-49FA-90E9-2496F3A18706}" type="presParOf" srcId="{171EFF99-EF40-4D3F-8BFD-B6091E393E7F}" destId="{3D467FED-4D91-466A-9EE8-B582FC4A8232}" srcOrd="6" destOrd="0" presId="urn:microsoft.com/office/officeart/2018/2/layout/IconVerticalSolidList"/>
    <dgm:cxn modelId="{0807D0F5-2578-4E68-A26D-38401CA4A178}" type="presParOf" srcId="{3D467FED-4D91-466A-9EE8-B582FC4A8232}" destId="{F82550A7-8D29-41FF-9BF6-103E954E2BCF}" srcOrd="0" destOrd="0" presId="urn:microsoft.com/office/officeart/2018/2/layout/IconVerticalSolidList"/>
    <dgm:cxn modelId="{386E8085-DBA7-48C9-AA49-5A6B6BECAC71}" type="presParOf" srcId="{3D467FED-4D91-466A-9EE8-B582FC4A8232}" destId="{151BF7CA-F900-45C1-B365-D24745441B19}" srcOrd="1" destOrd="0" presId="urn:microsoft.com/office/officeart/2018/2/layout/IconVerticalSolidList"/>
    <dgm:cxn modelId="{33C2232E-6A1F-483F-BA73-B2CEB014ECEA}" type="presParOf" srcId="{3D467FED-4D91-466A-9EE8-B582FC4A8232}" destId="{E3828EBB-19A4-4967-A3F4-A6E364B4BCF1}" srcOrd="2" destOrd="0" presId="urn:microsoft.com/office/officeart/2018/2/layout/IconVerticalSolidList"/>
    <dgm:cxn modelId="{629BBCB4-F338-44EB-9779-3E15553B2745}" type="presParOf" srcId="{3D467FED-4D91-466A-9EE8-B582FC4A8232}" destId="{010B6F84-AD82-4B57-BFAA-58708D53C2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0C7A0-A029-4F58-B003-48826B42C321}">
      <dsp:nvSpPr>
        <dsp:cNvPr id="0" name=""/>
        <dsp:cNvSpPr/>
      </dsp:nvSpPr>
      <dsp:spPr>
        <a:xfrm>
          <a:off x="7245" y="1042317"/>
          <a:ext cx="2165630" cy="160392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rPr>
            <a:t>Zien of horen dat anderen (uit jouw groep) discriminatie afkeuren</a:t>
          </a:r>
        </a:p>
      </dsp:txBody>
      <dsp:txXfrm>
        <a:off x="54222" y="1089294"/>
        <a:ext cx="2071676" cy="1509966"/>
      </dsp:txXfrm>
    </dsp:sp>
    <dsp:sp modelId="{088D85A3-8051-46F4-A700-95CD20D21B44}">
      <dsp:nvSpPr>
        <dsp:cNvPr id="0" name=""/>
        <dsp:cNvSpPr/>
      </dsp:nvSpPr>
      <dsp:spPr>
        <a:xfrm rot="10995">
          <a:off x="2397474" y="1559253"/>
          <a:ext cx="476153" cy="5370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a:t>1</a:t>
          </a:r>
        </a:p>
      </dsp:txBody>
      <dsp:txXfrm>
        <a:off x="2397474" y="1666440"/>
        <a:ext cx="333307" cy="322246"/>
      </dsp:txXfrm>
    </dsp:sp>
    <dsp:sp modelId="{ACADB85E-7572-4EE5-B179-5CBA74CEF9D5}">
      <dsp:nvSpPr>
        <dsp:cNvPr id="0" name=""/>
        <dsp:cNvSpPr/>
      </dsp:nvSpPr>
      <dsp:spPr>
        <a:xfrm>
          <a:off x="3071275" y="1052117"/>
          <a:ext cx="2165630" cy="160392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rPr>
            <a:t>Proberen minder te discrimineren (motivatie)</a:t>
          </a:r>
        </a:p>
      </dsp:txBody>
      <dsp:txXfrm>
        <a:off x="3118252" y="1099094"/>
        <a:ext cx="2071676" cy="1509966"/>
      </dsp:txXfrm>
    </dsp:sp>
    <dsp:sp modelId="{08E93866-2CF7-4EDC-B836-05BDC6CF5182}">
      <dsp:nvSpPr>
        <dsp:cNvPr id="0" name=""/>
        <dsp:cNvSpPr/>
      </dsp:nvSpPr>
      <dsp:spPr>
        <a:xfrm rot="21588769">
          <a:off x="5445431" y="1580598"/>
          <a:ext cx="442078" cy="5370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a:t>2</a:t>
          </a:r>
        </a:p>
      </dsp:txBody>
      <dsp:txXfrm>
        <a:off x="5445431" y="1688230"/>
        <a:ext cx="309455" cy="322246"/>
      </dsp:txXfrm>
    </dsp:sp>
    <dsp:sp modelId="{342252BD-0525-44A9-8058-1EB2967F1D82}">
      <dsp:nvSpPr>
        <dsp:cNvPr id="0" name=""/>
        <dsp:cNvSpPr/>
      </dsp:nvSpPr>
      <dsp:spPr>
        <a:xfrm>
          <a:off x="6071011" y="1042317"/>
          <a:ext cx="2165630" cy="160392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rPr>
            <a:t>Minder discrimineren </a:t>
          </a:r>
        </a:p>
      </dsp:txBody>
      <dsp:txXfrm>
        <a:off x="6117988" y="1089294"/>
        <a:ext cx="2071676" cy="1509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D8AD4-1302-4018-B711-579594427B22}">
      <dsp:nvSpPr>
        <dsp:cNvPr id="0" name=""/>
        <dsp:cNvSpPr/>
      </dsp:nvSpPr>
      <dsp:spPr>
        <a:xfrm>
          <a:off x="0" y="1832"/>
          <a:ext cx="4885203" cy="928506"/>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9BA50F-86C2-4D58-9E94-A70F5C23123F}">
      <dsp:nvSpPr>
        <dsp:cNvPr id="0" name=""/>
        <dsp:cNvSpPr/>
      </dsp:nvSpPr>
      <dsp:spPr>
        <a:xfrm>
          <a:off x="280873" y="210745"/>
          <a:ext cx="510678" cy="510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F06B9E-39EB-4939-AB34-2FAD48FFCD53}">
      <dsp:nvSpPr>
        <dsp:cNvPr id="0" name=""/>
        <dsp:cNvSpPr/>
      </dsp:nvSpPr>
      <dsp:spPr>
        <a:xfrm>
          <a:off x="1072425" y="1832"/>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nl-NL" sz="1600" kern="1200" dirty="0"/>
            <a:t>1. Discriminatie herkennen</a:t>
          </a:r>
          <a:endParaRPr lang="en-US" sz="1600" kern="1200" dirty="0"/>
        </a:p>
      </dsp:txBody>
      <dsp:txXfrm>
        <a:off x="1072425" y="1832"/>
        <a:ext cx="3812777" cy="928506"/>
      </dsp:txXfrm>
    </dsp:sp>
    <dsp:sp modelId="{69B1FBB7-693A-48F6-AC4C-53AEE10244A7}">
      <dsp:nvSpPr>
        <dsp:cNvPr id="0" name=""/>
        <dsp:cNvSpPr/>
      </dsp:nvSpPr>
      <dsp:spPr>
        <a:xfrm>
          <a:off x="0" y="1162465"/>
          <a:ext cx="4885203" cy="928506"/>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65431BD-3036-41AA-91E3-A9E27FA1EF9B}">
      <dsp:nvSpPr>
        <dsp:cNvPr id="0" name=""/>
        <dsp:cNvSpPr/>
      </dsp:nvSpPr>
      <dsp:spPr>
        <a:xfrm>
          <a:off x="280873" y="1371379"/>
          <a:ext cx="510678" cy="510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CC8AB8-7C1F-4F7C-BDA3-43334A5158AE}">
      <dsp:nvSpPr>
        <dsp:cNvPr id="0" name=""/>
        <dsp:cNvSpPr/>
      </dsp:nvSpPr>
      <dsp:spPr>
        <a:xfrm>
          <a:off x="1072425" y="1162465"/>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nl-NL" sz="1600" kern="1200" dirty="0"/>
            <a:t>2. Afvragen: is het gerechtvaardigd om in te grijpen?</a:t>
          </a:r>
          <a:endParaRPr lang="en-US" sz="1600" kern="1200" dirty="0"/>
        </a:p>
      </dsp:txBody>
      <dsp:txXfrm>
        <a:off x="1072425" y="1162465"/>
        <a:ext cx="3812777" cy="928506"/>
      </dsp:txXfrm>
    </dsp:sp>
    <dsp:sp modelId="{838CC5D5-7D69-4070-A2AD-5B7DB152337E}">
      <dsp:nvSpPr>
        <dsp:cNvPr id="0" name=""/>
        <dsp:cNvSpPr/>
      </dsp:nvSpPr>
      <dsp:spPr>
        <a:xfrm>
          <a:off x="0" y="2323098"/>
          <a:ext cx="4885203" cy="928506"/>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A18EA6-0B45-4FBB-B2EE-9B731C99EC76}">
      <dsp:nvSpPr>
        <dsp:cNvPr id="0" name=""/>
        <dsp:cNvSpPr/>
      </dsp:nvSpPr>
      <dsp:spPr>
        <a:xfrm>
          <a:off x="280873" y="2532012"/>
          <a:ext cx="510678" cy="510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81AA62-DF31-4E9F-85ED-B1F5AD51EE8D}">
      <dsp:nvSpPr>
        <dsp:cNvPr id="0" name=""/>
        <dsp:cNvSpPr/>
      </dsp:nvSpPr>
      <dsp:spPr>
        <a:xfrm>
          <a:off x="1072425" y="2323098"/>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nl-NL" sz="1600" kern="1200"/>
            <a:t>3. Bepalen wel/niet ingrijpen</a:t>
          </a:r>
          <a:endParaRPr lang="en-US" sz="1600" kern="1200"/>
        </a:p>
      </dsp:txBody>
      <dsp:txXfrm>
        <a:off x="1072425" y="2323098"/>
        <a:ext cx="3812777" cy="928506"/>
      </dsp:txXfrm>
    </dsp:sp>
    <dsp:sp modelId="{F82550A7-8D29-41FF-9BF6-103E954E2BCF}">
      <dsp:nvSpPr>
        <dsp:cNvPr id="0" name=""/>
        <dsp:cNvSpPr/>
      </dsp:nvSpPr>
      <dsp:spPr>
        <a:xfrm>
          <a:off x="0" y="3483731"/>
          <a:ext cx="4885203" cy="928506"/>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51BF7CA-F900-45C1-B365-D24745441B19}">
      <dsp:nvSpPr>
        <dsp:cNvPr id="0" name=""/>
        <dsp:cNvSpPr/>
      </dsp:nvSpPr>
      <dsp:spPr>
        <a:xfrm>
          <a:off x="280873" y="3692645"/>
          <a:ext cx="510678" cy="5106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0B6F84-AD82-4B57-BFAA-58708D53C2FC}">
      <dsp:nvSpPr>
        <dsp:cNvPr id="0" name=""/>
        <dsp:cNvSpPr/>
      </dsp:nvSpPr>
      <dsp:spPr>
        <a:xfrm>
          <a:off x="1072425" y="3483731"/>
          <a:ext cx="3812777" cy="928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67" tIns="98267" rIns="98267" bIns="98267" numCol="1" spcCol="1270" anchor="ctr" anchorCtr="0">
          <a:noAutofit/>
        </a:bodyPr>
        <a:lstStyle/>
        <a:p>
          <a:pPr marL="0" lvl="0" indent="0" algn="l" defTabSz="711200">
            <a:lnSpc>
              <a:spcPct val="100000"/>
            </a:lnSpc>
            <a:spcBef>
              <a:spcPct val="0"/>
            </a:spcBef>
            <a:spcAft>
              <a:spcPct val="35000"/>
            </a:spcAft>
            <a:buNone/>
          </a:pPr>
          <a:r>
            <a:rPr lang="nl-NL" sz="1600" kern="1200"/>
            <a:t>4. Bepalen welke interventie: welke woorden of strategieën kun je gebruiken?</a:t>
          </a:r>
          <a:endParaRPr lang="en-US" sz="1600" kern="1200"/>
        </a:p>
      </dsp:txBody>
      <dsp:txXfrm>
        <a:off x="1072425" y="3483731"/>
        <a:ext cx="3812777" cy="9285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916" cy="496252"/>
          </a:xfrm>
          <a:prstGeom prst="rect">
            <a:avLst/>
          </a:prstGeom>
        </p:spPr>
        <p:txBody>
          <a:bodyPr vert="horz" lIns="91230" tIns="45615" rIns="91230" bIns="45615" rtlCol="0"/>
          <a:lstStyle>
            <a:lvl1pPr algn="l">
              <a:defRPr sz="1200"/>
            </a:lvl1pPr>
          </a:lstStyle>
          <a:p>
            <a:endParaRPr lang="nl-NL"/>
          </a:p>
        </p:txBody>
      </p:sp>
      <p:sp>
        <p:nvSpPr>
          <p:cNvPr id="3" name="Tijdelijke aanduiding voor datum 2"/>
          <p:cNvSpPr>
            <a:spLocks noGrp="1"/>
          </p:cNvSpPr>
          <p:nvPr>
            <p:ph type="dt" sz="quarter" idx="1"/>
          </p:nvPr>
        </p:nvSpPr>
        <p:spPr>
          <a:xfrm>
            <a:off x="3848003" y="0"/>
            <a:ext cx="2944916" cy="496252"/>
          </a:xfrm>
          <a:prstGeom prst="rect">
            <a:avLst/>
          </a:prstGeom>
        </p:spPr>
        <p:txBody>
          <a:bodyPr vert="horz" lIns="91230" tIns="45615" rIns="91230" bIns="45615" rtlCol="0"/>
          <a:lstStyle>
            <a:lvl1pPr algn="r">
              <a:defRPr sz="1200"/>
            </a:lvl1pPr>
          </a:lstStyle>
          <a:p>
            <a:fld id="{0C5217A4-F4FA-48DF-A4AA-38F94A62FA2C}" type="datetimeFigureOut">
              <a:rPr lang="nl-NL" smtClean="0"/>
              <a:t>10-11-2021</a:t>
            </a:fld>
            <a:endParaRPr lang="nl-NL"/>
          </a:p>
        </p:txBody>
      </p:sp>
      <p:sp>
        <p:nvSpPr>
          <p:cNvPr id="4" name="Tijdelijke aanduiding voor voettekst 3"/>
          <p:cNvSpPr>
            <a:spLocks noGrp="1"/>
          </p:cNvSpPr>
          <p:nvPr>
            <p:ph type="ftr" sz="quarter" idx="2"/>
          </p:nvPr>
        </p:nvSpPr>
        <p:spPr>
          <a:xfrm>
            <a:off x="0" y="9409750"/>
            <a:ext cx="2944916" cy="496251"/>
          </a:xfrm>
          <a:prstGeom prst="rect">
            <a:avLst/>
          </a:prstGeom>
        </p:spPr>
        <p:txBody>
          <a:bodyPr vert="horz" lIns="91230" tIns="45615" rIns="91230" bIns="4561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003" y="9409750"/>
            <a:ext cx="2944916" cy="496251"/>
          </a:xfrm>
          <a:prstGeom prst="rect">
            <a:avLst/>
          </a:prstGeom>
        </p:spPr>
        <p:txBody>
          <a:bodyPr vert="horz" lIns="91230" tIns="45615" rIns="91230" bIns="45615" rtlCol="0" anchor="b"/>
          <a:lstStyle>
            <a:lvl1pPr algn="r">
              <a:defRPr sz="1200"/>
            </a:lvl1pPr>
          </a:lstStyle>
          <a:p>
            <a:fld id="{0B44F37F-EF61-4136-BD9D-0984D3314570}" type="slidenum">
              <a:rPr lang="nl-NL" smtClean="0"/>
              <a:t>‹nr.›</a:t>
            </a:fld>
            <a:endParaRPr lang="nl-NL"/>
          </a:p>
        </p:txBody>
      </p:sp>
    </p:spTree>
    <p:extLst>
      <p:ext uri="{BB962C8B-B14F-4D97-AF65-F5344CB8AC3E}">
        <p14:creationId xmlns:p14="http://schemas.microsoft.com/office/powerpoint/2010/main" val="292273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a:defRPr sz="1200" b="0"/>
            </a:lvl1pPr>
          </a:lstStyle>
          <a:p>
            <a:pPr>
              <a:defRPr/>
            </a:pPr>
            <a:endParaRPr lang="en-US"/>
          </a:p>
        </p:txBody>
      </p:sp>
      <p:sp>
        <p:nvSpPr>
          <p:cNvPr id="14339" name="Rectangle 3"/>
          <p:cNvSpPr>
            <a:spLocks noGrp="1" noChangeArrowheads="1"/>
          </p:cNvSpPr>
          <p:nvPr>
            <p:ph type="dt" idx="1"/>
          </p:nvPr>
        </p:nvSpPr>
        <p:spPr bwMode="auto">
          <a:xfrm>
            <a:off x="3848645" y="0"/>
            <a:ext cx="2944283" cy="495300"/>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algn="r">
              <a:defRPr sz="1200" b="0"/>
            </a:lvl1pPr>
          </a:lstStyle>
          <a:p>
            <a:pPr>
              <a:defRPr/>
            </a:pPr>
            <a:endParaRPr lang="en-US"/>
          </a:p>
        </p:txBody>
      </p:sp>
      <p:sp>
        <p:nvSpPr>
          <p:cNvPr id="512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79450" y="4705351"/>
            <a:ext cx="5435600" cy="4457700"/>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408982"/>
            <a:ext cx="2944283" cy="495300"/>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a:defRPr sz="1200" b="0"/>
            </a:lvl1pPr>
          </a:lstStyle>
          <a:p>
            <a:pPr>
              <a:defRPr/>
            </a:pPr>
            <a:endParaRPr lang="en-US"/>
          </a:p>
        </p:txBody>
      </p:sp>
      <p:sp>
        <p:nvSpPr>
          <p:cNvPr id="14343" name="Rectangle 7"/>
          <p:cNvSpPr>
            <a:spLocks noGrp="1" noChangeArrowheads="1"/>
          </p:cNvSpPr>
          <p:nvPr>
            <p:ph type="sldNum" sz="quarter" idx="5"/>
          </p:nvPr>
        </p:nvSpPr>
        <p:spPr bwMode="auto">
          <a:xfrm>
            <a:off x="3848645" y="9408982"/>
            <a:ext cx="2944283" cy="495300"/>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algn="r">
              <a:defRPr sz="1200" b="0"/>
            </a:lvl1pPr>
          </a:lstStyle>
          <a:p>
            <a:pPr>
              <a:defRPr/>
            </a:pPr>
            <a:fld id="{EE3A92E4-4E88-497B-BF41-CCE21A4FFA81}" type="slidenum">
              <a:rPr lang="en-US"/>
              <a:pPr>
                <a:defRPr/>
              </a:pPr>
              <a:t>‹nr.›</a:t>
            </a:fld>
            <a:endParaRPr lang="en-US"/>
          </a:p>
        </p:txBody>
      </p:sp>
    </p:spTree>
    <p:extLst>
      <p:ext uri="{BB962C8B-B14F-4D97-AF65-F5344CB8AC3E}">
        <p14:creationId xmlns:p14="http://schemas.microsoft.com/office/powerpoint/2010/main" val="74156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1</a:t>
            </a:fld>
            <a:endParaRPr lang="en-US"/>
          </a:p>
        </p:txBody>
      </p:sp>
    </p:spTree>
    <p:extLst>
      <p:ext uri="{BB962C8B-B14F-4D97-AF65-F5344CB8AC3E}">
        <p14:creationId xmlns:p14="http://schemas.microsoft.com/office/powerpoint/2010/main" val="357953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303338" y="1301750"/>
            <a:ext cx="4681537" cy="3513138"/>
          </a:xfrm>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C41535D-A441-4C3C-9141-F8B5430A04EF}" type="slidenum">
              <a:rPr lang="nl-NL" smtClean="0"/>
              <a:t>12</a:t>
            </a:fld>
            <a:endParaRPr lang="nl-NL"/>
          </a:p>
        </p:txBody>
      </p:sp>
    </p:spTree>
    <p:extLst>
      <p:ext uri="{BB962C8B-B14F-4D97-AF65-F5344CB8AC3E}">
        <p14:creationId xmlns:p14="http://schemas.microsoft.com/office/powerpoint/2010/main" val="420450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15</a:t>
            </a:fld>
            <a:endParaRPr lang="en-US"/>
          </a:p>
        </p:txBody>
      </p:sp>
    </p:spTree>
    <p:extLst>
      <p:ext uri="{BB962C8B-B14F-4D97-AF65-F5344CB8AC3E}">
        <p14:creationId xmlns:p14="http://schemas.microsoft.com/office/powerpoint/2010/main" val="299712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FD85EB-F44E-4572-A105-4F6305D9D4A9}" type="slidenum">
              <a:rPr lang="nl-NL" smtClean="0"/>
              <a:t>16</a:t>
            </a:fld>
            <a:endParaRPr lang="nl-NL"/>
          </a:p>
        </p:txBody>
      </p:sp>
    </p:spTree>
    <p:extLst>
      <p:ext uri="{BB962C8B-B14F-4D97-AF65-F5344CB8AC3E}">
        <p14:creationId xmlns:p14="http://schemas.microsoft.com/office/powerpoint/2010/main" val="309148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dirty="0">
                <a:solidFill>
                  <a:srgbClr val="444444"/>
                </a:solidFill>
                <a:latin typeface="Calibri" panose="020F0502020204030204" pitchFamily="34" charset="0"/>
              </a:rPr>
              <a:t>​</a:t>
            </a:r>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17</a:t>
            </a:fld>
            <a:endParaRPr lang="en-US"/>
          </a:p>
        </p:txBody>
      </p:sp>
    </p:spTree>
    <p:extLst>
      <p:ext uri="{BB962C8B-B14F-4D97-AF65-F5344CB8AC3E}">
        <p14:creationId xmlns:p14="http://schemas.microsoft.com/office/powerpoint/2010/main" val="145476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Font typeface="Arial" panose="020B0604020202020204" pitchFamily="34" charset="0"/>
              <a:buChar char="•"/>
            </a:pPr>
            <a:endParaRPr lang="nl-NL" sz="1200" dirty="0"/>
          </a:p>
        </p:txBody>
      </p:sp>
      <p:sp>
        <p:nvSpPr>
          <p:cNvPr id="4" name="Tijdelijke aanduiding voor dianummer 3"/>
          <p:cNvSpPr>
            <a:spLocks noGrp="1"/>
          </p:cNvSpPr>
          <p:nvPr>
            <p:ph type="sldNum" sz="quarter" idx="5"/>
          </p:nvPr>
        </p:nvSpPr>
        <p:spPr/>
        <p:txBody>
          <a:bodyPr/>
          <a:lstStyle/>
          <a:p>
            <a:fld id="{36FD85EB-F44E-4572-A105-4F6305D9D4A9}" type="slidenum">
              <a:rPr lang="nl-NL" smtClean="0"/>
              <a:t>18</a:t>
            </a:fld>
            <a:endParaRPr lang="nl-NL"/>
          </a:p>
        </p:txBody>
      </p:sp>
    </p:spTree>
    <p:extLst>
      <p:ext uri="{BB962C8B-B14F-4D97-AF65-F5344CB8AC3E}">
        <p14:creationId xmlns:p14="http://schemas.microsoft.com/office/powerpoint/2010/main" val="2837477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19</a:t>
            </a:fld>
            <a:endParaRPr lang="en-US"/>
          </a:p>
        </p:txBody>
      </p:sp>
    </p:spTree>
    <p:extLst>
      <p:ext uri="{BB962C8B-B14F-4D97-AF65-F5344CB8AC3E}">
        <p14:creationId xmlns:p14="http://schemas.microsoft.com/office/powerpoint/2010/main" val="153557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FD85EB-F44E-4572-A105-4F6305D9D4A9}" type="slidenum">
              <a:rPr lang="nl-NL" smtClean="0"/>
              <a:t>20</a:t>
            </a:fld>
            <a:endParaRPr lang="nl-NL"/>
          </a:p>
        </p:txBody>
      </p:sp>
    </p:spTree>
    <p:extLst>
      <p:ext uri="{BB962C8B-B14F-4D97-AF65-F5344CB8AC3E}">
        <p14:creationId xmlns:p14="http://schemas.microsoft.com/office/powerpoint/2010/main" val="269817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E14F2B-EB9B-40B2-97CF-E91FE6FC3EB3}" type="slidenum">
              <a:rPr lang="nl-NL" smtClean="0"/>
              <a:t>21</a:t>
            </a:fld>
            <a:endParaRPr lang="nl-NL"/>
          </a:p>
        </p:txBody>
      </p:sp>
    </p:spTree>
    <p:extLst>
      <p:ext uri="{BB962C8B-B14F-4D97-AF65-F5344CB8AC3E}">
        <p14:creationId xmlns:p14="http://schemas.microsoft.com/office/powerpoint/2010/main" val="396748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https://youtu.be/kbuYcR1JZf8</a:t>
            </a:r>
          </a:p>
          <a:p>
            <a:endParaRPr lang="nl-NL" dirty="0"/>
          </a:p>
        </p:txBody>
      </p:sp>
      <p:sp>
        <p:nvSpPr>
          <p:cNvPr id="4" name="Tijdelijke aanduiding voor dianummer 3"/>
          <p:cNvSpPr>
            <a:spLocks noGrp="1"/>
          </p:cNvSpPr>
          <p:nvPr>
            <p:ph type="sldNum" sz="quarter" idx="5"/>
          </p:nvPr>
        </p:nvSpPr>
        <p:spPr/>
        <p:txBody>
          <a:bodyPr/>
          <a:lstStyle/>
          <a:p>
            <a:pPr>
              <a:defRPr/>
            </a:pPr>
            <a:fld id="{EE3A92E4-4E88-497B-BF41-CCE21A4FFA81}" type="slidenum">
              <a:rPr lang="en-US" smtClean="0"/>
              <a:pPr>
                <a:defRPr/>
              </a:pPr>
              <a:t>2</a:t>
            </a:fld>
            <a:endParaRPr lang="en-US"/>
          </a:p>
        </p:txBody>
      </p:sp>
    </p:spTree>
    <p:extLst>
      <p:ext uri="{BB962C8B-B14F-4D97-AF65-F5344CB8AC3E}">
        <p14:creationId xmlns:p14="http://schemas.microsoft.com/office/powerpoint/2010/main" val="281256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FD85EB-F44E-4572-A105-4F6305D9D4A9}" type="slidenum">
              <a:rPr lang="nl-NL" smtClean="0"/>
              <a:t>3</a:t>
            </a:fld>
            <a:endParaRPr lang="nl-NL"/>
          </a:p>
        </p:txBody>
      </p:sp>
    </p:spTree>
    <p:extLst>
      <p:ext uri="{BB962C8B-B14F-4D97-AF65-F5344CB8AC3E}">
        <p14:creationId xmlns:p14="http://schemas.microsoft.com/office/powerpoint/2010/main" val="315244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p:txBody>
      </p:sp>
      <p:sp>
        <p:nvSpPr>
          <p:cNvPr id="4" name="Tijdelijke aanduiding voor dianummer 3"/>
          <p:cNvSpPr>
            <a:spLocks noGrp="1"/>
          </p:cNvSpPr>
          <p:nvPr>
            <p:ph type="sldNum" sz="quarter" idx="5"/>
          </p:nvPr>
        </p:nvSpPr>
        <p:spPr/>
        <p:txBody>
          <a:bodyPr/>
          <a:lstStyle/>
          <a:p>
            <a:fld id="{DBB5C100-B61E-4382-9665-7820A6A01589}" type="slidenum">
              <a:rPr lang="nl-NL" smtClean="0"/>
              <a:t>5</a:t>
            </a:fld>
            <a:endParaRPr lang="nl-NL"/>
          </a:p>
        </p:txBody>
      </p:sp>
    </p:spTree>
    <p:extLst>
      <p:ext uri="{BB962C8B-B14F-4D97-AF65-F5344CB8AC3E}">
        <p14:creationId xmlns:p14="http://schemas.microsoft.com/office/powerpoint/2010/main" val="265757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95388" y="1241425"/>
            <a:ext cx="4467225" cy="3349625"/>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dirty="0"/>
          </a:p>
        </p:txBody>
      </p:sp>
      <p:sp>
        <p:nvSpPr>
          <p:cNvPr id="4" name="Tijdelijke aanduiding voor dianummer 3"/>
          <p:cNvSpPr>
            <a:spLocks noGrp="1"/>
          </p:cNvSpPr>
          <p:nvPr>
            <p:ph type="sldNum" sz="quarter" idx="5"/>
          </p:nvPr>
        </p:nvSpPr>
        <p:spPr/>
        <p:txBody>
          <a:bodyPr/>
          <a:lstStyle/>
          <a:p>
            <a:fld id="{DBB5C100-B61E-4382-9665-7820A6A01589}" type="slidenum">
              <a:rPr lang="nl-NL" smtClean="0"/>
              <a:t>6</a:t>
            </a:fld>
            <a:endParaRPr lang="nl-NL"/>
          </a:p>
        </p:txBody>
      </p:sp>
    </p:spTree>
    <p:extLst>
      <p:ext uri="{BB962C8B-B14F-4D97-AF65-F5344CB8AC3E}">
        <p14:creationId xmlns:p14="http://schemas.microsoft.com/office/powerpoint/2010/main" val="82328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12297" fontAlgn="auto">
              <a:spcBef>
                <a:spcPts val="0"/>
              </a:spcBef>
              <a:spcAft>
                <a:spcPts val="0"/>
              </a:spcAft>
              <a:defRPr/>
            </a:pPr>
            <a:fld id="{CBDE9ACA-A141-46E2-B31C-3D852D0B98F5}" type="slidenum">
              <a:rPr lang="nl-NL">
                <a:solidFill>
                  <a:prstClr val="black"/>
                </a:solidFill>
                <a:latin typeface="Calibri" panose="020F0502020204030204"/>
                <a:cs typeface="+mn-cs"/>
              </a:rPr>
              <a:pPr defTabSz="912297" fontAlgn="auto">
                <a:spcBef>
                  <a:spcPts val="0"/>
                </a:spcBef>
                <a:spcAft>
                  <a:spcPts val="0"/>
                </a:spcAft>
                <a:defRPr/>
              </a:pPr>
              <a:t>7</a:t>
            </a:fld>
            <a:endParaRPr lang="nl-NL">
              <a:solidFill>
                <a:prstClr val="black"/>
              </a:solidFill>
              <a:latin typeface="Calibri" panose="020F0502020204030204"/>
              <a:cs typeface="+mn-cs"/>
            </a:endParaRPr>
          </a:p>
        </p:txBody>
      </p:sp>
    </p:spTree>
    <p:extLst>
      <p:ext uri="{BB962C8B-B14F-4D97-AF65-F5344CB8AC3E}">
        <p14:creationId xmlns:p14="http://schemas.microsoft.com/office/powerpoint/2010/main" val="107864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DE9ACA-A141-46E2-B31C-3D852D0B98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2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FD85EB-F44E-4572-A105-4F6305D9D4A9}" type="slidenum">
              <a:rPr lang="nl-NL" smtClean="0"/>
              <a:t>9</a:t>
            </a:fld>
            <a:endParaRPr lang="nl-NL"/>
          </a:p>
        </p:txBody>
      </p:sp>
    </p:spTree>
    <p:extLst>
      <p:ext uri="{BB962C8B-B14F-4D97-AF65-F5344CB8AC3E}">
        <p14:creationId xmlns:p14="http://schemas.microsoft.com/office/powerpoint/2010/main" val="351185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FD85EB-F44E-4572-A105-4F6305D9D4A9}" type="slidenum">
              <a:rPr lang="nl-NL" smtClean="0"/>
              <a:t>10</a:t>
            </a:fld>
            <a:endParaRPr lang="nl-NL"/>
          </a:p>
        </p:txBody>
      </p:sp>
    </p:spTree>
    <p:extLst>
      <p:ext uri="{BB962C8B-B14F-4D97-AF65-F5344CB8AC3E}">
        <p14:creationId xmlns:p14="http://schemas.microsoft.com/office/powerpoint/2010/main" val="955301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83" name="AutoShape 3"/>
          <p:cNvSpPr>
            <a:spLocks noChangeArrowheads="1"/>
          </p:cNvSpPr>
          <p:nvPr/>
        </p:nvSpPr>
        <p:spPr bwMode="auto">
          <a:xfrm>
            <a:off x="179388" y="-200025"/>
            <a:ext cx="6208712"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84" name="Rectangle 4"/>
          <p:cNvSpPr>
            <a:spLocks noGrp="1" noChangeArrowheads="1"/>
          </p:cNvSpPr>
          <p:nvPr>
            <p:ph type="ctrTitle"/>
          </p:nvPr>
        </p:nvSpPr>
        <p:spPr>
          <a:xfrm>
            <a:off x="539750" y="146050"/>
            <a:ext cx="5668963" cy="406400"/>
          </a:xfrm>
        </p:spPr>
        <p:txBody>
          <a:bodyPr/>
          <a:lstStyle>
            <a:lvl1pPr>
              <a:defRPr sz="2600"/>
            </a:lvl1pPr>
          </a:lstStyle>
          <a:p>
            <a:pPr lvl="0"/>
            <a:r>
              <a:rPr lang="nl-NL" altLang="nl-NL" noProof="0"/>
              <a:t>Klik om stijl te bewerken</a:t>
            </a:r>
            <a:endParaRPr lang="en-US" altLang="nl-NL" noProof="0"/>
          </a:p>
        </p:txBody>
      </p:sp>
      <p:sp>
        <p:nvSpPr>
          <p:cNvPr id="20485" name="Rectangle 5"/>
          <p:cNvSpPr>
            <a:spLocks noGrp="1" noChangeArrowheads="1"/>
          </p:cNvSpPr>
          <p:nvPr>
            <p:ph type="subTitle" idx="1"/>
          </p:nvPr>
        </p:nvSpPr>
        <p:spPr>
          <a:xfrm>
            <a:off x="539750" y="682625"/>
            <a:ext cx="5668963" cy="406400"/>
          </a:xfrm>
        </p:spPr>
        <p:txBody>
          <a:bodyPr/>
          <a:lstStyle>
            <a:lvl1pPr>
              <a:defRPr sz="2600">
                <a:solidFill>
                  <a:schemeClr val="tx2"/>
                </a:solidFill>
              </a:defRPr>
            </a:lvl1pPr>
          </a:lstStyle>
          <a:p>
            <a:pPr lvl="0"/>
            <a:r>
              <a:rPr lang="nl-NL" altLang="nl-NL" noProof="0"/>
              <a:t>Klikken om de ondertitelstijl van het model te bewerken</a:t>
            </a:r>
            <a:endParaRPr lang="en-US" altLang="nl-NL" noProof="0"/>
          </a:p>
        </p:txBody>
      </p:sp>
      <p:sp>
        <p:nvSpPr>
          <p:cNvPr id="20486"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endParaRPr lang="en-US" altLang="nl-NL" sz="900" b="0" dirty="0">
              <a:solidFill>
                <a:schemeClr val="tx2"/>
              </a:solidFill>
            </a:endParaRPr>
          </a:p>
        </p:txBody>
      </p:sp>
      <p:pic>
        <p:nvPicPr>
          <p:cNvPr id="20489" name="Picture 9" descr="Movisie-logo-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7488" y="304800"/>
            <a:ext cx="1755775" cy="66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9A477BE-AC37-41D8-86C7-DAC5C9D9AD8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001F82A4-A9C8-409D-A7F0-DD51610E6475}" type="datetimeFigureOut">
              <a:rPr lang="en-US" altLang="nl-NL"/>
              <a:pPr/>
              <a:t>11/10/2021</a:t>
            </a:fld>
            <a:endParaRPr lang="en-US" altLang="nl-NL"/>
          </a:p>
        </p:txBody>
      </p:sp>
    </p:spTree>
    <p:extLst>
      <p:ext uri="{BB962C8B-B14F-4D97-AF65-F5344CB8AC3E}">
        <p14:creationId xmlns:p14="http://schemas.microsoft.com/office/powerpoint/2010/main" val="161814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75284AA-C4E6-4AB1-9E99-42E4A8B49D7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9F59B0F-2B09-4207-9AFB-4986AFFD2B3E}" type="datetimeFigureOut">
              <a:rPr lang="en-US" altLang="nl-NL"/>
              <a:pPr/>
              <a:t>11/10/2021</a:t>
            </a:fld>
            <a:endParaRPr lang="en-US" altLang="nl-NL"/>
          </a:p>
        </p:txBody>
      </p:sp>
    </p:spTree>
    <p:extLst>
      <p:ext uri="{BB962C8B-B14F-4D97-AF65-F5344CB8AC3E}">
        <p14:creationId xmlns:p14="http://schemas.microsoft.com/office/powerpoint/2010/main" val="143725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539750" y="212725"/>
            <a:ext cx="7234238" cy="360363"/>
          </a:xfrm>
        </p:spPr>
        <p:txBody>
          <a:bodyPr/>
          <a:lstStyle/>
          <a:p>
            <a:r>
              <a:rPr lang="nl-NL"/>
              <a:t>Klik om stijl te bewerken</a:t>
            </a:r>
          </a:p>
        </p:txBody>
      </p:sp>
      <p:sp>
        <p:nvSpPr>
          <p:cNvPr id="3" name="Tijdelijke aanduiding voor tekst 2"/>
          <p:cNvSpPr>
            <a:spLocks noGrp="1"/>
          </p:cNvSpPr>
          <p:nvPr>
            <p:ph type="body" sz="half" idx="1"/>
          </p:nvPr>
        </p:nvSpPr>
        <p:spPr>
          <a:xfrm>
            <a:off x="539750" y="1196975"/>
            <a:ext cx="824071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39750" y="3873500"/>
            <a:ext cx="824071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539750" y="6638925"/>
            <a:ext cx="7056438" cy="144463"/>
          </a:xfrm>
        </p:spPr>
        <p:txBody>
          <a:bodyPr/>
          <a:lstStyle>
            <a:lvl1pPr>
              <a:defRPr/>
            </a:lvl1pPr>
          </a:lstStyle>
          <a:p>
            <a:fld id="{E55C442E-9D3C-4227-8B37-18E462FB8B6B}" type="slidenum">
              <a:rPr lang="en-US" altLang="nl-NL"/>
              <a:pPr/>
              <a:t>‹nr.›</a:t>
            </a:fld>
            <a:r>
              <a:rPr lang="en-US" altLang="nl-NL"/>
              <a:t> • @titel@</a:t>
            </a:r>
          </a:p>
        </p:txBody>
      </p:sp>
      <p:sp>
        <p:nvSpPr>
          <p:cNvPr id="6" name="Tijdelijke aanduiding voor datum 5"/>
          <p:cNvSpPr>
            <a:spLocks noGrp="1"/>
          </p:cNvSpPr>
          <p:nvPr>
            <p:ph type="dt" sz="half" idx="11"/>
          </p:nvPr>
        </p:nvSpPr>
        <p:spPr>
          <a:xfrm>
            <a:off x="7700963" y="6638925"/>
            <a:ext cx="1079500" cy="144463"/>
          </a:xfrm>
        </p:spPr>
        <p:txBody>
          <a:bodyPr/>
          <a:lstStyle>
            <a:lvl1pPr>
              <a:defRPr/>
            </a:lvl1pPr>
          </a:lstStyle>
          <a:p>
            <a:fld id="{E8CA61CC-5718-4097-9C3F-839297980D2F}" type="datetimeFigureOut">
              <a:rPr lang="en-US" altLang="nl-NL"/>
              <a:pPr/>
              <a:t>11/10/2021</a:t>
            </a:fld>
            <a:endParaRPr lang="en-US" altLang="nl-NL"/>
          </a:p>
        </p:txBody>
      </p:sp>
    </p:spTree>
    <p:extLst>
      <p:ext uri="{BB962C8B-B14F-4D97-AF65-F5344CB8AC3E}">
        <p14:creationId xmlns:p14="http://schemas.microsoft.com/office/powerpoint/2010/main" val="24247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539750" y="212725"/>
            <a:ext cx="7234238" cy="360363"/>
          </a:xfrm>
        </p:spPr>
        <p:txBody>
          <a:bodyPr/>
          <a:lstStyle/>
          <a:p>
            <a:r>
              <a:rPr lang="nl-NL"/>
              <a:t>Klik om stijl te bewerken</a:t>
            </a:r>
          </a:p>
        </p:txBody>
      </p:sp>
      <p:sp>
        <p:nvSpPr>
          <p:cNvPr id="3" name="Tijdelijke aanduiding voor inhoud 2"/>
          <p:cNvSpPr>
            <a:spLocks noGrp="1"/>
          </p:cNvSpPr>
          <p:nvPr>
            <p:ph sz="half" idx="1"/>
          </p:nvPr>
        </p:nvSpPr>
        <p:spPr>
          <a:xfrm>
            <a:off x="539750" y="1196975"/>
            <a:ext cx="4043363"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735513" y="1196975"/>
            <a:ext cx="4044950"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539750" y="6638925"/>
            <a:ext cx="7056438" cy="144463"/>
          </a:xfrm>
        </p:spPr>
        <p:txBody>
          <a:bodyPr/>
          <a:lstStyle>
            <a:lvl1pPr>
              <a:defRPr/>
            </a:lvl1pPr>
          </a:lstStyle>
          <a:p>
            <a:fld id="{1345FCE0-2EA0-48FC-B6E2-AEFCFF3DF32C}" type="slidenum">
              <a:rPr lang="en-US" altLang="nl-NL"/>
              <a:pPr/>
              <a:t>‹nr.›</a:t>
            </a:fld>
            <a:r>
              <a:rPr lang="en-US" altLang="nl-NL"/>
              <a:t> • @titel@</a:t>
            </a:r>
          </a:p>
        </p:txBody>
      </p:sp>
      <p:sp>
        <p:nvSpPr>
          <p:cNvPr id="6" name="Tijdelijke aanduiding voor datum 5"/>
          <p:cNvSpPr>
            <a:spLocks noGrp="1"/>
          </p:cNvSpPr>
          <p:nvPr>
            <p:ph type="dt" sz="half" idx="11"/>
          </p:nvPr>
        </p:nvSpPr>
        <p:spPr>
          <a:xfrm>
            <a:off x="7700963" y="6638925"/>
            <a:ext cx="1079500" cy="144463"/>
          </a:xfrm>
        </p:spPr>
        <p:txBody>
          <a:bodyPr/>
          <a:lstStyle>
            <a:lvl1pPr>
              <a:defRPr/>
            </a:lvl1pPr>
          </a:lstStyle>
          <a:p>
            <a:fld id="{5CBA0EF1-EA3F-440D-BAE8-04A45D2177DD}" type="datetimeFigureOut">
              <a:rPr lang="en-US" altLang="nl-NL"/>
              <a:pPr/>
              <a:t>11/10/2021</a:t>
            </a:fld>
            <a:endParaRPr lang="en-US" altLang="nl-NL"/>
          </a:p>
        </p:txBody>
      </p:sp>
    </p:spTree>
    <p:extLst>
      <p:ext uri="{BB962C8B-B14F-4D97-AF65-F5344CB8AC3E}">
        <p14:creationId xmlns:p14="http://schemas.microsoft.com/office/powerpoint/2010/main" val="282170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539750" y="212725"/>
            <a:ext cx="7234238" cy="360363"/>
          </a:xfrm>
        </p:spPr>
        <p:txBody>
          <a:bodyPr/>
          <a:lstStyle/>
          <a:p>
            <a:r>
              <a:rPr lang="nl-NL"/>
              <a:t>Klik om stijl te bewerken</a:t>
            </a:r>
          </a:p>
        </p:txBody>
      </p:sp>
      <p:sp>
        <p:nvSpPr>
          <p:cNvPr id="3" name="Tijdelijke aanduiding voor inhoud 2"/>
          <p:cNvSpPr>
            <a:spLocks noGrp="1"/>
          </p:cNvSpPr>
          <p:nvPr>
            <p:ph sz="quarter" idx="1"/>
          </p:nvPr>
        </p:nvSpPr>
        <p:spPr>
          <a:xfrm>
            <a:off x="539750" y="1196975"/>
            <a:ext cx="404336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539750" y="3873500"/>
            <a:ext cx="4043363" cy="25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half" idx="3"/>
          </p:nvPr>
        </p:nvSpPr>
        <p:spPr>
          <a:xfrm>
            <a:off x="4735513" y="1196975"/>
            <a:ext cx="4044950" cy="52006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0"/>
          </p:nvPr>
        </p:nvSpPr>
        <p:spPr>
          <a:xfrm>
            <a:off x="539750" y="6638925"/>
            <a:ext cx="7056438" cy="144463"/>
          </a:xfrm>
        </p:spPr>
        <p:txBody>
          <a:bodyPr/>
          <a:lstStyle>
            <a:lvl1pPr>
              <a:defRPr/>
            </a:lvl1pPr>
          </a:lstStyle>
          <a:p>
            <a:fld id="{B9531AC5-EE50-4BF5-8C1F-947721903B4A}" type="slidenum">
              <a:rPr lang="en-US" altLang="nl-NL"/>
              <a:pPr/>
              <a:t>‹nr.›</a:t>
            </a:fld>
            <a:r>
              <a:rPr lang="en-US" altLang="nl-NL"/>
              <a:t> • @titel@</a:t>
            </a:r>
          </a:p>
        </p:txBody>
      </p:sp>
      <p:sp>
        <p:nvSpPr>
          <p:cNvPr id="7" name="Tijdelijke aanduiding voor datum 6"/>
          <p:cNvSpPr>
            <a:spLocks noGrp="1"/>
          </p:cNvSpPr>
          <p:nvPr>
            <p:ph type="dt" sz="half" idx="11"/>
          </p:nvPr>
        </p:nvSpPr>
        <p:spPr>
          <a:xfrm>
            <a:off x="7700963" y="6638925"/>
            <a:ext cx="1079500" cy="144463"/>
          </a:xfrm>
        </p:spPr>
        <p:txBody>
          <a:bodyPr/>
          <a:lstStyle>
            <a:lvl1pPr>
              <a:defRPr/>
            </a:lvl1pPr>
          </a:lstStyle>
          <a:p>
            <a:fld id="{2C22E6AB-ABB4-48B6-BA64-30721CD0FCE4}" type="datetimeFigureOut">
              <a:rPr lang="en-US" altLang="nl-NL"/>
              <a:pPr/>
              <a:t>11/10/2021</a:t>
            </a:fld>
            <a:endParaRPr lang="en-US" altLang="nl-NL"/>
          </a:p>
        </p:txBody>
      </p:sp>
    </p:spTree>
    <p:extLst>
      <p:ext uri="{BB962C8B-B14F-4D97-AF65-F5344CB8AC3E}">
        <p14:creationId xmlns:p14="http://schemas.microsoft.com/office/powerpoint/2010/main" val="646746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lot of quote">
    <p:spTree>
      <p:nvGrpSpPr>
        <p:cNvPr id="1" name=""/>
        <p:cNvGrpSpPr/>
        <p:nvPr/>
      </p:nvGrpSpPr>
      <p:grpSpPr>
        <a:xfrm>
          <a:off x="0" y="0"/>
          <a:ext cx="0" cy="0"/>
          <a:chOff x="0" y="0"/>
          <a:chExt cx="0" cy="0"/>
        </a:xfrm>
      </p:grpSpPr>
      <p:sp>
        <p:nvSpPr>
          <p:cNvPr id="9" name="Rechthoek 8"/>
          <p:cNvSpPr/>
          <p:nvPr userDrawn="1"/>
        </p:nvSpPr>
        <p:spPr>
          <a:xfrm>
            <a:off x="-2891" y="-85700"/>
            <a:ext cx="9144000" cy="7029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950"/>
          </a:p>
        </p:txBody>
      </p:sp>
      <p:sp>
        <p:nvSpPr>
          <p:cNvPr id="8" name="Tijdelijke aanduiding voor inhoud 7">
            <a:extLst>
              <a:ext uri="{FF2B5EF4-FFF2-40B4-BE49-F238E27FC236}">
                <a16:creationId xmlns:a16="http://schemas.microsoft.com/office/drawing/2014/main" id="{CC7D21B1-AFDA-6249-98CC-D71ED025CDD9}"/>
              </a:ext>
            </a:extLst>
          </p:cNvPr>
          <p:cNvSpPr>
            <a:spLocks noGrp="1"/>
          </p:cNvSpPr>
          <p:nvPr>
            <p:ph sz="quarter" idx="13" hasCustomPrompt="1"/>
          </p:nvPr>
        </p:nvSpPr>
        <p:spPr>
          <a:xfrm>
            <a:off x="457200" y="1157016"/>
            <a:ext cx="8229600" cy="4543968"/>
          </a:xfrm>
        </p:spPr>
        <p:txBody>
          <a:bodyPr>
            <a:normAutofit/>
          </a:bodyPr>
          <a:lstStyle>
            <a:lvl1pPr algn="l">
              <a:defRPr sz="3300">
                <a:solidFill>
                  <a:schemeClr val="bg2"/>
                </a:solidFill>
              </a:defRPr>
            </a:lvl1pPr>
          </a:lstStyle>
          <a:p>
            <a:pPr algn="l"/>
            <a:r>
              <a:rPr lang="nl-NL" sz="1800" dirty="0"/>
              <a:t>xx</a:t>
            </a:r>
          </a:p>
        </p:txBody>
      </p:sp>
      <p:pic>
        <p:nvPicPr>
          <p:cNvPr id="10" name="Afbeelding 9" descr="KIS_tekstbeeldmerk_diap-transp.png">
            <a:extLst>
              <a:ext uri="{FF2B5EF4-FFF2-40B4-BE49-F238E27FC236}">
                <a16:creationId xmlns:a16="http://schemas.microsoft.com/office/drawing/2014/main" id="{92F566FC-E2F4-0047-B280-7BE1F1276A88}"/>
              </a:ext>
            </a:extLst>
          </p:cNvPr>
          <p:cNvPicPr>
            <a:picLocks noChangeAspect="1"/>
          </p:cNvPicPr>
          <p:nvPr userDrawn="1"/>
        </p:nvPicPr>
        <p:blipFill>
          <a:blip r:embed="rId2">
            <a:alphaModFix amt="20000"/>
          </a:blip>
          <a:srcRect l="58718"/>
          <a:stretch>
            <a:fillRect/>
          </a:stretch>
        </p:blipFill>
        <p:spPr>
          <a:xfrm>
            <a:off x="3331096" y="-1107504"/>
            <a:ext cx="6135216" cy="9362243"/>
          </a:xfrm>
          <a:prstGeom prst="rect">
            <a:avLst/>
          </a:prstGeom>
        </p:spPr>
      </p:pic>
      <p:pic>
        <p:nvPicPr>
          <p:cNvPr id="5" name="Afbeelding 4" descr="KIS_tekstbeeldmerk_diap-transp.png">
            <a:extLst>
              <a:ext uri="{FF2B5EF4-FFF2-40B4-BE49-F238E27FC236}">
                <a16:creationId xmlns:a16="http://schemas.microsoft.com/office/drawing/2014/main" id="{EFAF2FD0-4B27-844F-B3F0-11C58A7483B1}"/>
              </a:ext>
            </a:extLst>
          </p:cNvPr>
          <p:cNvPicPr>
            <a:picLocks noChangeAspect="1"/>
          </p:cNvPicPr>
          <p:nvPr userDrawn="1"/>
        </p:nvPicPr>
        <p:blipFill>
          <a:blip r:embed="rId2"/>
          <a:srcRect l="58718"/>
          <a:stretch>
            <a:fillRect/>
          </a:stretch>
        </p:blipFill>
        <p:spPr>
          <a:xfrm>
            <a:off x="461662" y="5930401"/>
            <a:ext cx="531440" cy="810969"/>
          </a:xfrm>
          <a:prstGeom prst="rect">
            <a:avLst/>
          </a:prstGeom>
        </p:spPr>
      </p:pic>
      <p:sp>
        <p:nvSpPr>
          <p:cNvPr id="6" name="Tijdelijke aanduiding voor datum 3">
            <a:extLst>
              <a:ext uri="{FF2B5EF4-FFF2-40B4-BE49-F238E27FC236}">
                <a16:creationId xmlns:a16="http://schemas.microsoft.com/office/drawing/2014/main" id="{660B86A3-191E-1047-8B76-308850F9BBF6}"/>
              </a:ext>
            </a:extLst>
          </p:cNvPr>
          <p:cNvSpPr>
            <a:spLocks noGrp="1"/>
          </p:cNvSpPr>
          <p:nvPr>
            <p:ph type="dt" sz="half" idx="10"/>
          </p:nvPr>
        </p:nvSpPr>
        <p:spPr>
          <a:xfrm>
            <a:off x="6172200" y="6356352"/>
            <a:ext cx="2133600" cy="365125"/>
          </a:xfrm>
        </p:spPr>
        <p:txBody>
          <a:bodyPr/>
          <a:lstStyle>
            <a:lvl1pPr>
              <a:defRPr>
                <a:solidFill>
                  <a:schemeClr val="bg1"/>
                </a:solidFill>
              </a:defRPr>
            </a:lvl1pPr>
          </a:lstStyle>
          <a:p>
            <a:fld id="{ACC16CA5-6D68-5743-9404-1F802EE78637}" type="datetime1">
              <a:rPr lang="en-US" smtClean="0"/>
              <a:pPr/>
              <a:t>11/10/2021</a:t>
            </a:fld>
            <a:endParaRPr lang="nl-NL" dirty="0"/>
          </a:p>
        </p:txBody>
      </p:sp>
      <p:sp>
        <p:nvSpPr>
          <p:cNvPr id="7" name="Tijdelijke aanduiding voor dianummer 5">
            <a:extLst>
              <a:ext uri="{FF2B5EF4-FFF2-40B4-BE49-F238E27FC236}">
                <a16:creationId xmlns:a16="http://schemas.microsoft.com/office/drawing/2014/main" id="{0B3D25DA-7F5E-5745-B58A-A8CEC589E2E2}"/>
              </a:ext>
            </a:extLst>
          </p:cNvPr>
          <p:cNvSpPr>
            <a:spLocks noGrp="1"/>
          </p:cNvSpPr>
          <p:nvPr>
            <p:ph type="sldNum" sz="quarter" idx="12"/>
          </p:nvPr>
        </p:nvSpPr>
        <p:spPr>
          <a:xfrm>
            <a:off x="8716560" y="6356352"/>
            <a:ext cx="427440" cy="365125"/>
          </a:xfrm>
        </p:spPr>
        <p:txBody>
          <a:bodyPr/>
          <a:lstStyle>
            <a:lvl1pPr>
              <a:defRPr>
                <a:solidFill>
                  <a:schemeClr val="bg1"/>
                </a:solidFill>
              </a:defRPr>
            </a:lvl1pPr>
          </a:lstStyle>
          <a:p>
            <a:fld id="{6E1551A7-32ED-144D-A365-B5DFE247ADA5}" type="slidenum">
              <a:rPr lang="nl-NL" smtClean="0"/>
              <a:pPr/>
              <a:t>‹nr.›</a:t>
            </a:fld>
            <a:endParaRPr lang="nl-NL" dirty="0"/>
          </a:p>
        </p:txBody>
      </p:sp>
    </p:spTree>
    <p:extLst>
      <p:ext uri="{BB962C8B-B14F-4D97-AF65-F5344CB8AC3E}">
        <p14:creationId xmlns:p14="http://schemas.microsoft.com/office/powerpoint/2010/main" val="386265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579" name="AutoShape 3"/>
          <p:cNvSpPr>
            <a:spLocks noChangeArrowheads="1"/>
          </p:cNvSpPr>
          <p:nvPr/>
        </p:nvSpPr>
        <p:spPr bwMode="auto">
          <a:xfrm>
            <a:off x="179388" y="-171450"/>
            <a:ext cx="6208712" cy="1458913"/>
          </a:xfrm>
          <a:prstGeom prst="roundRect">
            <a:avLst>
              <a:gd name="adj" fmla="val 925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580" name="Rectangle 4"/>
          <p:cNvSpPr>
            <a:spLocks noGrp="1" noChangeArrowheads="1"/>
          </p:cNvSpPr>
          <p:nvPr>
            <p:ph type="ctrTitle"/>
          </p:nvPr>
        </p:nvSpPr>
        <p:spPr>
          <a:xfrm>
            <a:off x="539750" y="146050"/>
            <a:ext cx="5668963" cy="406400"/>
          </a:xfrm>
        </p:spPr>
        <p:txBody>
          <a:bodyPr/>
          <a:lstStyle>
            <a:lvl1pPr>
              <a:defRPr sz="2600"/>
            </a:lvl1pPr>
          </a:lstStyle>
          <a:p>
            <a:pPr lvl="0"/>
            <a:r>
              <a:rPr lang="en-US" altLang="nl-NL" noProof="0"/>
              <a:t>Click to edit Master title style</a:t>
            </a:r>
          </a:p>
        </p:txBody>
      </p:sp>
      <p:sp>
        <p:nvSpPr>
          <p:cNvPr id="24581" name="Rectangle 5"/>
          <p:cNvSpPr>
            <a:spLocks noGrp="1" noChangeArrowheads="1"/>
          </p:cNvSpPr>
          <p:nvPr>
            <p:ph type="subTitle" idx="1"/>
          </p:nvPr>
        </p:nvSpPr>
        <p:spPr>
          <a:xfrm>
            <a:off x="539750" y="682625"/>
            <a:ext cx="5668963" cy="406400"/>
          </a:xfrm>
        </p:spPr>
        <p:txBody>
          <a:bodyPr/>
          <a:lstStyle>
            <a:lvl1pPr>
              <a:defRPr sz="2600"/>
            </a:lvl1pPr>
          </a:lstStyle>
          <a:p>
            <a:pPr lvl="0"/>
            <a:r>
              <a:rPr lang="en-US" altLang="nl-NL" noProof="0"/>
              <a:t>Click to edit Master subtitle style</a:t>
            </a:r>
          </a:p>
        </p:txBody>
      </p:sp>
      <p:sp>
        <p:nvSpPr>
          <p:cNvPr id="24582"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AFA3571E-3594-4214-9379-8EBF9FD1B840}" type="datetimeFigureOut">
              <a:rPr lang="en-US" altLang="nl-NL" sz="900" b="0">
                <a:solidFill>
                  <a:schemeClr val="tx2"/>
                </a:solidFill>
              </a:rPr>
              <a:pPr algn="r"/>
              <a:t>11/10/2021</a:t>
            </a:fld>
            <a:endParaRPr lang="en-US" altLang="nl-NL" sz="900" b="0">
              <a:solidFill>
                <a:schemeClr val="tx2"/>
              </a:solidFill>
            </a:endParaRPr>
          </a:p>
        </p:txBody>
      </p:sp>
      <p:sp>
        <p:nvSpPr>
          <p:cNvPr id="24583"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A9184EF7-ACF8-4A62-9817-32984E3D174C}" type="datetimeFigureOut">
              <a:rPr lang="en-US" altLang="nl-NL"/>
              <a:pPr/>
              <a:t>11/10/2021</a:t>
            </a:fld>
            <a:endParaRPr lang="en-US" altLang="nl-NL"/>
          </a:p>
        </p:txBody>
      </p:sp>
      <p:pic>
        <p:nvPicPr>
          <p:cNvPr id="24585" name="Picture 9" descr="Movisie-logo-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67488" y="304800"/>
            <a:ext cx="1755775" cy="66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D5BF191-2D9B-479D-8EB9-5D0165704C6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314A3E59-C9D8-4290-B52D-71D94A3D92D2}" type="datetimeFigureOut">
              <a:rPr lang="en-US" altLang="nl-NL"/>
              <a:pPr/>
              <a:t>11/10/2021</a:t>
            </a:fld>
            <a:endParaRPr lang="en-US" altLang="nl-NL"/>
          </a:p>
        </p:txBody>
      </p:sp>
    </p:spTree>
    <p:extLst>
      <p:ext uri="{BB962C8B-B14F-4D97-AF65-F5344CB8AC3E}">
        <p14:creationId xmlns:p14="http://schemas.microsoft.com/office/powerpoint/2010/main" val="255630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13FE4386-88BF-4E4C-98C0-6B0C91FFE21C}"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DFE49BE-D76C-4A41-992F-5F759AB888B3}" type="datetimeFigureOut">
              <a:rPr lang="en-US" altLang="nl-NL"/>
              <a:pPr/>
              <a:t>11/10/2021</a:t>
            </a:fld>
            <a:endParaRPr lang="en-US" altLang="nl-NL"/>
          </a:p>
        </p:txBody>
      </p:sp>
    </p:spTree>
    <p:extLst>
      <p:ext uri="{BB962C8B-B14F-4D97-AF65-F5344CB8AC3E}">
        <p14:creationId xmlns:p14="http://schemas.microsoft.com/office/powerpoint/2010/main" val="3801900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40990F1C-AD5D-46DE-9F06-5BE521E79A9B}"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1AB9157-F206-4BA2-B3CA-47F6B4CC216A}" type="datetimeFigureOut">
              <a:rPr lang="en-US" altLang="nl-NL"/>
              <a:pPr/>
              <a:t>11/10/2021</a:t>
            </a:fld>
            <a:endParaRPr lang="en-US" altLang="nl-NL"/>
          </a:p>
        </p:txBody>
      </p:sp>
    </p:spTree>
    <p:extLst>
      <p:ext uri="{BB962C8B-B14F-4D97-AF65-F5344CB8AC3E}">
        <p14:creationId xmlns:p14="http://schemas.microsoft.com/office/powerpoint/2010/main" val="328689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3AC53DD-9ADC-4138-A198-F5978337B3C6}"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D1B787B-A285-46BD-B9B5-64D3CA7A2211}" type="datetimeFigureOut">
              <a:rPr lang="en-US" altLang="nl-NL"/>
              <a:pPr/>
              <a:t>11/10/2021</a:t>
            </a:fld>
            <a:endParaRPr lang="en-US" altLang="nl-NL"/>
          </a:p>
        </p:txBody>
      </p:sp>
    </p:spTree>
    <p:extLst>
      <p:ext uri="{BB962C8B-B14F-4D97-AF65-F5344CB8AC3E}">
        <p14:creationId xmlns:p14="http://schemas.microsoft.com/office/powerpoint/2010/main" val="67758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BE5A301E-0A27-4EB2-B6C6-316C5A96A704}"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B9A077D2-2708-4914-B007-97F3229C52BE}" type="datetimeFigureOut">
              <a:rPr lang="en-US" altLang="nl-NL"/>
              <a:pPr/>
              <a:t>11/10/2021</a:t>
            </a:fld>
            <a:endParaRPr lang="en-US" altLang="nl-NL"/>
          </a:p>
        </p:txBody>
      </p:sp>
    </p:spTree>
    <p:extLst>
      <p:ext uri="{BB962C8B-B14F-4D97-AF65-F5344CB8AC3E}">
        <p14:creationId xmlns:p14="http://schemas.microsoft.com/office/powerpoint/2010/main" val="1634509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125486BA-C252-46B1-BB2C-A3491C9730C7}"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9AACA45C-D467-4FAA-8D88-FC01DAB415F7}" type="datetimeFigureOut">
              <a:rPr lang="en-US" altLang="nl-NL"/>
              <a:pPr/>
              <a:t>11/10/2021</a:t>
            </a:fld>
            <a:endParaRPr lang="en-US" altLang="nl-NL"/>
          </a:p>
        </p:txBody>
      </p:sp>
    </p:spTree>
    <p:extLst>
      <p:ext uri="{BB962C8B-B14F-4D97-AF65-F5344CB8AC3E}">
        <p14:creationId xmlns:p14="http://schemas.microsoft.com/office/powerpoint/2010/main" val="2157672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23F7D82B-BC96-4179-A484-F9ACB421424B}"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89AD3C4B-D111-4477-80C4-9800231ABEC8}" type="datetimeFigureOut">
              <a:rPr lang="en-US" altLang="nl-NL"/>
              <a:pPr/>
              <a:t>11/10/2021</a:t>
            </a:fld>
            <a:endParaRPr lang="en-US" altLang="nl-NL"/>
          </a:p>
        </p:txBody>
      </p:sp>
    </p:spTree>
    <p:extLst>
      <p:ext uri="{BB962C8B-B14F-4D97-AF65-F5344CB8AC3E}">
        <p14:creationId xmlns:p14="http://schemas.microsoft.com/office/powerpoint/2010/main" val="3067622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B1ACD3EB-2DEE-4383-A348-C4232C7247A2}"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CF7655A7-8808-4986-B3F9-728F496261E2}" type="datetimeFigureOut">
              <a:rPr lang="en-US" altLang="nl-NL"/>
              <a:pPr/>
              <a:t>11/10/2021</a:t>
            </a:fld>
            <a:endParaRPr lang="en-US" altLang="nl-NL"/>
          </a:p>
        </p:txBody>
      </p:sp>
    </p:spTree>
    <p:extLst>
      <p:ext uri="{BB962C8B-B14F-4D97-AF65-F5344CB8AC3E}">
        <p14:creationId xmlns:p14="http://schemas.microsoft.com/office/powerpoint/2010/main" val="189729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DBDBB0CF-46A4-4E27-91DD-87214A0438BE}"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13E96CF5-2EBC-4AD5-B606-09847B1B35D3}" type="datetimeFigureOut">
              <a:rPr lang="en-US" altLang="nl-NL"/>
              <a:pPr/>
              <a:t>11/10/2021</a:t>
            </a:fld>
            <a:endParaRPr lang="en-US" altLang="nl-NL"/>
          </a:p>
        </p:txBody>
      </p:sp>
    </p:spTree>
    <p:extLst>
      <p:ext uri="{BB962C8B-B14F-4D97-AF65-F5344CB8AC3E}">
        <p14:creationId xmlns:p14="http://schemas.microsoft.com/office/powerpoint/2010/main" val="187489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4FD4B675-586B-4854-88FD-7CFB4C52E6B9}"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CAA5B1D-6949-4418-B52D-C5B9CCCF18A7}" type="datetimeFigureOut">
              <a:rPr lang="en-US" altLang="nl-NL"/>
              <a:pPr/>
              <a:t>11/10/2021</a:t>
            </a:fld>
            <a:endParaRPr lang="en-US" altLang="nl-NL"/>
          </a:p>
        </p:txBody>
      </p:sp>
    </p:spTree>
    <p:extLst>
      <p:ext uri="{BB962C8B-B14F-4D97-AF65-F5344CB8AC3E}">
        <p14:creationId xmlns:p14="http://schemas.microsoft.com/office/powerpoint/2010/main" val="1697176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A1BD1E15-200D-45A8-9D2C-79BE5C7BBB38}"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E650253-7DDD-4333-BD50-6FFBE9A13C3C}" type="datetimeFigureOut">
              <a:rPr lang="en-US" altLang="nl-NL"/>
              <a:pPr/>
              <a:t>11/10/2021</a:t>
            </a:fld>
            <a:endParaRPr lang="en-US" altLang="nl-NL"/>
          </a:p>
        </p:txBody>
      </p:sp>
    </p:spTree>
    <p:extLst>
      <p:ext uri="{BB962C8B-B14F-4D97-AF65-F5344CB8AC3E}">
        <p14:creationId xmlns:p14="http://schemas.microsoft.com/office/powerpoint/2010/main" val="1675615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5059" name="AutoShape 3"/>
          <p:cNvSpPr>
            <a:spLocks noChangeArrowheads="1"/>
          </p:cNvSpPr>
          <p:nvPr/>
        </p:nvSpPr>
        <p:spPr bwMode="auto">
          <a:xfrm>
            <a:off x="179388" y="-200025"/>
            <a:ext cx="3203575" cy="1458913"/>
          </a:xfrm>
          <a:prstGeom prst="roundRect">
            <a:avLst>
              <a:gd name="adj" fmla="val 9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5060" name="Rectangle 4"/>
          <p:cNvSpPr>
            <a:spLocks noGrp="1" noChangeArrowheads="1"/>
          </p:cNvSpPr>
          <p:nvPr>
            <p:ph type="ctrTitle"/>
          </p:nvPr>
        </p:nvSpPr>
        <p:spPr>
          <a:xfrm>
            <a:off x="539750" y="3417888"/>
            <a:ext cx="5668963" cy="406400"/>
          </a:xfrm>
        </p:spPr>
        <p:txBody>
          <a:bodyPr/>
          <a:lstStyle>
            <a:lvl1pPr>
              <a:defRPr sz="2600"/>
            </a:lvl1pPr>
          </a:lstStyle>
          <a:p>
            <a:pPr lvl="0"/>
            <a:r>
              <a:rPr lang="en-US" altLang="nl-NL" noProof="0"/>
              <a:t>Click to edit Master title style</a:t>
            </a:r>
          </a:p>
        </p:txBody>
      </p:sp>
      <p:sp>
        <p:nvSpPr>
          <p:cNvPr id="45061" name="Rectangle 5"/>
          <p:cNvSpPr>
            <a:spLocks noGrp="1" noChangeArrowheads="1"/>
          </p:cNvSpPr>
          <p:nvPr>
            <p:ph type="subTitle" idx="1"/>
          </p:nvPr>
        </p:nvSpPr>
        <p:spPr>
          <a:xfrm>
            <a:off x="539750" y="3922713"/>
            <a:ext cx="5668963" cy="406400"/>
          </a:xfrm>
        </p:spPr>
        <p:txBody>
          <a:bodyPr/>
          <a:lstStyle>
            <a:lvl1pPr>
              <a:defRPr sz="2600">
                <a:solidFill>
                  <a:schemeClr val="tx2"/>
                </a:solidFill>
              </a:defRPr>
            </a:lvl1pPr>
          </a:lstStyle>
          <a:p>
            <a:pPr lvl="0"/>
            <a:r>
              <a:rPr lang="en-US" altLang="nl-NL" noProof="0"/>
              <a:t>Click to edit Master subtitle style</a:t>
            </a:r>
          </a:p>
        </p:txBody>
      </p:sp>
      <p:sp>
        <p:nvSpPr>
          <p:cNvPr id="45062"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8071132F-EEAA-4356-92AF-DCA4EECA9D64}" type="datetimeFigureOut">
              <a:rPr lang="en-US" altLang="nl-NL" sz="900" b="0">
                <a:solidFill>
                  <a:schemeClr val="tx2"/>
                </a:solidFill>
              </a:rPr>
              <a:pPr algn="r"/>
              <a:t>11/10/2021</a:t>
            </a:fld>
            <a:endParaRPr lang="en-US" altLang="nl-NL" sz="900" b="0">
              <a:solidFill>
                <a:schemeClr val="tx2"/>
              </a:solidFill>
            </a:endParaRPr>
          </a:p>
        </p:txBody>
      </p:sp>
      <p:sp>
        <p:nvSpPr>
          <p:cNvPr id="45063"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0861EB29-512E-419B-A74B-E855E8A8D3A5}" type="datetimeFigureOut">
              <a:rPr lang="en-US" altLang="nl-NL"/>
              <a:pPr/>
              <a:t>11/10/2021</a:t>
            </a:fld>
            <a:endParaRPr lang="en-US" altLang="nl-NL"/>
          </a:p>
        </p:txBody>
      </p:sp>
      <p:pic>
        <p:nvPicPr>
          <p:cNvPr id="45067" name="Picture 11" descr="Movisie-logo-rgb-kleingebru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3300"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8443B1E-1966-4A67-8C24-397FBEBD2399}"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A2DF5E88-5751-48CC-B3F0-755336B92D9D}" type="datetimeFigureOut">
              <a:rPr lang="en-US" altLang="nl-NL"/>
              <a:pPr/>
              <a:t>11/10/2021</a:t>
            </a:fld>
            <a:endParaRPr lang="en-US" altLang="nl-NL"/>
          </a:p>
        </p:txBody>
      </p:sp>
    </p:spTree>
    <p:extLst>
      <p:ext uri="{BB962C8B-B14F-4D97-AF65-F5344CB8AC3E}">
        <p14:creationId xmlns:p14="http://schemas.microsoft.com/office/powerpoint/2010/main" val="4294601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38554C86-6847-4D7D-A9CA-8C120D0B6057}"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89C7B7FC-3DC4-4E86-83E0-7595570A7358}" type="datetimeFigureOut">
              <a:rPr lang="en-US" altLang="nl-NL"/>
              <a:pPr/>
              <a:t>11/10/2021</a:t>
            </a:fld>
            <a:endParaRPr lang="en-US" altLang="nl-NL"/>
          </a:p>
        </p:txBody>
      </p:sp>
    </p:spTree>
    <p:extLst>
      <p:ext uri="{BB962C8B-B14F-4D97-AF65-F5344CB8AC3E}">
        <p14:creationId xmlns:p14="http://schemas.microsoft.com/office/powerpoint/2010/main" val="158477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
        <p:nvSpPr>
          <p:cNvPr id="4" name="Tijdelijke aanduiding voor dianummer 3"/>
          <p:cNvSpPr>
            <a:spLocks noGrp="1"/>
          </p:cNvSpPr>
          <p:nvPr>
            <p:ph type="sldNum" sz="quarter" idx="10"/>
          </p:nvPr>
        </p:nvSpPr>
        <p:spPr/>
        <p:txBody>
          <a:bodyPr/>
          <a:lstStyle>
            <a:lvl1pPr>
              <a:defRPr/>
            </a:lvl1pPr>
          </a:lstStyle>
          <a:p>
            <a:fld id="{5A2E9B0F-9057-45B3-8679-89424A67490A}"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F8FF8E5-2B69-4A09-A4F3-59F4BB47E5A6}" type="datetimeFigureOut">
              <a:rPr lang="en-US" altLang="nl-NL"/>
              <a:pPr/>
              <a:t>11/10/2021</a:t>
            </a:fld>
            <a:endParaRPr lang="en-US" altLang="nl-NL"/>
          </a:p>
        </p:txBody>
      </p:sp>
    </p:spTree>
    <p:extLst>
      <p:ext uri="{BB962C8B-B14F-4D97-AF65-F5344CB8AC3E}">
        <p14:creationId xmlns:p14="http://schemas.microsoft.com/office/powerpoint/2010/main" val="3601356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CDCA2231-73F0-4425-A904-6234C48DF9A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03FDAEEA-F1D2-4E12-B779-9431CFCCDF43}" type="datetimeFigureOut">
              <a:rPr lang="en-US" altLang="nl-NL"/>
              <a:pPr/>
              <a:t>11/10/2021</a:t>
            </a:fld>
            <a:endParaRPr lang="en-US" altLang="nl-NL"/>
          </a:p>
        </p:txBody>
      </p:sp>
    </p:spTree>
    <p:extLst>
      <p:ext uri="{BB962C8B-B14F-4D97-AF65-F5344CB8AC3E}">
        <p14:creationId xmlns:p14="http://schemas.microsoft.com/office/powerpoint/2010/main" val="593393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7533AE85-B5AC-4064-B08F-83068C18DBD9}"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0E88ED98-E5BD-4018-82A7-53FEB06AD7E3}" type="datetimeFigureOut">
              <a:rPr lang="en-US" altLang="nl-NL"/>
              <a:pPr/>
              <a:t>11/10/2021</a:t>
            </a:fld>
            <a:endParaRPr lang="en-US" altLang="nl-NL"/>
          </a:p>
        </p:txBody>
      </p:sp>
    </p:spTree>
    <p:extLst>
      <p:ext uri="{BB962C8B-B14F-4D97-AF65-F5344CB8AC3E}">
        <p14:creationId xmlns:p14="http://schemas.microsoft.com/office/powerpoint/2010/main" val="3887246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0C585385-80D4-4E7A-BB8C-1EC98937E2EA}"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38149C46-B64D-4D1C-8CD4-626C880CBEBE}" type="datetimeFigureOut">
              <a:rPr lang="en-US" altLang="nl-NL"/>
              <a:pPr/>
              <a:t>11/10/2021</a:t>
            </a:fld>
            <a:endParaRPr lang="en-US" altLang="nl-NL"/>
          </a:p>
        </p:txBody>
      </p:sp>
    </p:spTree>
    <p:extLst>
      <p:ext uri="{BB962C8B-B14F-4D97-AF65-F5344CB8AC3E}">
        <p14:creationId xmlns:p14="http://schemas.microsoft.com/office/powerpoint/2010/main" val="2417078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8DF98DB6-B38C-4765-A696-8B5CA21F6AE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A48D5F0E-681F-47C6-B3B6-097249CC30B5}" type="datetimeFigureOut">
              <a:rPr lang="en-US" altLang="nl-NL"/>
              <a:pPr/>
              <a:t>11/10/2021</a:t>
            </a:fld>
            <a:endParaRPr lang="en-US" altLang="nl-NL"/>
          </a:p>
        </p:txBody>
      </p:sp>
    </p:spTree>
    <p:extLst>
      <p:ext uri="{BB962C8B-B14F-4D97-AF65-F5344CB8AC3E}">
        <p14:creationId xmlns:p14="http://schemas.microsoft.com/office/powerpoint/2010/main" val="1230773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2D23FC39-EEB1-4DA6-99F4-660506F97F62}"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9B75A81-D9F4-4358-B933-AA93AFEB1D47}" type="datetimeFigureOut">
              <a:rPr lang="en-US" altLang="nl-NL"/>
              <a:pPr/>
              <a:t>11/10/2021</a:t>
            </a:fld>
            <a:endParaRPr lang="en-US" altLang="nl-NL"/>
          </a:p>
        </p:txBody>
      </p:sp>
    </p:spTree>
    <p:extLst>
      <p:ext uri="{BB962C8B-B14F-4D97-AF65-F5344CB8AC3E}">
        <p14:creationId xmlns:p14="http://schemas.microsoft.com/office/powerpoint/2010/main" val="4213154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FFADEFE9-5C66-48AC-A4AB-242CD7414B2E}"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2FA5B48-378B-4808-ABEC-F903AFD82BC5}" type="datetimeFigureOut">
              <a:rPr lang="en-US" altLang="nl-NL"/>
              <a:pPr/>
              <a:t>11/10/2021</a:t>
            </a:fld>
            <a:endParaRPr lang="en-US" altLang="nl-NL"/>
          </a:p>
        </p:txBody>
      </p:sp>
    </p:spTree>
    <p:extLst>
      <p:ext uri="{BB962C8B-B14F-4D97-AF65-F5344CB8AC3E}">
        <p14:creationId xmlns:p14="http://schemas.microsoft.com/office/powerpoint/2010/main" val="1658617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151AB7F3-6FDA-4757-ADA9-E97C58457CBF}"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46224F35-EC52-4974-9C4F-6392D5180224}" type="datetimeFigureOut">
              <a:rPr lang="en-US" altLang="nl-NL"/>
              <a:pPr/>
              <a:t>11/10/2021</a:t>
            </a:fld>
            <a:endParaRPr lang="en-US" altLang="nl-NL"/>
          </a:p>
        </p:txBody>
      </p:sp>
    </p:spTree>
    <p:extLst>
      <p:ext uri="{BB962C8B-B14F-4D97-AF65-F5344CB8AC3E}">
        <p14:creationId xmlns:p14="http://schemas.microsoft.com/office/powerpoint/2010/main" val="1249044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F429733F-FE2E-4330-A7AA-3521767568DC}"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91BBAEEB-3D09-4A7F-8643-8790E2AD4EED}" type="datetimeFigureOut">
              <a:rPr lang="en-US" altLang="nl-NL"/>
              <a:pPr/>
              <a:t>11/10/2021</a:t>
            </a:fld>
            <a:endParaRPr lang="en-US" altLang="nl-NL"/>
          </a:p>
        </p:txBody>
      </p:sp>
    </p:spTree>
    <p:extLst>
      <p:ext uri="{BB962C8B-B14F-4D97-AF65-F5344CB8AC3E}">
        <p14:creationId xmlns:p14="http://schemas.microsoft.com/office/powerpoint/2010/main" val="3670650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07" name="AutoShape 3"/>
          <p:cNvSpPr>
            <a:spLocks noChangeArrowheads="1"/>
          </p:cNvSpPr>
          <p:nvPr/>
        </p:nvSpPr>
        <p:spPr bwMode="auto">
          <a:xfrm>
            <a:off x="179388" y="-171450"/>
            <a:ext cx="3203575" cy="1458913"/>
          </a:xfrm>
          <a:prstGeom prst="roundRect">
            <a:avLst>
              <a:gd name="adj" fmla="val 925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7108" name="Rectangle 4"/>
          <p:cNvSpPr>
            <a:spLocks noGrp="1" noChangeArrowheads="1"/>
          </p:cNvSpPr>
          <p:nvPr>
            <p:ph type="ctrTitle"/>
          </p:nvPr>
        </p:nvSpPr>
        <p:spPr>
          <a:xfrm>
            <a:off x="539750" y="3417888"/>
            <a:ext cx="5668963" cy="406400"/>
          </a:xfrm>
        </p:spPr>
        <p:txBody>
          <a:bodyPr/>
          <a:lstStyle>
            <a:lvl1pPr>
              <a:defRPr sz="2600"/>
            </a:lvl1pPr>
          </a:lstStyle>
          <a:p>
            <a:pPr lvl="0"/>
            <a:r>
              <a:rPr lang="en-US" altLang="nl-NL" noProof="0"/>
              <a:t>Click to edit Master title style</a:t>
            </a:r>
          </a:p>
        </p:txBody>
      </p:sp>
      <p:sp>
        <p:nvSpPr>
          <p:cNvPr id="47109" name="Rectangle 5"/>
          <p:cNvSpPr>
            <a:spLocks noGrp="1" noChangeArrowheads="1"/>
          </p:cNvSpPr>
          <p:nvPr>
            <p:ph type="subTitle" idx="1"/>
          </p:nvPr>
        </p:nvSpPr>
        <p:spPr>
          <a:xfrm>
            <a:off x="539750" y="3922713"/>
            <a:ext cx="5668963" cy="406400"/>
          </a:xfrm>
        </p:spPr>
        <p:txBody>
          <a:bodyPr/>
          <a:lstStyle>
            <a:lvl1pPr>
              <a:defRPr sz="2600"/>
            </a:lvl1pPr>
          </a:lstStyle>
          <a:p>
            <a:pPr lvl="0"/>
            <a:r>
              <a:rPr lang="en-US" altLang="nl-NL" noProof="0"/>
              <a:t>Click to edit Master subtitle style</a:t>
            </a:r>
          </a:p>
        </p:txBody>
      </p:sp>
      <p:sp>
        <p:nvSpPr>
          <p:cNvPr id="47110" name="Rectangle 6"/>
          <p:cNvSpPr>
            <a:spLocks noChangeArrowheads="1"/>
          </p:cNvSpPr>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fld id="{D6488679-CEEF-4586-AB56-803723A1C42A}" type="datetimeFigureOut">
              <a:rPr lang="en-US" altLang="nl-NL" sz="900" b="0">
                <a:solidFill>
                  <a:schemeClr val="tx2"/>
                </a:solidFill>
              </a:rPr>
              <a:pPr algn="r"/>
              <a:t>11/10/2021</a:t>
            </a:fld>
            <a:endParaRPr lang="en-US" altLang="nl-NL" sz="900" b="0">
              <a:solidFill>
                <a:schemeClr val="tx2"/>
              </a:solidFill>
            </a:endParaRPr>
          </a:p>
        </p:txBody>
      </p:sp>
      <p:sp>
        <p:nvSpPr>
          <p:cNvPr id="47111" name="Rectangle 7"/>
          <p:cNvSpPr>
            <a:spLocks noGrp="1" noChangeArrowheads="1"/>
          </p:cNvSpPr>
          <p:nvPr>
            <p:ph type="dt" sz="quarter" idx="2"/>
          </p:nvPr>
        </p:nvSpPr>
        <p:spPr>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BAEEFF15-DE43-4EBF-AA39-796196FB58B3}" type="datetimeFigureOut">
              <a:rPr lang="en-US" altLang="nl-NL"/>
              <a:pPr/>
              <a:t>11/10/2021</a:t>
            </a:fld>
            <a:endParaRPr lang="en-US" altLang="nl-NL"/>
          </a:p>
        </p:txBody>
      </p:sp>
      <p:pic>
        <p:nvPicPr>
          <p:cNvPr id="47115" name="Picture 11" descr="Movisie-logo-rgb-kleingebru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3300"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DBD2547A-6055-4BF9-91D0-71601C6A93DE}"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467C4F6C-FD39-4FCF-8CE9-9578679BFDAD}" type="datetimeFigureOut">
              <a:rPr lang="en-US" altLang="nl-NL"/>
              <a:pPr/>
              <a:t>11/10/2021</a:t>
            </a:fld>
            <a:endParaRPr lang="en-US" altLang="nl-NL"/>
          </a:p>
        </p:txBody>
      </p:sp>
    </p:spTree>
    <p:extLst>
      <p:ext uri="{BB962C8B-B14F-4D97-AF65-F5344CB8AC3E}">
        <p14:creationId xmlns:p14="http://schemas.microsoft.com/office/powerpoint/2010/main" val="34338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97795136-59C8-4378-BB4E-1429BF4957DA}"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69677DF4-3C2F-4680-A509-A1073FEDC443}" type="datetimeFigureOut">
              <a:rPr lang="en-US" altLang="nl-NL"/>
              <a:pPr/>
              <a:t>11/10/2021</a:t>
            </a:fld>
            <a:endParaRPr lang="en-US" altLang="nl-NL"/>
          </a:p>
        </p:txBody>
      </p:sp>
    </p:spTree>
    <p:extLst>
      <p:ext uri="{BB962C8B-B14F-4D97-AF65-F5344CB8AC3E}">
        <p14:creationId xmlns:p14="http://schemas.microsoft.com/office/powerpoint/2010/main" val="3922077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F94F8606-22B9-4B0C-83B6-7B8FE546F54B}"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247563AF-3BB5-424B-A92B-3B47D366D5AB}" type="datetimeFigureOut">
              <a:rPr lang="en-US" altLang="nl-NL"/>
              <a:pPr/>
              <a:t>11/10/2021</a:t>
            </a:fld>
            <a:endParaRPr lang="en-US" altLang="nl-NL"/>
          </a:p>
        </p:txBody>
      </p:sp>
    </p:spTree>
    <p:extLst>
      <p:ext uri="{BB962C8B-B14F-4D97-AF65-F5344CB8AC3E}">
        <p14:creationId xmlns:p14="http://schemas.microsoft.com/office/powerpoint/2010/main" val="3902859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539750" y="1196975"/>
            <a:ext cx="4043363"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35513" y="1196975"/>
            <a:ext cx="4044950" cy="5200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C0B66B7B-06EF-4A50-B5AE-7E89E4FC0030}"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AE9427C8-AE6A-46C8-887F-64723E1B7E84}" type="datetimeFigureOut">
              <a:rPr lang="en-US" altLang="nl-NL"/>
              <a:pPr/>
              <a:t>11/10/2021</a:t>
            </a:fld>
            <a:endParaRPr lang="en-US" altLang="nl-NL"/>
          </a:p>
        </p:txBody>
      </p:sp>
    </p:spTree>
    <p:extLst>
      <p:ext uri="{BB962C8B-B14F-4D97-AF65-F5344CB8AC3E}">
        <p14:creationId xmlns:p14="http://schemas.microsoft.com/office/powerpoint/2010/main" val="1786777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F471D7AC-FD78-4C84-9407-3A0A1D0703C1}"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96E67266-29E7-407A-9DA6-FB8C8A8ACC5A}" type="datetimeFigureOut">
              <a:rPr lang="en-US" altLang="nl-NL"/>
              <a:pPr/>
              <a:t>11/10/2021</a:t>
            </a:fld>
            <a:endParaRPr lang="en-US" altLang="nl-NL"/>
          </a:p>
        </p:txBody>
      </p:sp>
    </p:spTree>
    <p:extLst>
      <p:ext uri="{BB962C8B-B14F-4D97-AF65-F5344CB8AC3E}">
        <p14:creationId xmlns:p14="http://schemas.microsoft.com/office/powerpoint/2010/main" val="2963456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42B9B55A-D42B-4C17-B954-AB95193EBA25}"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5E0A9C94-F9A8-4F0B-98C6-A0EE0269FD5C}" type="datetimeFigureOut">
              <a:rPr lang="en-US" altLang="nl-NL"/>
              <a:pPr/>
              <a:t>11/10/2021</a:t>
            </a:fld>
            <a:endParaRPr lang="en-US" altLang="nl-NL"/>
          </a:p>
        </p:txBody>
      </p:sp>
    </p:spTree>
    <p:extLst>
      <p:ext uri="{BB962C8B-B14F-4D97-AF65-F5344CB8AC3E}">
        <p14:creationId xmlns:p14="http://schemas.microsoft.com/office/powerpoint/2010/main" val="3424774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EBFCDD4E-0E0D-4027-A35B-1CE75F35C505}"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6129D8FE-4DBB-4B6E-B20A-7837D68E93A2}" type="datetimeFigureOut">
              <a:rPr lang="en-US" altLang="nl-NL"/>
              <a:pPr/>
              <a:t>11/10/2021</a:t>
            </a:fld>
            <a:endParaRPr lang="en-US" altLang="nl-NL"/>
          </a:p>
        </p:txBody>
      </p:sp>
    </p:spTree>
    <p:extLst>
      <p:ext uri="{BB962C8B-B14F-4D97-AF65-F5344CB8AC3E}">
        <p14:creationId xmlns:p14="http://schemas.microsoft.com/office/powerpoint/2010/main" val="2782452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8EE68CCA-22B5-44BB-B947-9D8008E1BD63}"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2AEF9E74-38DE-4DB2-BF7A-263D506256C3}" type="datetimeFigureOut">
              <a:rPr lang="en-US" altLang="nl-NL"/>
              <a:pPr/>
              <a:t>11/10/2021</a:t>
            </a:fld>
            <a:endParaRPr lang="en-US" altLang="nl-NL"/>
          </a:p>
        </p:txBody>
      </p:sp>
    </p:spTree>
    <p:extLst>
      <p:ext uri="{BB962C8B-B14F-4D97-AF65-F5344CB8AC3E}">
        <p14:creationId xmlns:p14="http://schemas.microsoft.com/office/powerpoint/2010/main" val="1968543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0DCCE999-859D-4C7A-8456-1701A4DAAA29}"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94D3A8AF-6777-4AC3-A35B-9F8DE2E5A8A7}" type="datetimeFigureOut">
              <a:rPr lang="en-US" altLang="nl-NL"/>
              <a:pPr/>
              <a:t>11/10/2021</a:t>
            </a:fld>
            <a:endParaRPr lang="en-US" altLang="nl-NL"/>
          </a:p>
        </p:txBody>
      </p:sp>
    </p:spTree>
    <p:extLst>
      <p:ext uri="{BB962C8B-B14F-4D97-AF65-F5344CB8AC3E}">
        <p14:creationId xmlns:p14="http://schemas.microsoft.com/office/powerpoint/2010/main" val="723733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108C864-2BA1-4976-9877-CE847216F99E}"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702D7E2D-05E5-4198-B057-A0B13E222384}" type="datetimeFigureOut">
              <a:rPr lang="en-US" altLang="nl-NL"/>
              <a:pPr/>
              <a:t>11/10/2021</a:t>
            </a:fld>
            <a:endParaRPr lang="en-US" altLang="nl-NL"/>
          </a:p>
        </p:txBody>
      </p:sp>
    </p:spTree>
    <p:extLst>
      <p:ext uri="{BB962C8B-B14F-4D97-AF65-F5344CB8AC3E}">
        <p14:creationId xmlns:p14="http://schemas.microsoft.com/office/powerpoint/2010/main" val="3305977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1475" y="212725"/>
            <a:ext cx="2058988" cy="61849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39750" y="212725"/>
            <a:ext cx="6029325" cy="61849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81DFC0AC-A6EB-4400-8BC6-80E639F5088F}" type="slidenum">
              <a:rPr lang="en-US" altLang="nl-NL"/>
              <a:pPr/>
              <a:t>‹nr.›</a:t>
            </a:fld>
            <a:r>
              <a:rPr lang="en-US" altLang="nl-NL"/>
              <a:t> • @titel@</a:t>
            </a:r>
          </a:p>
        </p:txBody>
      </p:sp>
      <p:sp>
        <p:nvSpPr>
          <p:cNvPr id="5" name="Tijdelijke aanduiding voor datum 4"/>
          <p:cNvSpPr>
            <a:spLocks noGrp="1"/>
          </p:cNvSpPr>
          <p:nvPr>
            <p:ph type="dt" sz="half" idx="11"/>
          </p:nvPr>
        </p:nvSpPr>
        <p:spPr/>
        <p:txBody>
          <a:bodyPr/>
          <a:lstStyle>
            <a:lvl1pPr>
              <a:defRPr/>
            </a:lvl1pPr>
          </a:lstStyle>
          <a:p>
            <a:fld id="{F1DF2C9B-1170-4811-8D84-6AA713DE13FA}" type="datetimeFigureOut">
              <a:rPr lang="en-US" altLang="nl-NL"/>
              <a:pPr/>
              <a:t>11/10/2021</a:t>
            </a:fld>
            <a:endParaRPr lang="en-US" altLang="nl-NL"/>
          </a:p>
        </p:txBody>
      </p:sp>
    </p:spTree>
    <p:extLst>
      <p:ext uri="{BB962C8B-B14F-4D97-AF65-F5344CB8AC3E}">
        <p14:creationId xmlns:p14="http://schemas.microsoft.com/office/powerpoint/2010/main" val="135717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D95FD6E5-A052-46B3-88C3-82E329A6A6AF}" type="slidenum">
              <a:rPr lang="en-US" altLang="nl-NL"/>
              <a:pPr/>
              <a:t>‹nr.›</a:t>
            </a:fld>
            <a:r>
              <a:rPr lang="en-US" altLang="nl-NL"/>
              <a:t> • @titel@</a:t>
            </a:r>
          </a:p>
        </p:txBody>
      </p:sp>
      <p:sp>
        <p:nvSpPr>
          <p:cNvPr id="8" name="Tijdelijke aanduiding voor datum 7"/>
          <p:cNvSpPr>
            <a:spLocks noGrp="1"/>
          </p:cNvSpPr>
          <p:nvPr>
            <p:ph type="dt" sz="half" idx="11"/>
          </p:nvPr>
        </p:nvSpPr>
        <p:spPr/>
        <p:txBody>
          <a:bodyPr/>
          <a:lstStyle>
            <a:lvl1pPr>
              <a:defRPr/>
            </a:lvl1pPr>
          </a:lstStyle>
          <a:p>
            <a:fld id="{F4D6DC03-6636-4971-9F96-4823184BA1A9}" type="datetimeFigureOut">
              <a:rPr lang="en-US" altLang="nl-NL"/>
              <a:pPr/>
              <a:t>11/10/2021</a:t>
            </a:fld>
            <a:endParaRPr lang="en-US" altLang="nl-NL"/>
          </a:p>
        </p:txBody>
      </p:sp>
    </p:spTree>
    <p:extLst>
      <p:ext uri="{BB962C8B-B14F-4D97-AF65-F5344CB8AC3E}">
        <p14:creationId xmlns:p14="http://schemas.microsoft.com/office/powerpoint/2010/main" val="32644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5412BEAC-9C48-4A42-A0BD-99E05C675028}" type="slidenum">
              <a:rPr lang="en-US" altLang="nl-NL"/>
              <a:pPr/>
              <a:t>‹nr.›</a:t>
            </a:fld>
            <a:r>
              <a:rPr lang="en-US" altLang="nl-NL"/>
              <a:t> • @titel@</a:t>
            </a:r>
          </a:p>
        </p:txBody>
      </p:sp>
      <p:sp>
        <p:nvSpPr>
          <p:cNvPr id="4" name="Tijdelijke aanduiding voor datum 3"/>
          <p:cNvSpPr>
            <a:spLocks noGrp="1"/>
          </p:cNvSpPr>
          <p:nvPr>
            <p:ph type="dt" sz="half" idx="11"/>
          </p:nvPr>
        </p:nvSpPr>
        <p:spPr/>
        <p:txBody>
          <a:bodyPr/>
          <a:lstStyle>
            <a:lvl1pPr>
              <a:defRPr/>
            </a:lvl1pPr>
          </a:lstStyle>
          <a:p>
            <a:fld id="{A2F1F49C-63C0-4403-ADFD-4807F67A6A19}" type="datetimeFigureOut">
              <a:rPr lang="en-US" altLang="nl-NL"/>
              <a:pPr/>
              <a:t>11/10/2021</a:t>
            </a:fld>
            <a:endParaRPr lang="en-US" altLang="nl-NL"/>
          </a:p>
        </p:txBody>
      </p:sp>
    </p:spTree>
    <p:extLst>
      <p:ext uri="{BB962C8B-B14F-4D97-AF65-F5344CB8AC3E}">
        <p14:creationId xmlns:p14="http://schemas.microsoft.com/office/powerpoint/2010/main" val="362036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DBDDB12-B7D3-47BB-AFFA-B4BA475C45AC}" type="slidenum">
              <a:rPr lang="en-US" altLang="nl-NL"/>
              <a:pPr/>
              <a:t>‹nr.›</a:t>
            </a:fld>
            <a:r>
              <a:rPr lang="en-US" altLang="nl-NL"/>
              <a:t> • @titel@</a:t>
            </a:r>
          </a:p>
        </p:txBody>
      </p:sp>
      <p:sp>
        <p:nvSpPr>
          <p:cNvPr id="3" name="Tijdelijke aanduiding voor datum 2"/>
          <p:cNvSpPr>
            <a:spLocks noGrp="1"/>
          </p:cNvSpPr>
          <p:nvPr>
            <p:ph type="dt" sz="half" idx="11"/>
          </p:nvPr>
        </p:nvSpPr>
        <p:spPr/>
        <p:txBody>
          <a:bodyPr/>
          <a:lstStyle>
            <a:lvl1pPr>
              <a:defRPr/>
            </a:lvl1pPr>
          </a:lstStyle>
          <a:p>
            <a:fld id="{47EFA34F-E35C-4D11-A45E-12E4CB4B5AB4}" type="datetimeFigureOut">
              <a:rPr lang="en-US" altLang="nl-NL"/>
              <a:pPr/>
              <a:t>11/10/2021</a:t>
            </a:fld>
            <a:endParaRPr lang="en-US" altLang="nl-NL"/>
          </a:p>
        </p:txBody>
      </p:sp>
    </p:spTree>
    <p:extLst>
      <p:ext uri="{BB962C8B-B14F-4D97-AF65-F5344CB8AC3E}">
        <p14:creationId xmlns:p14="http://schemas.microsoft.com/office/powerpoint/2010/main" val="260207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DCC74A1-936E-47DA-8961-2759FB9BA764}"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BAA825A6-7260-4193-A1E9-F792C21EFD0B}" type="datetimeFigureOut">
              <a:rPr lang="en-US" altLang="nl-NL"/>
              <a:pPr/>
              <a:t>11/10/2021</a:t>
            </a:fld>
            <a:endParaRPr lang="en-US" altLang="nl-NL"/>
          </a:p>
        </p:txBody>
      </p:sp>
    </p:spTree>
    <p:extLst>
      <p:ext uri="{BB962C8B-B14F-4D97-AF65-F5344CB8AC3E}">
        <p14:creationId xmlns:p14="http://schemas.microsoft.com/office/powerpoint/2010/main" val="56522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558F1845-94FF-4D19-9F08-638A237ECE17}" type="slidenum">
              <a:rPr lang="en-US" altLang="nl-NL"/>
              <a:pPr/>
              <a:t>‹nr.›</a:t>
            </a:fld>
            <a:r>
              <a:rPr lang="en-US" altLang="nl-NL"/>
              <a:t> • @titel@</a:t>
            </a:r>
          </a:p>
        </p:txBody>
      </p:sp>
      <p:sp>
        <p:nvSpPr>
          <p:cNvPr id="6" name="Tijdelijke aanduiding voor datum 5"/>
          <p:cNvSpPr>
            <a:spLocks noGrp="1"/>
          </p:cNvSpPr>
          <p:nvPr>
            <p:ph type="dt" sz="half" idx="11"/>
          </p:nvPr>
        </p:nvSpPr>
        <p:spPr/>
        <p:txBody>
          <a:bodyPr/>
          <a:lstStyle>
            <a:lvl1pPr>
              <a:defRPr/>
            </a:lvl1pPr>
          </a:lstStyle>
          <a:p>
            <a:fld id="{7BF26470-22C9-4AB7-B806-460C8EF1DBF5}" type="datetimeFigureOut">
              <a:rPr lang="en-US" altLang="nl-NL"/>
              <a:pPr/>
              <a:t>11/10/2021</a:t>
            </a:fld>
            <a:endParaRPr lang="en-US" altLang="nl-NL"/>
          </a:p>
        </p:txBody>
      </p:sp>
    </p:spTree>
    <p:extLst>
      <p:ext uri="{BB962C8B-B14F-4D97-AF65-F5344CB8AC3E}">
        <p14:creationId xmlns:p14="http://schemas.microsoft.com/office/powerpoint/2010/main" val="15578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59" name="AutoShape 3"/>
          <p:cNvSpPr>
            <a:spLocks noChangeArrowheads="1"/>
          </p:cNvSpPr>
          <p:nvPr/>
        </p:nvSpPr>
        <p:spPr bwMode="auto">
          <a:xfrm>
            <a:off x="179388" y="-157163"/>
            <a:ext cx="7773987"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60"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stijl te bewerken</a:t>
            </a:r>
            <a:endParaRPr lang="en-US" altLang="nl-NL"/>
          </a:p>
        </p:txBody>
      </p:sp>
      <p:sp>
        <p:nvSpPr>
          <p:cNvPr id="19461"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9462"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68F8CCAF-EC81-49A7-ACC7-1CF030D34F6B}" type="slidenum">
              <a:rPr lang="en-US" altLang="nl-NL"/>
              <a:pPr/>
              <a:t>‹nr.›</a:t>
            </a:fld>
            <a:r>
              <a:rPr lang="en-US" altLang="nl-NL"/>
              <a:t> • @titel@</a:t>
            </a:r>
          </a:p>
        </p:txBody>
      </p:sp>
      <p:pic>
        <p:nvPicPr>
          <p:cNvPr id="19463" name="Picture 7" descr="Movisie-logo-rgb-kleingebrui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F98D30C4-BDAB-4B08-AC19-19E4AFF9EADB}" type="datetimeFigureOut">
              <a:rPr lang="en-US" altLang="nl-NL"/>
              <a:pPr/>
              <a:t>11/10/2021</a:t>
            </a:fld>
            <a:endParaRPr lang="en-US" altLang="nl-NL"/>
          </a:p>
        </p:txBody>
      </p:sp>
    </p:spTree>
  </p:cSld>
  <p:clrMap bg1="lt1" tx1="dk1" bg2="lt2" tx2="dk2" accent1="accent1" accent2="accent2" accent3="accent3" accent4="accent4" accent5="accent5" accent6="accent6" hlink="hlink" folHlink="folHlink"/>
  <p:sldLayoutIdLst>
    <p:sldLayoutId id="2147483674"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21" r:id="rId12"/>
    <p:sldLayoutId id="2147483722" r:id="rId13"/>
    <p:sldLayoutId id="2147483723" r:id="rId14"/>
    <p:sldLayoutId id="2147483725" r:id="rId15"/>
  </p:sldLayoutIdLst>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80975" indent="-179388" algn="l" rtl="0" eaLnBrk="1" fontAlgn="base" hangingPunct="1">
        <a:spcBef>
          <a:spcPct val="20000"/>
        </a:spcBef>
        <a:spcAft>
          <a:spcPct val="0"/>
        </a:spcAft>
        <a:buChar char="•"/>
        <a:defRPr sz="2000">
          <a:solidFill>
            <a:schemeClr val="tx1"/>
          </a:solidFill>
          <a:latin typeface="+mn-lt"/>
          <a:cs typeface="+mn-cs"/>
        </a:defRPr>
      </a:lvl2pPr>
      <a:lvl3pPr marL="644525" indent="-174625" algn="l" rtl="0" eaLnBrk="1" fontAlgn="base" hangingPunct="1">
        <a:spcBef>
          <a:spcPct val="20000"/>
        </a:spcBef>
        <a:spcAft>
          <a:spcPct val="0"/>
        </a:spcAft>
        <a:buChar char="•"/>
        <a:defRPr sz="1600">
          <a:solidFill>
            <a:schemeClr val="tx1"/>
          </a:solidFill>
          <a:latin typeface="+mn-lt"/>
          <a:cs typeface="+mn-cs"/>
        </a:defRPr>
      </a:lvl3pPr>
      <a:lvl4pPr marL="646113" algn="l" rtl="0" eaLnBrk="1" fontAlgn="base" hangingPunct="1">
        <a:spcBef>
          <a:spcPct val="20000"/>
        </a:spcBef>
        <a:spcAft>
          <a:spcPct val="0"/>
        </a:spcAft>
        <a:defRPr sz="1600">
          <a:solidFill>
            <a:schemeClr val="tx1"/>
          </a:solidFill>
          <a:latin typeface="+mn-lt"/>
          <a:cs typeface="+mn-cs"/>
        </a:defRPr>
      </a:lvl4pPr>
      <a:lvl5pPr marL="647700" algn="l" rtl="0" eaLnBrk="1" fontAlgn="base" hangingPunct="1">
        <a:spcBef>
          <a:spcPct val="20000"/>
        </a:spcBef>
        <a:spcAft>
          <a:spcPct val="0"/>
        </a:spcAft>
        <a:defRPr sz="1600">
          <a:solidFill>
            <a:schemeClr val="tx1"/>
          </a:solidFill>
          <a:latin typeface="+mn-lt"/>
          <a:cs typeface="+mn-cs"/>
        </a:defRPr>
      </a:lvl5pPr>
      <a:lvl6pPr marL="1104900" algn="l" rtl="0" eaLnBrk="1" fontAlgn="base" hangingPunct="1">
        <a:spcBef>
          <a:spcPct val="20000"/>
        </a:spcBef>
        <a:spcAft>
          <a:spcPct val="0"/>
        </a:spcAft>
        <a:defRPr sz="1600">
          <a:solidFill>
            <a:schemeClr val="tx1"/>
          </a:solidFill>
          <a:latin typeface="+mn-lt"/>
          <a:cs typeface="+mn-cs"/>
        </a:defRPr>
      </a:lvl6pPr>
      <a:lvl7pPr marL="1562100" algn="l" rtl="0" eaLnBrk="1" fontAlgn="base" hangingPunct="1">
        <a:spcBef>
          <a:spcPct val="20000"/>
        </a:spcBef>
        <a:spcAft>
          <a:spcPct val="0"/>
        </a:spcAft>
        <a:defRPr sz="1600">
          <a:solidFill>
            <a:schemeClr val="tx1"/>
          </a:solidFill>
          <a:latin typeface="+mn-lt"/>
          <a:cs typeface="+mn-cs"/>
        </a:defRPr>
      </a:lvl7pPr>
      <a:lvl8pPr marL="2019300" algn="l" rtl="0" eaLnBrk="1" fontAlgn="base" hangingPunct="1">
        <a:spcBef>
          <a:spcPct val="20000"/>
        </a:spcBef>
        <a:spcAft>
          <a:spcPct val="0"/>
        </a:spcAft>
        <a:defRPr sz="1600">
          <a:solidFill>
            <a:schemeClr val="tx1"/>
          </a:solidFill>
          <a:latin typeface="+mn-lt"/>
          <a:cs typeface="+mn-cs"/>
        </a:defRPr>
      </a:lvl8pPr>
      <a:lvl9pPr marL="2476500" algn="l" rtl="0" eaLnBrk="1" fontAlgn="base" hangingPunct="1">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3555" name="AutoShape 3"/>
          <p:cNvSpPr>
            <a:spLocks noChangeArrowheads="1"/>
          </p:cNvSpPr>
          <p:nvPr/>
        </p:nvSpPr>
        <p:spPr bwMode="auto">
          <a:xfrm>
            <a:off x="179388" y="-171450"/>
            <a:ext cx="7773987" cy="981075"/>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3556"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23557"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23558"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lvl1pPr>
          </a:lstStyle>
          <a:p>
            <a:fld id="{69BFB8EB-DB6B-44B9-BB3C-06DDC22B7EE1}" type="slidenum">
              <a:rPr lang="en-US" altLang="nl-NL"/>
              <a:pPr/>
              <a:t>‹nr.›</a:t>
            </a:fld>
            <a:r>
              <a:rPr lang="en-US" altLang="nl-NL"/>
              <a:t> • @titel@</a:t>
            </a:r>
          </a:p>
        </p:txBody>
      </p:sp>
      <p:pic>
        <p:nvPicPr>
          <p:cNvPr id="23559" name="Picture 7" descr="Movisie-logo-rgb-kleingebrui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23560"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lvl1pPr>
          </a:lstStyle>
          <a:p>
            <a:fld id="{D7DAA8B1-70E9-4505-AECB-2B1A7D6F9B3F}" type="datetimeFigureOut">
              <a:rPr lang="en-US" altLang="nl-NL"/>
              <a:pPr/>
              <a:t>11/10/2021</a:t>
            </a:fld>
            <a:endParaRPr lang="en-US" altLang="nl-NL"/>
          </a:p>
        </p:txBody>
      </p:sp>
    </p:spTree>
  </p:cSld>
  <p:clrMap bg1="lt1" tx1="dk1" bg2="lt2" tx2="dk2" accent1="accent1" accent2="accent2" accent3="accent3" accent4="accent4" accent5="accent5" accent6="accent6" hlink="hlink" folHlink="folHlink"/>
  <p:sldLayoutIdLst>
    <p:sldLayoutId id="2147483676"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2000" b="1">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200" algn="l" rtl="0" fontAlgn="base">
        <a:spcBef>
          <a:spcPct val="0"/>
        </a:spcBef>
        <a:spcAft>
          <a:spcPct val="0"/>
        </a:spcAft>
        <a:defRPr sz="2000" b="1">
          <a:solidFill>
            <a:schemeClr val="tx1"/>
          </a:solidFill>
          <a:latin typeface="Arial" charset="0"/>
          <a:cs typeface="Arial" charset="0"/>
        </a:defRPr>
      </a:lvl6pPr>
      <a:lvl7pPr marL="914400" algn="l" rtl="0" fontAlgn="base">
        <a:spcBef>
          <a:spcPct val="0"/>
        </a:spcBef>
        <a:spcAft>
          <a:spcPct val="0"/>
        </a:spcAft>
        <a:defRPr sz="2000" b="1">
          <a:solidFill>
            <a:schemeClr val="tx1"/>
          </a:solidFill>
          <a:latin typeface="Arial" charset="0"/>
          <a:cs typeface="Arial" charset="0"/>
        </a:defRPr>
      </a:lvl7pPr>
      <a:lvl8pPr marL="1371600" algn="l" rtl="0" fontAlgn="base">
        <a:spcBef>
          <a:spcPct val="0"/>
        </a:spcBef>
        <a:spcAft>
          <a:spcPct val="0"/>
        </a:spcAft>
        <a:defRPr sz="2000" b="1">
          <a:solidFill>
            <a:schemeClr val="tx1"/>
          </a:solidFill>
          <a:latin typeface="Arial" charset="0"/>
          <a:cs typeface="Arial" charset="0"/>
        </a:defRPr>
      </a:lvl8pPr>
      <a:lvl9pPr marL="1828800" algn="l" rtl="0" fontAlgn="base">
        <a:spcBef>
          <a:spcPct val="0"/>
        </a:spcBef>
        <a:spcAft>
          <a:spcPct val="0"/>
        </a:spcAft>
        <a:defRPr sz="2000" b="1">
          <a:solidFill>
            <a:schemeClr val="tx1"/>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5" indent="-179388" algn="l" rtl="0" fontAlgn="base">
        <a:spcBef>
          <a:spcPct val="20000"/>
        </a:spcBef>
        <a:spcAft>
          <a:spcPct val="0"/>
        </a:spcAft>
        <a:buChar char="•"/>
        <a:defRPr sz="2000">
          <a:solidFill>
            <a:schemeClr val="tx1"/>
          </a:solidFill>
          <a:latin typeface="+mn-lt"/>
          <a:cs typeface="+mn-cs"/>
        </a:defRPr>
      </a:lvl2pPr>
      <a:lvl3pPr marL="644525" indent="-174625" algn="l" rtl="0" fontAlgn="base">
        <a:spcBef>
          <a:spcPct val="20000"/>
        </a:spcBef>
        <a:spcAft>
          <a:spcPct val="0"/>
        </a:spcAft>
        <a:buChar char="•"/>
        <a:defRPr sz="1600">
          <a:solidFill>
            <a:schemeClr val="tx1"/>
          </a:solidFill>
          <a:latin typeface="+mn-lt"/>
          <a:cs typeface="+mn-cs"/>
        </a:defRPr>
      </a:lvl3pPr>
      <a:lvl4pPr marL="646113" algn="l" rtl="0" fontAlgn="base">
        <a:spcBef>
          <a:spcPct val="20000"/>
        </a:spcBef>
        <a:spcAft>
          <a:spcPct val="0"/>
        </a:spcAft>
        <a:defRPr sz="1600">
          <a:solidFill>
            <a:schemeClr val="tx1"/>
          </a:solidFill>
          <a:latin typeface="+mn-lt"/>
          <a:cs typeface="+mn-cs"/>
        </a:defRPr>
      </a:lvl4pPr>
      <a:lvl5pPr marL="647700" algn="l" rtl="0" fontAlgn="base">
        <a:spcBef>
          <a:spcPct val="20000"/>
        </a:spcBef>
        <a:spcAft>
          <a:spcPct val="0"/>
        </a:spcAft>
        <a:defRPr sz="1600">
          <a:solidFill>
            <a:schemeClr val="tx1"/>
          </a:solidFill>
          <a:latin typeface="+mn-lt"/>
          <a:cs typeface="+mn-cs"/>
        </a:defRPr>
      </a:lvl5pPr>
      <a:lvl6pPr marL="1104900" algn="l" rtl="0" fontAlgn="base">
        <a:spcBef>
          <a:spcPct val="20000"/>
        </a:spcBef>
        <a:spcAft>
          <a:spcPct val="0"/>
        </a:spcAft>
        <a:defRPr sz="1600">
          <a:solidFill>
            <a:schemeClr val="tx1"/>
          </a:solidFill>
          <a:latin typeface="+mn-lt"/>
          <a:cs typeface="+mn-cs"/>
        </a:defRPr>
      </a:lvl6pPr>
      <a:lvl7pPr marL="1562100" algn="l" rtl="0" fontAlgn="base">
        <a:spcBef>
          <a:spcPct val="20000"/>
        </a:spcBef>
        <a:spcAft>
          <a:spcPct val="0"/>
        </a:spcAft>
        <a:defRPr sz="1600">
          <a:solidFill>
            <a:schemeClr val="tx1"/>
          </a:solidFill>
          <a:latin typeface="+mn-lt"/>
          <a:cs typeface="+mn-cs"/>
        </a:defRPr>
      </a:lvl7pPr>
      <a:lvl8pPr marL="2019300" algn="l" rtl="0" fontAlgn="base">
        <a:spcBef>
          <a:spcPct val="20000"/>
        </a:spcBef>
        <a:spcAft>
          <a:spcPct val="0"/>
        </a:spcAft>
        <a:defRPr sz="1600">
          <a:solidFill>
            <a:schemeClr val="tx1"/>
          </a:solidFill>
          <a:latin typeface="+mn-lt"/>
          <a:cs typeface="+mn-cs"/>
        </a:defRPr>
      </a:lvl8pPr>
      <a:lvl9pPr marL="2476500"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179388" y="6567488"/>
            <a:ext cx="8780462" cy="390525"/>
          </a:xfrm>
          <a:prstGeom prst="roundRect">
            <a:avLst>
              <a:gd name="adj" fmla="val 16667"/>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35" name="AutoShape 3"/>
          <p:cNvSpPr>
            <a:spLocks noChangeArrowheads="1"/>
          </p:cNvSpPr>
          <p:nvPr/>
        </p:nvSpPr>
        <p:spPr bwMode="auto">
          <a:xfrm>
            <a:off x="179388" y="-157163"/>
            <a:ext cx="7773987" cy="98107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36"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44037"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4038"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solidFill>
                  <a:schemeClr val="tx2"/>
                </a:solidFill>
              </a:defRPr>
            </a:lvl1pPr>
          </a:lstStyle>
          <a:p>
            <a:fld id="{024A0751-95BA-41D9-A76E-07B9113939B2}" type="slidenum">
              <a:rPr lang="en-US" altLang="nl-NL"/>
              <a:pPr/>
              <a:t>‹nr.›</a:t>
            </a:fld>
            <a:r>
              <a:rPr lang="en-US" altLang="nl-NL"/>
              <a:t> • @titel@</a:t>
            </a:r>
          </a:p>
        </p:txBody>
      </p:sp>
      <p:pic>
        <p:nvPicPr>
          <p:cNvPr id="44039" name="Picture 7" descr="Movisie-logo-rgb-kleingebrui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44040"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solidFill>
                  <a:schemeClr val="tx2"/>
                </a:solidFill>
              </a:defRPr>
            </a:lvl1pPr>
          </a:lstStyle>
          <a:p>
            <a:fld id="{6ED28EA6-6346-4B43-92E0-E179DC044B0D}" type="datetimeFigureOut">
              <a:rPr lang="en-US" altLang="nl-NL"/>
              <a:pPr/>
              <a:t>11/10/2021</a:t>
            </a:fld>
            <a:endParaRPr lang="en-US" altLang="nl-NL"/>
          </a:p>
        </p:txBody>
      </p:sp>
    </p:spTree>
  </p:cSld>
  <p:clrMap bg1="lt1" tx1="dk1" bg2="lt2" tx2="dk2" accent1="accent1" accent2="accent2" accent3="accent3" accent4="accent4" accent5="accent5" accent6="accent6" hlink="hlink" folHlink="folHlink"/>
  <p:sldLayoutIdLst>
    <p:sldLayoutId id="2147483678"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Arial" charset="0"/>
          <a:cs typeface="Arial" charset="0"/>
        </a:defRPr>
      </a:lvl2pPr>
      <a:lvl3pPr algn="l" rtl="0" fontAlgn="base">
        <a:spcBef>
          <a:spcPct val="0"/>
        </a:spcBef>
        <a:spcAft>
          <a:spcPct val="0"/>
        </a:spcAft>
        <a:defRPr sz="2000" b="1">
          <a:solidFill>
            <a:schemeClr val="tx2"/>
          </a:solidFill>
          <a:latin typeface="Arial" charset="0"/>
          <a:cs typeface="Arial" charset="0"/>
        </a:defRPr>
      </a:lvl3pPr>
      <a:lvl4pPr algn="l" rtl="0" fontAlgn="base">
        <a:spcBef>
          <a:spcPct val="0"/>
        </a:spcBef>
        <a:spcAft>
          <a:spcPct val="0"/>
        </a:spcAft>
        <a:defRPr sz="2000" b="1">
          <a:solidFill>
            <a:schemeClr val="tx2"/>
          </a:solidFill>
          <a:latin typeface="Arial" charset="0"/>
          <a:cs typeface="Arial" charset="0"/>
        </a:defRPr>
      </a:lvl4pPr>
      <a:lvl5pPr algn="l" rtl="0" fontAlgn="base">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5" indent="-179388" algn="l" rtl="0" fontAlgn="base">
        <a:spcBef>
          <a:spcPct val="20000"/>
        </a:spcBef>
        <a:spcAft>
          <a:spcPct val="0"/>
        </a:spcAft>
        <a:buChar char="•"/>
        <a:defRPr sz="2000">
          <a:solidFill>
            <a:schemeClr val="tx1"/>
          </a:solidFill>
          <a:latin typeface="+mn-lt"/>
          <a:cs typeface="+mn-cs"/>
        </a:defRPr>
      </a:lvl2pPr>
      <a:lvl3pPr marL="644525" indent="-174625" algn="l" rtl="0" fontAlgn="base">
        <a:spcBef>
          <a:spcPct val="20000"/>
        </a:spcBef>
        <a:spcAft>
          <a:spcPct val="0"/>
        </a:spcAft>
        <a:buChar char="•"/>
        <a:defRPr sz="1600">
          <a:solidFill>
            <a:schemeClr val="tx1"/>
          </a:solidFill>
          <a:latin typeface="+mn-lt"/>
          <a:cs typeface="+mn-cs"/>
        </a:defRPr>
      </a:lvl3pPr>
      <a:lvl4pPr marL="646113" algn="l" rtl="0" fontAlgn="base">
        <a:spcBef>
          <a:spcPct val="20000"/>
        </a:spcBef>
        <a:spcAft>
          <a:spcPct val="0"/>
        </a:spcAft>
        <a:defRPr sz="1600">
          <a:solidFill>
            <a:schemeClr val="tx1"/>
          </a:solidFill>
          <a:latin typeface="+mn-lt"/>
          <a:cs typeface="+mn-cs"/>
        </a:defRPr>
      </a:lvl4pPr>
      <a:lvl5pPr marL="647700" algn="l" rtl="0" fontAlgn="base">
        <a:spcBef>
          <a:spcPct val="20000"/>
        </a:spcBef>
        <a:spcAft>
          <a:spcPct val="0"/>
        </a:spcAft>
        <a:defRPr sz="1600">
          <a:solidFill>
            <a:schemeClr val="tx1"/>
          </a:solidFill>
          <a:latin typeface="+mn-lt"/>
          <a:cs typeface="+mn-cs"/>
        </a:defRPr>
      </a:lvl5pPr>
      <a:lvl6pPr marL="1104900" algn="l" rtl="0" fontAlgn="base">
        <a:spcBef>
          <a:spcPct val="20000"/>
        </a:spcBef>
        <a:spcAft>
          <a:spcPct val="0"/>
        </a:spcAft>
        <a:defRPr sz="1600">
          <a:solidFill>
            <a:schemeClr val="tx1"/>
          </a:solidFill>
          <a:latin typeface="+mn-lt"/>
          <a:cs typeface="+mn-cs"/>
        </a:defRPr>
      </a:lvl6pPr>
      <a:lvl7pPr marL="1562100" algn="l" rtl="0" fontAlgn="base">
        <a:spcBef>
          <a:spcPct val="20000"/>
        </a:spcBef>
        <a:spcAft>
          <a:spcPct val="0"/>
        </a:spcAft>
        <a:defRPr sz="1600">
          <a:solidFill>
            <a:schemeClr val="tx1"/>
          </a:solidFill>
          <a:latin typeface="+mn-lt"/>
          <a:cs typeface="+mn-cs"/>
        </a:defRPr>
      </a:lvl7pPr>
      <a:lvl8pPr marL="2019300" algn="l" rtl="0" fontAlgn="base">
        <a:spcBef>
          <a:spcPct val="20000"/>
        </a:spcBef>
        <a:spcAft>
          <a:spcPct val="0"/>
        </a:spcAft>
        <a:defRPr sz="1600">
          <a:solidFill>
            <a:schemeClr val="tx1"/>
          </a:solidFill>
          <a:latin typeface="+mn-lt"/>
          <a:cs typeface="+mn-cs"/>
        </a:defRPr>
      </a:lvl8pPr>
      <a:lvl9pPr marL="2476500"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179388" y="6567488"/>
            <a:ext cx="8780462" cy="390525"/>
          </a:xfrm>
          <a:prstGeom prst="roundRect">
            <a:avLst>
              <a:gd name="adj" fmla="val 16667"/>
            </a:avLst>
          </a:prstGeom>
          <a:noFill/>
          <a:ln w="25400">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083" name="AutoShape 3"/>
          <p:cNvSpPr>
            <a:spLocks noChangeArrowheads="1"/>
          </p:cNvSpPr>
          <p:nvPr/>
        </p:nvSpPr>
        <p:spPr bwMode="auto">
          <a:xfrm>
            <a:off x="179388" y="-171450"/>
            <a:ext cx="7773987" cy="981075"/>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6084" name="Rectangle 4"/>
          <p:cNvSpPr>
            <a:spLocks noGrp="1" noChangeArrowheads="1"/>
          </p:cNvSpPr>
          <p:nvPr>
            <p:ph type="title"/>
          </p:nvPr>
        </p:nvSpPr>
        <p:spPr bwMode="auto">
          <a:xfrm>
            <a:off x="539750" y="212725"/>
            <a:ext cx="7234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title style</a:t>
            </a:r>
          </a:p>
        </p:txBody>
      </p:sp>
      <p:sp>
        <p:nvSpPr>
          <p:cNvPr id="46085" name="Rectangle 5"/>
          <p:cNvSpPr>
            <a:spLocks noGrp="1" noChangeArrowheads="1"/>
          </p:cNvSpPr>
          <p:nvPr>
            <p:ph type="body" idx="1"/>
          </p:nvPr>
        </p:nvSpPr>
        <p:spPr bwMode="auto">
          <a:xfrm>
            <a:off x="539750" y="1196975"/>
            <a:ext cx="82407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6086" name="Rectangle 6"/>
          <p:cNvSpPr>
            <a:spLocks noGrp="1" noChangeArrowheads="1"/>
          </p:cNvSpPr>
          <p:nvPr>
            <p:ph type="sldNum" sz="quarter" idx="4"/>
          </p:nvPr>
        </p:nvSpPr>
        <p:spPr bwMode="auto">
          <a:xfrm>
            <a:off x="539750" y="6638925"/>
            <a:ext cx="70564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900" b="0"/>
            </a:lvl1pPr>
          </a:lstStyle>
          <a:p>
            <a:fld id="{159A8A08-46E7-47AE-8227-674114E612F4}" type="slidenum">
              <a:rPr lang="en-US" altLang="nl-NL"/>
              <a:pPr/>
              <a:t>‹nr.›</a:t>
            </a:fld>
            <a:r>
              <a:rPr lang="en-US" altLang="nl-NL"/>
              <a:t> • @titel@</a:t>
            </a:r>
          </a:p>
        </p:txBody>
      </p:sp>
      <p:pic>
        <p:nvPicPr>
          <p:cNvPr id="46087" name="Picture 7" descr="Movisie-logo-rgb-kleingebrui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738" y="142875"/>
            <a:ext cx="701675" cy="696913"/>
          </a:xfrm>
          <a:prstGeom prst="rect">
            <a:avLst/>
          </a:prstGeom>
          <a:noFill/>
          <a:extLst>
            <a:ext uri="{909E8E84-426E-40DD-AFC4-6F175D3DCCD1}">
              <a14:hiddenFill xmlns:a14="http://schemas.microsoft.com/office/drawing/2010/main">
                <a:solidFill>
                  <a:srgbClr val="FFFFFF"/>
                </a:solidFill>
              </a14:hiddenFill>
            </a:ext>
          </a:extLst>
        </p:spPr>
      </p:pic>
      <p:sp>
        <p:nvSpPr>
          <p:cNvPr id="46088" name="Rectangle 8"/>
          <p:cNvSpPr>
            <a:spLocks noGrp="1" noChangeArrowheads="1"/>
          </p:cNvSpPr>
          <p:nvPr>
            <p:ph type="dt" sz="half" idx="2"/>
          </p:nvPr>
        </p:nvSpPr>
        <p:spPr bwMode="auto">
          <a:xfrm>
            <a:off x="7700963" y="6638925"/>
            <a:ext cx="10795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a:defRPr sz="900" b="0"/>
            </a:lvl1pPr>
          </a:lstStyle>
          <a:p>
            <a:fld id="{9E5C8AA9-AAC4-4C8E-821A-90EDBD5A7343}" type="datetimeFigureOut">
              <a:rPr lang="en-US" altLang="nl-NL"/>
              <a:pPr/>
              <a:t>11/10/2021</a:t>
            </a:fld>
            <a:endParaRPr lang="en-US" altLang="nl-NL"/>
          </a:p>
        </p:txBody>
      </p:sp>
    </p:spTree>
  </p:cSld>
  <p:clrMap bg1="lt1" tx1="dk1" bg2="lt2" tx2="dk2" accent1="accent1" accent2="accent2" accent3="accent3" accent4="accent4" accent5="accent5" accent6="accent6" hlink="hlink" folHlink="folHlink"/>
  <p:sldLayoutIdLst>
    <p:sldLayoutId id="214748368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spcBef>
          <a:spcPct val="0"/>
        </a:spcBef>
        <a:spcAft>
          <a:spcPct val="0"/>
        </a:spcAft>
        <a:defRPr sz="2000" b="1">
          <a:solidFill>
            <a:schemeClr val="tx1"/>
          </a:solidFill>
          <a:latin typeface="+mj-lt"/>
          <a:ea typeface="+mj-ea"/>
          <a:cs typeface="+mj-cs"/>
        </a:defRPr>
      </a:lvl1pPr>
      <a:lvl2pPr algn="l" rtl="0" fontAlgn="base">
        <a:spcBef>
          <a:spcPct val="0"/>
        </a:spcBef>
        <a:spcAft>
          <a:spcPct val="0"/>
        </a:spcAft>
        <a:defRPr sz="2000" b="1">
          <a:solidFill>
            <a:schemeClr val="tx1"/>
          </a:solidFill>
          <a:latin typeface="Arial" charset="0"/>
          <a:cs typeface="Arial" charset="0"/>
        </a:defRPr>
      </a:lvl2pPr>
      <a:lvl3pPr algn="l" rtl="0" fontAlgn="base">
        <a:spcBef>
          <a:spcPct val="0"/>
        </a:spcBef>
        <a:spcAft>
          <a:spcPct val="0"/>
        </a:spcAft>
        <a:defRPr sz="2000" b="1">
          <a:solidFill>
            <a:schemeClr val="tx1"/>
          </a:solidFill>
          <a:latin typeface="Arial" charset="0"/>
          <a:cs typeface="Arial" charset="0"/>
        </a:defRPr>
      </a:lvl3pPr>
      <a:lvl4pPr algn="l" rtl="0" fontAlgn="base">
        <a:spcBef>
          <a:spcPct val="0"/>
        </a:spcBef>
        <a:spcAft>
          <a:spcPct val="0"/>
        </a:spcAft>
        <a:defRPr sz="2000" b="1">
          <a:solidFill>
            <a:schemeClr val="tx1"/>
          </a:solidFill>
          <a:latin typeface="Arial" charset="0"/>
          <a:cs typeface="Arial" charset="0"/>
        </a:defRPr>
      </a:lvl4pPr>
      <a:lvl5pPr algn="l" rtl="0" fontAlgn="base">
        <a:spcBef>
          <a:spcPct val="0"/>
        </a:spcBef>
        <a:spcAft>
          <a:spcPct val="0"/>
        </a:spcAft>
        <a:defRPr sz="2000" b="1">
          <a:solidFill>
            <a:schemeClr val="tx1"/>
          </a:solidFill>
          <a:latin typeface="Arial" charset="0"/>
          <a:cs typeface="Arial" charset="0"/>
        </a:defRPr>
      </a:lvl5pPr>
      <a:lvl6pPr marL="457200" algn="l" rtl="0" fontAlgn="base">
        <a:spcBef>
          <a:spcPct val="0"/>
        </a:spcBef>
        <a:spcAft>
          <a:spcPct val="0"/>
        </a:spcAft>
        <a:defRPr sz="2000" b="1">
          <a:solidFill>
            <a:schemeClr val="tx1"/>
          </a:solidFill>
          <a:latin typeface="Arial" charset="0"/>
          <a:cs typeface="Arial" charset="0"/>
        </a:defRPr>
      </a:lvl6pPr>
      <a:lvl7pPr marL="914400" algn="l" rtl="0" fontAlgn="base">
        <a:spcBef>
          <a:spcPct val="0"/>
        </a:spcBef>
        <a:spcAft>
          <a:spcPct val="0"/>
        </a:spcAft>
        <a:defRPr sz="2000" b="1">
          <a:solidFill>
            <a:schemeClr val="tx1"/>
          </a:solidFill>
          <a:latin typeface="Arial" charset="0"/>
          <a:cs typeface="Arial" charset="0"/>
        </a:defRPr>
      </a:lvl7pPr>
      <a:lvl8pPr marL="1371600" algn="l" rtl="0" fontAlgn="base">
        <a:spcBef>
          <a:spcPct val="0"/>
        </a:spcBef>
        <a:spcAft>
          <a:spcPct val="0"/>
        </a:spcAft>
        <a:defRPr sz="2000" b="1">
          <a:solidFill>
            <a:schemeClr val="tx1"/>
          </a:solidFill>
          <a:latin typeface="Arial" charset="0"/>
          <a:cs typeface="Arial" charset="0"/>
        </a:defRPr>
      </a:lvl8pPr>
      <a:lvl9pPr marL="1828800" algn="l" rtl="0" fontAlgn="base">
        <a:spcBef>
          <a:spcPct val="0"/>
        </a:spcBef>
        <a:spcAft>
          <a:spcPct val="0"/>
        </a:spcAft>
        <a:defRPr sz="2000" b="1">
          <a:solidFill>
            <a:schemeClr val="tx1"/>
          </a:solidFill>
          <a:latin typeface="Arial" charset="0"/>
          <a:cs typeface="Arial" charset="0"/>
        </a:defRPr>
      </a:lvl9pPr>
    </p:titleStyle>
    <p:bodyStyle>
      <a:lvl1pPr algn="l" rtl="0" fontAlgn="base">
        <a:spcBef>
          <a:spcPct val="20000"/>
        </a:spcBef>
        <a:spcAft>
          <a:spcPct val="0"/>
        </a:spcAft>
        <a:defRPr sz="2000">
          <a:solidFill>
            <a:schemeClr val="tx1"/>
          </a:solidFill>
          <a:latin typeface="+mn-lt"/>
          <a:ea typeface="+mn-ea"/>
          <a:cs typeface="+mn-cs"/>
        </a:defRPr>
      </a:lvl1pPr>
      <a:lvl2pPr marL="180975" indent="-179388" algn="l" rtl="0" fontAlgn="base">
        <a:spcBef>
          <a:spcPct val="20000"/>
        </a:spcBef>
        <a:spcAft>
          <a:spcPct val="0"/>
        </a:spcAft>
        <a:buChar char="•"/>
        <a:defRPr sz="2000">
          <a:solidFill>
            <a:schemeClr val="tx1"/>
          </a:solidFill>
          <a:latin typeface="+mn-lt"/>
          <a:cs typeface="+mn-cs"/>
        </a:defRPr>
      </a:lvl2pPr>
      <a:lvl3pPr marL="644525" indent="-174625" algn="l" rtl="0" fontAlgn="base">
        <a:spcBef>
          <a:spcPct val="20000"/>
        </a:spcBef>
        <a:spcAft>
          <a:spcPct val="0"/>
        </a:spcAft>
        <a:buChar char="•"/>
        <a:defRPr sz="1600">
          <a:solidFill>
            <a:schemeClr val="tx1"/>
          </a:solidFill>
          <a:latin typeface="+mn-lt"/>
          <a:cs typeface="+mn-cs"/>
        </a:defRPr>
      </a:lvl3pPr>
      <a:lvl4pPr marL="646113" algn="l" rtl="0" fontAlgn="base">
        <a:spcBef>
          <a:spcPct val="20000"/>
        </a:spcBef>
        <a:spcAft>
          <a:spcPct val="0"/>
        </a:spcAft>
        <a:defRPr sz="1600">
          <a:solidFill>
            <a:schemeClr val="tx1"/>
          </a:solidFill>
          <a:latin typeface="+mn-lt"/>
          <a:cs typeface="+mn-cs"/>
        </a:defRPr>
      </a:lvl4pPr>
      <a:lvl5pPr marL="647700" algn="l" rtl="0" fontAlgn="base">
        <a:spcBef>
          <a:spcPct val="20000"/>
        </a:spcBef>
        <a:spcAft>
          <a:spcPct val="0"/>
        </a:spcAft>
        <a:defRPr sz="1600">
          <a:solidFill>
            <a:schemeClr val="tx1"/>
          </a:solidFill>
          <a:latin typeface="+mn-lt"/>
          <a:cs typeface="+mn-cs"/>
        </a:defRPr>
      </a:lvl5pPr>
      <a:lvl6pPr marL="1104900" algn="l" rtl="0" fontAlgn="base">
        <a:spcBef>
          <a:spcPct val="20000"/>
        </a:spcBef>
        <a:spcAft>
          <a:spcPct val="0"/>
        </a:spcAft>
        <a:defRPr sz="1600">
          <a:solidFill>
            <a:schemeClr val="tx1"/>
          </a:solidFill>
          <a:latin typeface="+mn-lt"/>
          <a:cs typeface="+mn-cs"/>
        </a:defRPr>
      </a:lvl6pPr>
      <a:lvl7pPr marL="1562100" algn="l" rtl="0" fontAlgn="base">
        <a:spcBef>
          <a:spcPct val="20000"/>
        </a:spcBef>
        <a:spcAft>
          <a:spcPct val="0"/>
        </a:spcAft>
        <a:defRPr sz="1600">
          <a:solidFill>
            <a:schemeClr val="tx1"/>
          </a:solidFill>
          <a:latin typeface="+mn-lt"/>
          <a:cs typeface="+mn-cs"/>
        </a:defRPr>
      </a:lvl7pPr>
      <a:lvl8pPr marL="2019300" algn="l" rtl="0" fontAlgn="base">
        <a:spcBef>
          <a:spcPct val="20000"/>
        </a:spcBef>
        <a:spcAft>
          <a:spcPct val="0"/>
        </a:spcAft>
        <a:defRPr sz="1600">
          <a:solidFill>
            <a:schemeClr val="tx1"/>
          </a:solidFill>
          <a:latin typeface="+mn-lt"/>
          <a:cs typeface="+mn-cs"/>
        </a:defRPr>
      </a:lvl8pPr>
      <a:lvl9pPr marL="2476500" algn="l" rtl="0" fontAlgn="base">
        <a:spcBef>
          <a:spcPct val="20000"/>
        </a:spcBef>
        <a:spcAft>
          <a:spcPct val="0"/>
        </a:spcAft>
        <a:defRPr sz="16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about:blank"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about:blank"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about:blank" TargetMode="Externa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D11E3-7015-456E-80F7-D402DF8EFF76}"/>
              </a:ext>
            </a:extLst>
          </p:cNvPr>
          <p:cNvSpPr>
            <a:spLocks noGrp="1"/>
          </p:cNvSpPr>
          <p:nvPr>
            <p:ph type="title"/>
          </p:nvPr>
        </p:nvSpPr>
        <p:spPr/>
        <p:txBody>
          <a:bodyPr/>
          <a:lstStyle/>
          <a:p>
            <a:r>
              <a:rPr lang="nl-NL" dirty="0"/>
              <a:t>Workshop: hoe ga je om met online discriminatie?</a:t>
            </a:r>
          </a:p>
        </p:txBody>
      </p:sp>
      <p:pic>
        <p:nvPicPr>
          <p:cNvPr id="4098" name="Picture 2">
            <a:extLst>
              <a:ext uri="{FF2B5EF4-FFF2-40B4-BE49-F238E27FC236}">
                <a16:creationId xmlns:a16="http://schemas.microsoft.com/office/drawing/2014/main" id="{74230ECA-698B-4B85-8DC3-4DFDFFDBDD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735" y="1124744"/>
            <a:ext cx="8240713" cy="463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9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4349C-8025-493F-82FE-3EB811D373AE}"/>
              </a:ext>
            </a:extLst>
          </p:cNvPr>
          <p:cNvSpPr>
            <a:spLocks noGrp="1"/>
          </p:cNvSpPr>
          <p:nvPr>
            <p:ph type="title"/>
          </p:nvPr>
        </p:nvSpPr>
        <p:spPr/>
        <p:txBody>
          <a:bodyPr/>
          <a:lstStyle/>
          <a:p>
            <a:r>
              <a:rPr lang="nl-NL" b="1" dirty="0">
                <a:solidFill>
                  <a:schemeClr val="bg1"/>
                </a:solidFill>
              </a:rPr>
              <a:t>Bewustwording verschilt</a:t>
            </a:r>
          </a:p>
        </p:txBody>
      </p:sp>
      <p:sp>
        <p:nvSpPr>
          <p:cNvPr id="3" name="Tijdelijke aanduiding voor inhoud 2">
            <a:extLst>
              <a:ext uri="{FF2B5EF4-FFF2-40B4-BE49-F238E27FC236}">
                <a16:creationId xmlns:a16="http://schemas.microsoft.com/office/drawing/2014/main" id="{BC2E89C6-25BF-4AB7-BA74-CDEB1FD62325}"/>
              </a:ext>
            </a:extLst>
          </p:cNvPr>
          <p:cNvSpPr>
            <a:spLocks noGrp="1"/>
          </p:cNvSpPr>
          <p:nvPr>
            <p:ph idx="1"/>
          </p:nvPr>
        </p:nvSpPr>
        <p:spPr/>
        <p:txBody>
          <a:bodyPr/>
          <a:lstStyle/>
          <a:p>
            <a:pPr algn="l" rtl="0" fontAlgn="base">
              <a:buFont typeface="Arial" panose="020B0604020202020204" pitchFamily="34" charset="0"/>
              <a:buChar char="•"/>
            </a:pPr>
            <a:r>
              <a:rPr lang="nl-NL" sz="2400" b="1" i="0" u="none" strike="noStrike" dirty="0">
                <a:effectLst/>
              </a:rPr>
              <a:t>Seksisme</a:t>
            </a:r>
            <a:r>
              <a:rPr lang="nl-NL" sz="2400" b="0" i="0" u="none" strike="noStrike" dirty="0">
                <a:effectLst/>
              </a:rPr>
              <a:t>: online discriminatie van vrouwen wordt veel minder snel als onacceptabel en discriminerend gezien dan andere vormen van discriminatie. Mensen zijn minder bereid tot actie.</a:t>
            </a:r>
            <a:r>
              <a:rPr lang="en-US" sz="2400" b="0" i="0" dirty="0">
                <a:effectLst/>
              </a:rPr>
              <a:t>​</a:t>
            </a:r>
          </a:p>
          <a:p>
            <a:pPr algn="l" rtl="0" fontAlgn="base">
              <a:buFont typeface="Arial" panose="020B0604020202020204" pitchFamily="34" charset="0"/>
              <a:buChar char="•"/>
            </a:pPr>
            <a:r>
              <a:rPr lang="nl-NL" sz="2400" b="1" i="0" u="none" strike="noStrike" dirty="0">
                <a:effectLst/>
              </a:rPr>
              <a:t>Anti-zwartracisme</a:t>
            </a:r>
            <a:r>
              <a:rPr lang="nl-NL" sz="2400" b="0" i="0" u="none" strike="noStrike" dirty="0">
                <a:effectLst/>
              </a:rPr>
              <a:t>/</a:t>
            </a:r>
            <a:r>
              <a:rPr lang="nl-NL" sz="2400" b="1" i="0" u="none" strike="noStrike" dirty="0">
                <a:effectLst/>
              </a:rPr>
              <a:t>antisemitisme</a:t>
            </a:r>
            <a:r>
              <a:rPr lang="nl-NL" sz="2400" b="0" i="0" u="none" strike="noStrike" dirty="0">
                <a:effectLst/>
              </a:rPr>
              <a:t>/</a:t>
            </a:r>
            <a:r>
              <a:rPr lang="nl-NL" sz="2400" b="1" i="0" u="none" strike="noStrike" dirty="0">
                <a:effectLst/>
              </a:rPr>
              <a:t>LHBTI-discriminatie</a:t>
            </a:r>
            <a:r>
              <a:rPr lang="nl-NL" sz="2400" b="0" i="0" u="none" strike="noStrike" dirty="0">
                <a:effectLst/>
              </a:rPr>
              <a:t>: herkennen mensen sneller dan seksisme en zijn ook eerder bereikt om iets te doen </a:t>
            </a:r>
            <a:r>
              <a:rPr lang="en-US" sz="2400" b="0" i="0" dirty="0">
                <a:effectLst/>
              </a:rPr>
              <a:t>​</a:t>
            </a:r>
          </a:p>
          <a:p>
            <a:pPr algn="l" rtl="0" fontAlgn="base">
              <a:buFont typeface="Arial" panose="020B0604020202020204" pitchFamily="34" charset="0"/>
              <a:buChar char="•"/>
            </a:pPr>
            <a:r>
              <a:rPr lang="nl-NL" sz="2400" b="1" i="0" u="none" strike="noStrike" dirty="0">
                <a:effectLst/>
              </a:rPr>
              <a:t>Moslimdiscriminatie</a:t>
            </a:r>
            <a:r>
              <a:rPr lang="nl-NL" sz="2400" b="0" i="0" u="none" strike="noStrike" dirty="0">
                <a:effectLst/>
              </a:rPr>
              <a:t>: tegenstrijdige onderzoeksresultaten</a:t>
            </a:r>
            <a:r>
              <a:rPr lang="en-US" sz="2400" b="0" i="0" dirty="0">
                <a:effectLst/>
              </a:rPr>
              <a:t>​</a:t>
            </a:r>
          </a:p>
          <a:p>
            <a:endParaRPr lang="nl-NL" sz="2400" b="0" i="0" dirty="0">
              <a:effectLst/>
            </a:endParaRPr>
          </a:p>
        </p:txBody>
      </p:sp>
      <p:pic>
        <p:nvPicPr>
          <p:cNvPr id="1026" name="Picture 2">
            <a:extLst>
              <a:ext uri="{FF2B5EF4-FFF2-40B4-BE49-F238E27FC236}">
                <a16:creationId xmlns:a16="http://schemas.microsoft.com/office/drawing/2014/main" id="{ABA24D2A-ADF6-46FB-8DED-C5809C48C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31" y="4293096"/>
            <a:ext cx="71437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75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Hoe herken je polariserende narratieven?…"/>
          <p:cNvSpPr txBox="1"/>
          <p:nvPr/>
        </p:nvSpPr>
        <p:spPr>
          <a:xfrm>
            <a:off x="2307787" y="3270213"/>
            <a:ext cx="40641" cy="317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092" tIns="20092" rIns="20092" bIns="20092" anchor="ctr">
            <a:spAutoFit/>
          </a:bodyPr>
          <a:lstStyle/>
          <a:p>
            <a:pPr defTabSz="231056">
              <a:defRPr sz="6400" b="0">
                <a:solidFill>
                  <a:srgbClr val="FFFFFF"/>
                </a:solidFill>
                <a:latin typeface="Quasimoda Bold"/>
                <a:ea typeface="Quasimoda Bold"/>
                <a:cs typeface="Quasimoda Bold"/>
                <a:sym typeface="Quasimoda Bold"/>
              </a:defRPr>
            </a:pPr>
            <a:endParaRPr sz="1800" kern="0" dirty="0">
              <a:latin typeface="Quasimoda Bold"/>
              <a:sym typeface="Quasimoda Bold"/>
            </a:endParaRPr>
          </a:p>
        </p:txBody>
      </p:sp>
      <p:sp>
        <p:nvSpPr>
          <p:cNvPr id="2" name="Titel 1">
            <a:extLst>
              <a:ext uri="{FF2B5EF4-FFF2-40B4-BE49-F238E27FC236}">
                <a16:creationId xmlns:a16="http://schemas.microsoft.com/office/drawing/2014/main" id="{A5F8873E-3A1E-41A0-BC97-9D843E68C04D}"/>
              </a:ext>
            </a:extLst>
          </p:cNvPr>
          <p:cNvSpPr>
            <a:spLocks noGrp="1"/>
          </p:cNvSpPr>
          <p:nvPr>
            <p:ph type="title"/>
          </p:nvPr>
        </p:nvSpPr>
        <p:spPr/>
        <p:txBody>
          <a:bodyPr>
            <a:noAutofit/>
          </a:bodyPr>
          <a:lstStyle/>
          <a:p>
            <a:r>
              <a:rPr lang="nl-NL" sz="2400" dirty="0">
                <a:latin typeface="Arial" panose="020B0604020202020204" pitchFamily="34" charset="0"/>
                <a:cs typeface="Arial" panose="020B0604020202020204" pitchFamily="34" charset="0"/>
                <a:sym typeface="Quasimoda Bold"/>
              </a:rPr>
              <a:t>Vaak onderdeel van een polariserend narratief</a:t>
            </a:r>
            <a:br>
              <a:rPr lang="nl-NL" sz="1100" dirty="0">
                <a:latin typeface="Arial" panose="020B0604020202020204" pitchFamily="34" charset="0"/>
                <a:cs typeface="Arial" panose="020B0604020202020204" pitchFamily="34" charset="0"/>
                <a:sym typeface="Quasimoda Bold"/>
              </a:rPr>
            </a:br>
            <a:endParaRPr lang="nl-NL" sz="1100" dirty="0">
              <a:latin typeface="Arial" panose="020B0604020202020204" pitchFamily="34" charset="0"/>
              <a:cs typeface="Arial" panose="020B0604020202020204" pitchFamily="34" charset="0"/>
            </a:endParaRPr>
          </a:p>
        </p:txBody>
      </p:sp>
      <p:sp>
        <p:nvSpPr>
          <p:cNvPr id="3" name="Tijdelijke aanduiding voor tekst 2">
            <a:extLst>
              <a:ext uri="{FF2B5EF4-FFF2-40B4-BE49-F238E27FC236}">
                <a16:creationId xmlns:a16="http://schemas.microsoft.com/office/drawing/2014/main" id="{409F7CF0-08E6-411E-B482-7C267AACEE5A}"/>
              </a:ext>
            </a:extLst>
          </p:cNvPr>
          <p:cNvSpPr>
            <a:spLocks noGrp="1"/>
          </p:cNvSpPr>
          <p:nvPr>
            <p:ph idx="1"/>
          </p:nvPr>
        </p:nvSpPr>
        <p:spPr/>
        <p:txBody>
          <a:bodyPr>
            <a:noAutofit/>
          </a:bodyPr>
          <a:lstStyle/>
          <a:p>
            <a:pPr marL="519113" indent="-357188" defTabSz="231056" hangingPunct="0">
              <a:buSzPct val="100000"/>
              <a:buFontTx/>
              <a:buAutoNum type="arabicPeriod"/>
              <a:defRPr sz="6400" b="0">
                <a:solidFill>
                  <a:srgbClr val="FFFFFF"/>
                </a:solidFill>
                <a:latin typeface="Quasimoda Bold"/>
                <a:ea typeface="Quasimoda Bold"/>
                <a:cs typeface="Quasimoda Bold"/>
                <a:sym typeface="Quasimoda Bold"/>
              </a:defRPr>
            </a:pPr>
            <a:r>
              <a:rPr lang="nl-NL" sz="2400" dirty="0">
                <a:solidFill>
                  <a:srgbClr val="1D3255"/>
                </a:solidFill>
                <a:latin typeface="Arial" panose="020B0604020202020204" pitchFamily="34" charset="0"/>
                <a:cs typeface="Arial" panose="020B0604020202020204" pitchFamily="34" charset="0"/>
                <a:sym typeface="Quasimoda Bold"/>
              </a:rPr>
              <a:t>Gevoel van onrecht </a:t>
            </a:r>
          </a:p>
          <a:p>
            <a:pPr marL="519113" indent="-357188" defTabSz="231056" hangingPunct="0">
              <a:buSzPct val="100000"/>
              <a:buFontTx/>
              <a:buAutoNum type="arabicPeriod"/>
              <a:defRPr sz="6400" b="0">
                <a:solidFill>
                  <a:srgbClr val="FFFFFF"/>
                </a:solidFill>
                <a:latin typeface="Quasimoda Bold"/>
                <a:ea typeface="Quasimoda Bold"/>
                <a:cs typeface="Quasimoda Bold"/>
                <a:sym typeface="Quasimoda Bold"/>
              </a:defRPr>
            </a:pPr>
            <a:r>
              <a:rPr lang="nl-NL" sz="2400" dirty="0">
                <a:solidFill>
                  <a:srgbClr val="1D3255"/>
                </a:solidFill>
                <a:latin typeface="Arial" panose="020B0604020202020204" pitchFamily="34" charset="0"/>
                <a:cs typeface="Arial" panose="020B0604020202020204" pitchFamily="34" charset="0"/>
                <a:sym typeface="Quasimoda Bold"/>
              </a:rPr>
              <a:t>Collectieve vijand die schuldig is</a:t>
            </a:r>
          </a:p>
          <a:p>
            <a:pPr marL="519113" indent="-357188" defTabSz="231056" hangingPunct="0">
              <a:buSzPct val="100000"/>
              <a:buFontTx/>
              <a:buAutoNum type="arabicPeriod"/>
              <a:defRPr sz="6400" b="0">
                <a:solidFill>
                  <a:srgbClr val="FFFFFF"/>
                </a:solidFill>
                <a:latin typeface="Quasimoda Bold"/>
                <a:ea typeface="Quasimoda Bold"/>
                <a:cs typeface="Quasimoda Bold"/>
                <a:sym typeface="Quasimoda Bold"/>
              </a:defRPr>
            </a:pPr>
            <a:r>
              <a:rPr lang="nl-NL" sz="2400" dirty="0">
                <a:solidFill>
                  <a:srgbClr val="1D3255"/>
                </a:solidFill>
                <a:latin typeface="Arial" panose="020B0604020202020204" pitchFamily="34" charset="0"/>
                <a:cs typeface="Arial" panose="020B0604020202020204" pitchFamily="34" charset="0"/>
                <a:sym typeface="Quasimoda Bold"/>
              </a:rPr>
              <a:t>Negatieve stereotypes over de ander (ZIJ)</a:t>
            </a:r>
          </a:p>
          <a:p>
            <a:pPr marL="519113" indent="-357188" defTabSz="231056" hangingPunct="0">
              <a:buSzPct val="100000"/>
              <a:buFontTx/>
              <a:buAutoNum type="arabicPeriod"/>
              <a:defRPr sz="6400" b="0">
                <a:solidFill>
                  <a:srgbClr val="FFFFFF"/>
                </a:solidFill>
                <a:latin typeface="Quasimoda Bold"/>
                <a:ea typeface="Quasimoda Bold"/>
                <a:cs typeface="Quasimoda Bold"/>
                <a:sym typeface="Quasimoda Bold"/>
              </a:defRPr>
            </a:pPr>
            <a:r>
              <a:rPr lang="nl-NL" sz="2400" dirty="0">
                <a:solidFill>
                  <a:srgbClr val="1D3255"/>
                </a:solidFill>
                <a:latin typeface="Arial" panose="020B0604020202020204" pitchFamily="34" charset="0"/>
                <a:cs typeface="Arial" panose="020B0604020202020204" pitchFamily="34" charset="0"/>
                <a:sym typeface="Quasimoda Bold"/>
              </a:rPr>
              <a:t>Positieve identiteit over onszelf (WIJ)</a:t>
            </a:r>
          </a:p>
          <a:p>
            <a:pPr marL="519113" indent="-357188" defTabSz="231056" hangingPunct="0">
              <a:buSzPct val="100000"/>
              <a:buFontTx/>
              <a:buAutoNum type="arabicPeriod"/>
              <a:defRPr sz="6400" b="0">
                <a:solidFill>
                  <a:srgbClr val="FFFFFF"/>
                </a:solidFill>
                <a:latin typeface="Quasimoda Bold"/>
                <a:ea typeface="Quasimoda Bold"/>
                <a:cs typeface="Quasimoda Bold"/>
                <a:sym typeface="Quasimoda Bold"/>
              </a:defRPr>
            </a:pPr>
            <a:r>
              <a:rPr lang="nl-NL" sz="2400" dirty="0">
                <a:solidFill>
                  <a:srgbClr val="1D3255"/>
                </a:solidFill>
                <a:latin typeface="Arial" panose="020B0604020202020204" pitchFamily="34" charset="0"/>
                <a:cs typeface="Arial" panose="020B0604020202020204" pitchFamily="34" charset="0"/>
                <a:sym typeface="Quasimoda Bold"/>
              </a:rPr>
              <a:t>Geloof dat er gestreden moet worden</a:t>
            </a:r>
          </a:p>
          <a:p>
            <a:pPr marL="519113" indent="-357188" defTabSz="231056" hangingPunct="0">
              <a:buSzPct val="100000"/>
              <a:buFontTx/>
              <a:buAutoNum type="arabicPeriod"/>
              <a:defRPr sz="6400" b="0">
                <a:solidFill>
                  <a:srgbClr val="FFFFFF"/>
                </a:solidFill>
                <a:latin typeface="Quasimoda Bold"/>
                <a:ea typeface="Quasimoda Bold"/>
                <a:cs typeface="Quasimoda Bold"/>
                <a:sym typeface="Quasimoda Bold"/>
              </a:defRPr>
            </a:pPr>
            <a:r>
              <a:rPr lang="nl-NL" sz="2400" dirty="0">
                <a:solidFill>
                  <a:srgbClr val="1D3255"/>
                </a:solidFill>
                <a:latin typeface="Arial" panose="020B0604020202020204" pitchFamily="34" charset="0"/>
                <a:cs typeface="Arial" panose="020B0604020202020204" pitchFamily="34" charset="0"/>
                <a:sym typeface="Quasimoda Bold"/>
              </a:rPr>
              <a:t>Een toekomstig doel (utopie)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E887C-DC2D-4C8A-9F8E-ACC60D38E7FD}"/>
              </a:ext>
            </a:extLst>
          </p:cNvPr>
          <p:cNvSpPr>
            <a:spLocks noGrp="1"/>
          </p:cNvSpPr>
          <p:nvPr>
            <p:ph type="title"/>
          </p:nvPr>
        </p:nvSpPr>
        <p:spPr/>
        <p:txBody>
          <a:bodyPr>
            <a:normAutofit fontScale="90000"/>
          </a:bodyPr>
          <a:lstStyle/>
          <a:p>
            <a:r>
              <a:rPr lang="nl-NL" dirty="0">
                <a:solidFill>
                  <a:srgbClr val="FFFFFF"/>
                </a:solidFill>
              </a:rPr>
              <a:t>2) Is ingrijpen gerechtvaardigd?</a:t>
            </a:r>
            <a:br>
              <a:rPr lang="nl-NL" dirty="0">
                <a:solidFill>
                  <a:srgbClr val="FFFFFF"/>
                </a:solidFill>
              </a:rPr>
            </a:br>
            <a:endParaRPr lang="nl-NL" dirty="0">
              <a:solidFill>
                <a:srgbClr val="FFFFFF"/>
              </a:solidFill>
            </a:endParaRPr>
          </a:p>
        </p:txBody>
      </p:sp>
      <p:sp>
        <p:nvSpPr>
          <p:cNvPr id="3" name="Tijdelijke aanduiding voor inhoud 2">
            <a:extLst>
              <a:ext uri="{FF2B5EF4-FFF2-40B4-BE49-F238E27FC236}">
                <a16:creationId xmlns:a16="http://schemas.microsoft.com/office/drawing/2014/main" id="{CABC2FA6-EE91-4518-A392-0545EDE2B97A}"/>
              </a:ext>
            </a:extLst>
          </p:cNvPr>
          <p:cNvSpPr>
            <a:spLocks noGrp="1"/>
          </p:cNvSpPr>
          <p:nvPr>
            <p:ph idx="1"/>
          </p:nvPr>
        </p:nvSpPr>
        <p:spPr>
          <a:xfrm>
            <a:off x="539750" y="1052736"/>
            <a:ext cx="7615758" cy="4896544"/>
          </a:xfrm>
        </p:spPr>
        <p:txBody>
          <a:bodyPr anchor="ctr">
            <a:normAutofit fontScale="92500" lnSpcReduction="10000"/>
          </a:bodyPr>
          <a:lstStyle/>
          <a:p>
            <a:endParaRPr lang="nl-NL" dirty="0"/>
          </a:p>
          <a:p>
            <a:r>
              <a:rPr lang="nl-NL" sz="2600" b="1" dirty="0"/>
              <a:t>Ingrijpen heeft zin!</a:t>
            </a:r>
          </a:p>
          <a:p>
            <a:pPr marL="342900" indent="-342900">
              <a:buFont typeface="Arial" panose="020B0604020202020204" pitchFamily="34" charset="0"/>
              <a:buChar char="•"/>
            </a:pPr>
            <a:r>
              <a:rPr lang="nl-NL" sz="2600" dirty="0"/>
              <a:t>Iemand voelt zich wél schuldig of vervelend over de gebeurtenis = motivatie om in de toekomst gedrag aan te passen.</a:t>
            </a:r>
          </a:p>
          <a:p>
            <a:pPr marL="342900" indent="-342900">
              <a:buFont typeface="Arial" panose="020B0604020202020204" pitchFamily="34" charset="0"/>
              <a:buChar char="•"/>
            </a:pPr>
            <a:r>
              <a:rPr lang="nl-NL" sz="2600" dirty="0"/>
              <a:t>Voelt iemand zich niet schuldig? Of heeft iemand een sterke afkeer tegen een groep? Of een slecht zelfbeeld? Dan heeft het bij het individu weinig effect maar heeft het wél effect op anderen. </a:t>
            </a:r>
          </a:p>
          <a:p>
            <a:pPr marL="342900" indent="-342900">
              <a:buFont typeface="Arial" panose="020B0604020202020204" pitchFamily="34" charset="0"/>
              <a:buChar char="•"/>
            </a:pPr>
            <a:r>
              <a:rPr lang="nl-NL" sz="2600" dirty="0"/>
              <a:t>Wanneer mensen denken dat discriminatie niet wordt geaccepteerd, dan wordt de kans op discriminatie aanzienlijk minder. En: niet ingrijpen vergroot de kans dat discriminatie vaker voor gaat komen. </a:t>
            </a:r>
          </a:p>
          <a:p>
            <a:endParaRPr lang="nl-NL" dirty="0"/>
          </a:p>
        </p:txBody>
      </p:sp>
    </p:spTree>
    <p:extLst>
      <p:ext uri="{BB962C8B-B14F-4D97-AF65-F5344CB8AC3E}">
        <p14:creationId xmlns:p14="http://schemas.microsoft.com/office/powerpoint/2010/main" val="205006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C3925-724E-4089-AFD7-3AAABFBF11B7}"/>
              </a:ext>
            </a:extLst>
          </p:cNvPr>
          <p:cNvSpPr>
            <a:spLocks noGrp="1"/>
          </p:cNvSpPr>
          <p:nvPr>
            <p:ph type="title"/>
          </p:nvPr>
        </p:nvSpPr>
        <p:spPr/>
        <p:txBody>
          <a:bodyPr/>
          <a:lstStyle/>
          <a:p>
            <a:r>
              <a:rPr lang="nl-NL" dirty="0">
                <a:solidFill>
                  <a:srgbClr val="FFFFFF"/>
                </a:solidFill>
              </a:rPr>
              <a:t>3) Wel of niet ingrijpen?</a:t>
            </a:r>
            <a:br>
              <a:rPr lang="nl-NL" dirty="0">
                <a:solidFill>
                  <a:srgbClr val="FFFFFF"/>
                </a:solidFill>
              </a:rPr>
            </a:br>
            <a:endParaRPr lang="nl-NL" dirty="0"/>
          </a:p>
        </p:txBody>
      </p:sp>
      <p:sp>
        <p:nvSpPr>
          <p:cNvPr id="3" name="Tijdelijke aanduiding voor inhoud 2">
            <a:extLst>
              <a:ext uri="{FF2B5EF4-FFF2-40B4-BE49-F238E27FC236}">
                <a16:creationId xmlns:a16="http://schemas.microsoft.com/office/drawing/2014/main" id="{B077FF10-CD77-49BD-BB93-E0F83B288116}"/>
              </a:ext>
            </a:extLst>
          </p:cNvPr>
          <p:cNvSpPr>
            <a:spLocks noGrp="1"/>
          </p:cNvSpPr>
          <p:nvPr>
            <p:ph idx="1"/>
          </p:nvPr>
        </p:nvSpPr>
        <p:spPr/>
        <p:txBody>
          <a:bodyPr/>
          <a:lstStyle/>
          <a:p>
            <a:pPr marL="342900" indent="-342900">
              <a:buFont typeface="Arial" panose="020B0604020202020204" pitchFamily="34" charset="0"/>
              <a:buChar char="•"/>
            </a:pPr>
            <a:r>
              <a:rPr lang="nl-NL" sz="2400" dirty="0"/>
              <a:t>Wie kan het beste ingrijpen? </a:t>
            </a:r>
          </a:p>
          <a:p>
            <a:pPr marL="342900" indent="-342900">
              <a:buFont typeface="Arial" panose="020B0604020202020204" pitchFamily="34" charset="0"/>
              <a:buChar char="•"/>
            </a:pPr>
            <a:r>
              <a:rPr lang="nl-NL" sz="2400" dirty="0"/>
              <a:t>Jij, iemand anders of samen?</a:t>
            </a:r>
          </a:p>
          <a:p>
            <a:pPr marL="342900" indent="-342900">
              <a:buFont typeface="Arial" panose="020B0604020202020204" pitchFamily="34" charset="0"/>
              <a:buChar char="•"/>
            </a:pPr>
            <a:r>
              <a:rPr lang="nl-NL" sz="2400" dirty="0"/>
              <a:t>Heb je er energie voor?</a:t>
            </a:r>
          </a:p>
          <a:p>
            <a:endParaRPr lang="nl-NL" dirty="0"/>
          </a:p>
        </p:txBody>
      </p:sp>
    </p:spTree>
    <p:extLst>
      <p:ext uri="{BB962C8B-B14F-4D97-AF65-F5344CB8AC3E}">
        <p14:creationId xmlns:p14="http://schemas.microsoft.com/office/powerpoint/2010/main" val="195180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A46AF-3611-457F-A9AA-9FE3BC4298DB}"/>
              </a:ext>
            </a:extLst>
          </p:cNvPr>
          <p:cNvSpPr>
            <a:spLocks noGrp="1"/>
          </p:cNvSpPr>
          <p:nvPr>
            <p:ph type="title"/>
          </p:nvPr>
        </p:nvSpPr>
        <p:spPr/>
        <p:txBody>
          <a:bodyPr/>
          <a:lstStyle/>
          <a:p>
            <a:r>
              <a:rPr lang="nl-NL" dirty="0"/>
              <a:t>Ingrijpen? </a:t>
            </a:r>
          </a:p>
        </p:txBody>
      </p:sp>
      <p:sp>
        <p:nvSpPr>
          <p:cNvPr id="3" name="Tijdelijke aanduiding voor inhoud 2">
            <a:extLst>
              <a:ext uri="{FF2B5EF4-FFF2-40B4-BE49-F238E27FC236}">
                <a16:creationId xmlns:a16="http://schemas.microsoft.com/office/drawing/2014/main" id="{7C2F8EE3-A840-44B9-B952-60541EFCECF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633CD578-D8B3-47B5-94F7-02325EB89A06}"/>
              </a:ext>
            </a:extLst>
          </p:cNvPr>
          <p:cNvPicPr>
            <a:picLocks noChangeAspect="1"/>
          </p:cNvPicPr>
          <p:nvPr/>
        </p:nvPicPr>
        <p:blipFill>
          <a:blip r:embed="rId2"/>
          <a:stretch>
            <a:fillRect/>
          </a:stretch>
        </p:blipFill>
        <p:spPr>
          <a:xfrm>
            <a:off x="268437" y="1054047"/>
            <a:ext cx="7776864" cy="5486506"/>
          </a:xfrm>
          <a:prstGeom prst="rect">
            <a:avLst/>
          </a:prstGeom>
        </p:spPr>
      </p:pic>
    </p:spTree>
    <p:extLst>
      <p:ext uri="{BB962C8B-B14F-4D97-AF65-F5344CB8AC3E}">
        <p14:creationId xmlns:p14="http://schemas.microsoft.com/office/powerpoint/2010/main" val="181758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A216A-198A-49EC-A8C5-CFEC7A6C49E5}"/>
              </a:ext>
            </a:extLst>
          </p:cNvPr>
          <p:cNvSpPr>
            <a:spLocks noGrp="1"/>
          </p:cNvSpPr>
          <p:nvPr>
            <p:ph type="title"/>
          </p:nvPr>
        </p:nvSpPr>
        <p:spPr/>
        <p:txBody>
          <a:bodyPr/>
          <a:lstStyle/>
          <a:p>
            <a:r>
              <a:rPr lang="nl-NL" dirty="0"/>
              <a:t>4) Hoe ingrijpen? </a:t>
            </a:r>
          </a:p>
        </p:txBody>
      </p:sp>
      <p:sp>
        <p:nvSpPr>
          <p:cNvPr id="3" name="Tijdelijke aanduiding voor inhoud 2">
            <a:extLst>
              <a:ext uri="{FF2B5EF4-FFF2-40B4-BE49-F238E27FC236}">
                <a16:creationId xmlns:a16="http://schemas.microsoft.com/office/drawing/2014/main" id="{883B8EFF-128B-4EFA-889F-DFBF94ABE194}"/>
              </a:ext>
            </a:extLst>
          </p:cNvPr>
          <p:cNvSpPr>
            <a:spLocks noGrp="1"/>
          </p:cNvSpPr>
          <p:nvPr>
            <p:ph idx="1"/>
          </p:nvPr>
        </p:nvSpPr>
        <p:spPr/>
        <p:txBody>
          <a:bodyPr/>
          <a:lstStyle/>
          <a:p>
            <a:pPr marL="342900" indent="-342900">
              <a:buFont typeface="Arial" panose="020B0604020202020204" pitchFamily="34" charset="0"/>
              <a:buChar char="•"/>
            </a:pPr>
            <a:r>
              <a:rPr lang="nl-NL" sz="2400" dirty="0"/>
              <a:t>Denk na over hoe je iemand confronteert</a:t>
            </a:r>
          </a:p>
          <a:p>
            <a:pPr marL="523875" lvl="1" indent="-342900">
              <a:buFont typeface="Arial" panose="020B0604020202020204" pitchFamily="34" charset="0"/>
              <a:buChar char="•"/>
            </a:pPr>
            <a:r>
              <a:rPr lang="nl-NL" dirty="0"/>
              <a:t>Openbaar of in DM?</a:t>
            </a:r>
          </a:p>
          <a:p>
            <a:pPr marL="523875" lvl="1" indent="-342900">
              <a:buFont typeface="Arial" panose="020B0604020202020204" pitchFamily="34" charset="0"/>
              <a:buChar char="•"/>
            </a:pPr>
            <a:r>
              <a:rPr lang="nl-NL" dirty="0"/>
              <a:t>Vragen stellen in plaats van statements?</a:t>
            </a:r>
          </a:p>
          <a:p>
            <a:pPr marL="523875" lvl="1" indent="-342900">
              <a:buFont typeface="Arial" panose="020B0604020202020204" pitchFamily="34" charset="0"/>
              <a:buChar char="•"/>
            </a:pPr>
            <a:r>
              <a:rPr lang="nl-NL" dirty="0"/>
              <a:t>Ken je iemand? Aanspreken op positieve waarden, overeenkomsten </a:t>
            </a:r>
          </a:p>
          <a:p>
            <a:pPr marL="523875" lvl="1" indent="-342900">
              <a:buFont typeface="Arial" panose="020B0604020202020204" pitchFamily="34" charset="0"/>
              <a:buChar char="•"/>
            </a:pPr>
            <a:r>
              <a:rPr lang="nl-NL" dirty="0"/>
              <a:t>Spreken vanuit je gevoel (of geef ruimte aan gevoelens van een slachtoffer)</a:t>
            </a:r>
          </a:p>
          <a:p>
            <a:pPr marL="523875" lvl="1" indent="-342900">
              <a:buFont typeface="Arial" panose="020B0604020202020204" pitchFamily="34" charset="0"/>
              <a:buChar char="•"/>
            </a:pPr>
            <a:r>
              <a:rPr lang="nl-NL" dirty="0"/>
              <a:t>Ervaringen delen, mits je je daar comfortabel bij voelt</a:t>
            </a:r>
          </a:p>
          <a:p>
            <a:pPr marL="523875" lvl="1" indent="-342900">
              <a:buFont typeface="Arial" panose="020B0604020202020204" pitchFamily="34" charset="0"/>
              <a:buChar char="•"/>
            </a:pPr>
            <a:r>
              <a:rPr lang="nl-NL" dirty="0"/>
              <a:t>Wat voor stijl past bij jou? Serieus-humor, feitelijk-emotioneel?</a:t>
            </a:r>
          </a:p>
          <a:p>
            <a:pPr marL="523875" lvl="1" indent="-342900">
              <a:buFont typeface="Arial" panose="020B0604020202020204" pitchFamily="34" charset="0"/>
              <a:buChar char="•"/>
            </a:pPr>
            <a:r>
              <a:rPr lang="nl-NL" dirty="0"/>
              <a:t>Informatie over meningen uit onderzoek (zoveel procent denkt dat..)</a:t>
            </a:r>
          </a:p>
          <a:p>
            <a:pPr marL="342900" indent="-342900">
              <a:buFont typeface="Arial" panose="020B0604020202020204" pitchFamily="34" charset="0"/>
              <a:buChar char="•"/>
            </a:pPr>
            <a:r>
              <a:rPr lang="nl-NL" sz="2400" dirty="0"/>
              <a:t>Denk aan timing</a:t>
            </a:r>
          </a:p>
          <a:p>
            <a:pPr marL="342900" indent="-342900">
              <a:buFont typeface="Arial" panose="020B0604020202020204" pitchFamily="34" charset="0"/>
              <a:buChar char="•"/>
            </a:pPr>
            <a:r>
              <a:rPr lang="nl-NL" sz="2400" dirty="0"/>
              <a:t>Rapporteer </a:t>
            </a:r>
          </a:p>
          <a:p>
            <a:pPr marL="342900" indent="-342900">
              <a:buFont typeface="Arial" panose="020B0604020202020204" pitchFamily="34" charset="0"/>
              <a:buChar char="•"/>
            </a:pPr>
            <a:r>
              <a:rPr lang="nl-NL" sz="2400" dirty="0"/>
              <a:t>Weet wanneer je moet stoppen</a:t>
            </a:r>
          </a:p>
          <a:p>
            <a:endParaRPr lang="nl-NL" dirty="0"/>
          </a:p>
        </p:txBody>
      </p:sp>
    </p:spTree>
    <p:extLst>
      <p:ext uri="{BB962C8B-B14F-4D97-AF65-F5344CB8AC3E}">
        <p14:creationId xmlns:p14="http://schemas.microsoft.com/office/powerpoint/2010/main" val="386683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562EE-EB47-4211-8C14-F1CE20B1AFFD}"/>
              </a:ext>
            </a:extLst>
          </p:cNvPr>
          <p:cNvSpPr>
            <a:spLocks noGrp="1"/>
          </p:cNvSpPr>
          <p:nvPr>
            <p:ph type="title"/>
          </p:nvPr>
        </p:nvSpPr>
        <p:spPr/>
        <p:txBody>
          <a:bodyPr/>
          <a:lstStyle/>
          <a:p>
            <a:r>
              <a:rPr lang="nl-NL" b="1" dirty="0">
                <a:solidFill>
                  <a:schemeClr val="bg1"/>
                </a:solidFill>
              </a:rPr>
              <a:t>Wat werkt?</a:t>
            </a:r>
          </a:p>
        </p:txBody>
      </p:sp>
      <p:sp>
        <p:nvSpPr>
          <p:cNvPr id="3" name="Tijdelijke aanduiding voor inhoud 2">
            <a:extLst>
              <a:ext uri="{FF2B5EF4-FFF2-40B4-BE49-F238E27FC236}">
                <a16:creationId xmlns:a16="http://schemas.microsoft.com/office/drawing/2014/main" id="{4EDB00FD-F821-4544-AE23-29DF6BB341A3}"/>
              </a:ext>
            </a:extLst>
          </p:cNvPr>
          <p:cNvSpPr>
            <a:spLocks noGrp="1"/>
          </p:cNvSpPr>
          <p:nvPr>
            <p:ph idx="1"/>
          </p:nvPr>
        </p:nvSpPr>
        <p:spPr>
          <a:xfrm>
            <a:off x="312316" y="1021159"/>
            <a:ext cx="8240713" cy="5200650"/>
          </a:xfrm>
        </p:spPr>
        <p:txBody>
          <a:bodyPr>
            <a:normAutofit/>
          </a:bodyPr>
          <a:lstStyle/>
          <a:p>
            <a:pPr marL="342900" indent="-342900">
              <a:spcBef>
                <a:spcPts val="0"/>
              </a:spcBef>
              <a:spcAft>
                <a:spcPts val="0"/>
              </a:spcAft>
              <a:buFont typeface="Arial" panose="020B0604020202020204" pitchFamily="34" charset="0"/>
              <a:buChar char="•"/>
            </a:pPr>
            <a:r>
              <a:rPr lang="nl-NL" sz="2400" dirty="0">
                <a:latin typeface="Arial" panose="020B0604020202020204" pitchFamily="34" charset="0"/>
                <a:cs typeface="Arial" panose="020B0604020202020204" pitchFamily="34" charset="0"/>
              </a:rPr>
              <a:t>Counter speech (als groep), sociale norm stellen</a:t>
            </a:r>
          </a:p>
          <a:p>
            <a:pPr marL="342900" indent="-342900">
              <a:spcBef>
                <a:spcPts val="0"/>
              </a:spcBef>
              <a:spcAft>
                <a:spcPts val="0"/>
              </a:spcAft>
              <a:buFont typeface="Arial" panose="020B0604020202020204" pitchFamily="34" charset="0"/>
              <a:buChar char="•"/>
            </a:pPr>
            <a:r>
              <a:rPr lang="nl-NL" sz="2400" dirty="0">
                <a:latin typeface="Arial" panose="020B0604020202020204" pitchFamily="34" charset="0"/>
                <a:cs typeface="Arial" panose="020B0604020202020204" pitchFamily="34" charset="0"/>
              </a:rPr>
              <a:t>Zachte confrontatie</a:t>
            </a:r>
          </a:p>
          <a:p>
            <a:pPr marL="523875" lvl="1" indent="-342900">
              <a:spcBef>
                <a:spcPts val="0"/>
              </a:spcBef>
              <a:spcAft>
                <a:spcPts val="0"/>
              </a:spcAft>
              <a:buFont typeface="Arial" panose="020B0604020202020204" pitchFamily="34" charset="0"/>
              <a:buChar char="•"/>
            </a:pPr>
            <a:r>
              <a:rPr lang="nl-NL" sz="1800" dirty="0">
                <a:latin typeface="Arial" panose="020B0604020202020204" pitchFamily="34" charset="0"/>
                <a:cs typeface="Arial" panose="020B0604020202020204" pitchFamily="34" charset="0"/>
              </a:rPr>
              <a:t>Vragen stellen</a:t>
            </a:r>
          </a:p>
          <a:p>
            <a:pPr marL="523875" lvl="1" indent="-342900">
              <a:spcBef>
                <a:spcPts val="0"/>
              </a:spcBef>
              <a:spcAft>
                <a:spcPts val="0"/>
              </a:spcAft>
              <a:buFont typeface="Arial" panose="020B0604020202020204" pitchFamily="34" charset="0"/>
              <a:buChar char="•"/>
            </a:pPr>
            <a:r>
              <a:rPr lang="nl-NL" sz="1800" dirty="0">
                <a:latin typeface="Arial" panose="020B0604020202020204" pitchFamily="34" charset="0"/>
                <a:cs typeface="Arial" panose="020B0604020202020204" pitchFamily="34" charset="0"/>
              </a:rPr>
              <a:t>De dader aanspreken op positieve waarden en normen en eigenschappen</a:t>
            </a:r>
          </a:p>
          <a:p>
            <a:pPr marL="523875" lvl="1" indent="-342900">
              <a:spcBef>
                <a:spcPts val="0"/>
              </a:spcBef>
              <a:spcAft>
                <a:spcPts val="0"/>
              </a:spcAft>
              <a:buFont typeface="Arial" panose="020B0604020202020204" pitchFamily="34" charset="0"/>
              <a:buChar char="•"/>
            </a:pPr>
            <a:r>
              <a:rPr lang="nl-NL" sz="1800" dirty="0">
                <a:latin typeface="Arial" panose="020B0604020202020204" pitchFamily="34" charset="0"/>
                <a:cs typeface="Arial" panose="020B0604020202020204" pitchFamily="34" charset="0"/>
              </a:rPr>
              <a:t>Vóór respect, diversiteit en gelijke behandeling, in plaats van een boodschap tegen discriminatie</a:t>
            </a:r>
          </a:p>
          <a:p>
            <a:pPr marL="342900" indent="-342900">
              <a:spcBef>
                <a:spcPts val="750"/>
              </a:spcBef>
              <a:spcAft>
                <a:spcPts val="0"/>
              </a:spcAft>
              <a:buFont typeface="Arial" panose="020B0604020202020204" pitchFamily="34" charset="0"/>
              <a:buChar char="•"/>
            </a:pPr>
            <a:r>
              <a:rPr lang="nl-NL" sz="2400" dirty="0">
                <a:latin typeface="Arial" panose="020B0604020202020204" pitchFamily="34" charset="0"/>
                <a:cs typeface="Arial" panose="020B0604020202020204" pitchFamily="34" charset="0"/>
              </a:rPr>
              <a:t>Aanspreken vanuit de groep, benadruk gelijkenissen </a:t>
            </a:r>
          </a:p>
          <a:p>
            <a:pPr marL="628650" lvl="1" indent="-285750">
              <a:spcBef>
                <a:spcPts val="375"/>
              </a:spcBef>
              <a:spcAft>
                <a:spcPts val="0"/>
              </a:spcAft>
            </a:pPr>
            <a:r>
              <a:rPr lang="nl-NL" sz="1800" dirty="0">
                <a:latin typeface="Arial" panose="020B0604020202020204" pitchFamily="34" charset="0"/>
                <a:cs typeface="Arial" panose="020B0604020202020204" pitchFamily="34" charset="0"/>
              </a:rPr>
              <a:t>Zoals een buurt, identiteit, geschiedenis of achtergrond, jongerengroepen</a:t>
            </a:r>
          </a:p>
          <a:p>
            <a:pPr marL="342900" indent="-342900">
              <a:spcBef>
                <a:spcPts val="750"/>
              </a:spcBef>
              <a:spcAft>
                <a:spcPts val="0"/>
              </a:spcAft>
              <a:buFont typeface="Arial" panose="020B0604020202020204" pitchFamily="34" charset="0"/>
              <a:buChar char="•"/>
            </a:pPr>
            <a:r>
              <a:rPr lang="nl-NL" sz="2400" dirty="0">
                <a:latin typeface="Arial" panose="020B0604020202020204" pitchFamily="34" charset="0"/>
                <a:cs typeface="Arial" panose="020B0604020202020204" pitchFamily="34" charset="0"/>
              </a:rPr>
              <a:t>Ervaringen delen die empathie opwekken of geef ruimte aan gevoelens van een slachtoffer</a:t>
            </a:r>
          </a:p>
          <a:p>
            <a:pPr marL="628650" lvl="1" indent="-285750">
              <a:spcBef>
                <a:spcPts val="375"/>
              </a:spcBef>
              <a:spcAft>
                <a:spcPts val="0"/>
              </a:spcAft>
            </a:pPr>
            <a:r>
              <a:rPr lang="nl-NL" sz="1800" dirty="0">
                <a:latin typeface="Arial" panose="020B0604020202020204" pitchFamily="34" charset="0"/>
                <a:cs typeface="Arial" panose="020B0604020202020204" pitchFamily="34" charset="0"/>
              </a:rPr>
              <a:t>Persoonlijke verhalen spreken aan</a:t>
            </a:r>
          </a:p>
          <a:p>
            <a:pPr marL="342900" indent="-342900">
              <a:spcBef>
                <a:spcPts val="750"/>
              </a:spcBef>
              <a:spcAft>
                <a:spcPts val="0"/>
              </a:spcAft>
              <a:buFont typeface="Arial" panose="020B0604020202020204" pitchFamily="34" charset="0"/>
              <a:buChar char="•"/>
            </a:pPr>
            <a:r>
              <a:rPr lang="nl-NL" sz="2400" dirty="0">
                <a:latin typeface="Arial" panose="020B0604020202020204" pitchFamily="34" charset="0"/>
                <a:cs typeface="Arial" panose="020B0604020202020204" pitchFamily="34" charset="0"/>
              </a:rPr>
              <a:t>Bekenden of vreemden?</a:t>
            </a:r>
          </a:p>
          <a:p>
            <a:pPr marL="342900"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79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2EBAB-CD51-4BD9-9E87-AD6309D11FAB}"/>
              </a:ext>
            </a:extLst>
          </p:cNvPr>
          <p:cNvSpPr>
            <a:spLocks noGrp="1"/>
          </p:cNvSpPr>
          <p:nvPr>
            <p:ph type="title"/>
          </p:nvPr>
        </p:nvSpPr>
        <p:spPr/>
        <p:txBody>
          <a:bodyPr/>
          <a:lstStyle/>
          <a:p>
            <a:r>
              <a:rPr lang="nl-NL" b="1">
                <a:solidFill>
                  <a:schemeClr val="bg1"/>
                </a:solidFill>
              </a:rPr>
              <a:t>Wat werkt niet?</a:t>
            </a:r>
            <a:endParaRPr lang="nl-NL" b="1" dirty="0">
              <a:solidFill>
                <a:schemeClr val="bg1"/>
              </a:solidFill>
            </a:endParaRPr>
          </a:p>
        </p:txBody>
      </p:sp>
      <p:sp>
        <p:nvSpPr>
          <p:cNvPr id="3" name="Tijdelijke aanduiding voor inhoud 2">
            <a:extLst>
              <a:ext uri="{FF2B5EF4-FFF2-40B4-BE49-F238E27FC236}">
                <a16:creationId xmlns:a16="http://schemas.microsoft.com/office/drawing/2014/main" id="{7AB203DB-9979-4B33-8C8E-5459B3F52C66}"/>
              </a:ext>
            </a:extLst>
          </p:cNvPr>
          <p:cNvSpPr>
            <a:spLocks noGrp="1"/>
          </p:cNvSpPr>
          <p:nvPr>
            <p:ph idx="1"/>
          </p:nvPr>
        </p:nvSpPr>
        <p:spPr>
          <a:xfrm>
            <a:off x="395536" y="980728"/>
            <a:ext cx="8240713" cy="5200650"/>
          </a:xfrm>
        </p:spPr>
        <p:txBody>
          <a:bodyPr/>
          <a:lstStyle/>
          <a:p>
            <a:pPr marL="457200" indent="-457200" algn="l"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Negatief bericht sharen of ‘</a:t>
            </a:r>
            <a:r>
              <a:rPr lang="nl-NL" sz="2400" b="0" i="0" u="none" strike="noStrike" dirty="0" err="1">
                <a:effectLst/>
                <a:latin typeface="Arial" panose="020B0604020202020204" pitchFamily="34" charset="0"/>
                <a:cs typeface="Arial" panose="020B0604020202020204" pitchFamily="34" charset="0"/>
              </a:rPr>
              <a:t>upvoten</a:t>
            </a:r>
            <a:r>
              <a:rPr lang="nl-NL" sz="2400" b="0" i="0" u="none" strike="noStrike" dirty="0">
                <a:effectLst/>
                <a:latin typeface="Arial" panose="020B0604020202020204" pitchFamily="34" charset="0"/>
                <a:cs typeface="Arial" panose="020B0604020202020204" pitchFamily="34" charset="0"/>
              </a:rPr>
              <a:t>’ (denk aan de timing)</a:t>
            </a:r>
            <a:r>
              <a:rPr lang="nl-NL" sz="2400" b="0" i="0" dirty="0">
                <a:effectLst/>
                <a:latin typeface="Arial" panose="020B0604020202020204" pitchFamily="34" charset="0"/>
                <a:cs typeface="Arial" panose="020B0604020202020204" pitchFamily="34" charset="0"/>
              </a:rPr>
              <a:t>​ </a:t>
            </a:r>
          </a:p>
          <a:p>
            <a:pPr marL="457200" indent="-457200" algn="l"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Herhaling van stereotypen, óók als je ze daarna weer onderuit haalt</a:t>
            </a:r>
            <a:r>
              <a:rPr lang="nl-NL" sz="2400" b="0" i="0" dirty="0">
                <a:effectLst/>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nl-NL" sz="2400" dirty="0">
                <a:latin typeface="Arial" panose="020B0604020202020204" pitchFamily="34" charset="0"/>
                <a:cs typeface="Arial" panose="020B0604020202020204" pitchFamily="34" charset="0"/>
              </a:rPr>
              <a:t>Benadruk niet dat discriminatie veel </a:t>
            </a:r>
            <a:br>
              <a:rPr lang="nl-NL" sz="2400" dirty="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voorkomt en gewoon is</a:t>
            </a:r>
          </a:p>
          <a:p>
            <a:pPr marL="457200" indent="-457200" algn="l"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Feiten overtuigen minder goed</a:t>
            </a:r>
            <a:r>
              <a:rPr lang="nl-NL" sz="2400" b="0" i="0" dirty="0">
                <a:effectLst/>
                <a:latin typeface="Arial" panose="020B0604020202020204" pitchFamily="34" charset="0"/>
                <a:cs typeface="Arial" panose="020B0604020202020204" pitchFamily="34" charset="0"/>
              </a:rPr>
              <a:t>​, wel </a:t>
            </a:r>
            <a:br>
              <a:rPr lang="nl-NL" sz="2400" b="0" i="0" dirty="0">
                <a:effectLst/>
                <a:latin typeface="Arial" panose="020B0604020202020204" pitchFamily="34" charset="0"/>
                <a:cs typeface="Arial" panose="020B0604020202020204" pitchFamily="34" charset="0"/>
              </a:rPr>
            </a:br>
            <a:r>
              <a:rPr lang="nl-NL" sz="2400" b="0" i="0" dirty="0">
                <a:effectLst/>
                <a:latin typeface="Arial" panose="020B0604020202020204" pitchFamily="34" charset="0"/>
                <a:cs typeface="Arial" panose="020B0604020202020204" pitchFamily="34" charset="0"/>
              </a:rPr>
              <a:t>meningen uit onderzoek</a:t>
            </a:r>
          </a:p>
          <a:p>
            <a:pPr marL="457200" indent="-457200" algn="l" rtl="0" fontAlgn="base">
              <a:buFont typeface="Arial" panose="020B0604020202020204" pitchFamily="34" charset="0"/>
              <a:buChar char="•"/>
            </a:pPr>
            <a:r>
              <a:rPr lang="nl-NL" sz="2400" b="0" i="0" u="none" strike="noStrike" dirty="0">
                <a:effectLst/>
                <a:latin typeface="Arial" panose="020B0604020202020204" pitchFamily="34" charset="0"/>
                <a:cs typeface="Arial" panose="020B0604020202020204" pitchFamily="34" charset="0"/>
              </a:rPr>
              <a:t>Te veel aandacht geven aan de </a:t>
            </a:r>
            <a:br>
              <a:rPr lang="nl-NL" sz="2400" b="0" i="0" u="none" strike="noStrike" dirty="0">
                <a:effectLst/>
                <a:latin typeface="Arial" panose="020B0604020202020204" pitchFamily="34" charset="0"/>
                <a:cs typeface="Arial" panose="020B0604020202020204" pitchFamily="34" charset="0"/>
              </a:rPr>
            </a:br>
            <a:r>
              <a:rPr lang="nl-NL" sz="2400" b="0" i="0" u="none" strike="noStrike" dirty="0">
                <a:effectLst/>
                <a:latin typeface="Arial" panose="020B0604020202020204" pitchFamily="34" charset="0"/>
                <a:cs typeface="Arial" panose="020B0604020202020204" pitchFamily="34" charset="0"/>
              </a:rPr>
              <a:t>extreme geluiden</a:t>
            </a:r>
            <a:r>
              <a:rPr lang="nl-NL" sz="2400" b="0" i="0" dirty="0">
                <a:effectLst/>
                <a:latin typeface="Arial" panose="020B0604020202020204" pitchFamily="34" charset="0"/>
                <a:cs typeface="Arial" panose="020B0604020202020204" pitchFamily="34" charset="0"/>
              </a:rPr>
              <a:t>​; </a:t>
            </a:r>
            <a:r>
              <a:rPr lang="nl-NL" sz="2400" b="0" i="0" u="none" strike="noStrike" dirty="0">
                <a:effectLst/>
                <a:latin typeface="Arial" panose="020B0604020202020204" pitchFamily="34" charset="0"/>
                <a:cs typeface="Arial" panose="020B0604020202020204" pitchFamily="34" charset="0"/>
              </a:rPr>
              <a:t>eindeloos in </a:t>
            </a:r>
            <a:br>
              <a:rPr lang="nl-NL" sz="2400" b="0" i="0" u="none" strike="noStrike" dirty="0">
                <a:effectLst/>
                <a:latin typeface="Arial" panose="020B0604020202020204" pitchFamily="34" charset="0"/>
                <a:cs typeface="Arial" panose="020B0604020202020204" pitchFamily="34" charset="0"/>
              </a:rPr>
            </a:br>
            <a:r>
              <a:rPr lang="nl-NL" sz="2400" b="0" i="0" u="none" strike="noStrike" dirty="0">
                <a:effectLst/>
                <a:latin typeface="Arial" panose="020B0604020202020204" pitchFamily="34" charset="0"/>
                <a:cs typeface="Arial" panose="020B0604020202020204" pitchFamily="34" charset="0"/>
              </a:rPr>
              <a:t>discussie gaan met ‘hobbyhaters’</a:t>
            </a:r>
            <a:r>
              <a:rPr lang="nl-NL" sz="2400" b="0" i="0" dirty="0">
                <a:effectLst/>
                <a:latin typeface="Arial" panose="020B0604020202020204" pitchFamily="34" charset="0"/>
                <a:cs typeface="Arial" panose="020B0604020202020204" pitchFamily="34" charset="0"/>
              </a:rPr>
              <a:t>​</a:t>
            </a:r>
          </a:p>
          <a:p>
            <a:pPr marL="457200" indent="-457200" algn="l" rtl="0" fontAlgn="base">
              <a:buFont typeface="Arial" panose="020B0604020202020204" pitchFamily="34" charset="0"/>
              <a:buChar char="•"/>
            </a:pPr>
            <a:r>
              <a:rPr lang="nl-NL" sz="2400" dirty="0">
                <a:latin typeface="Arial" panose="020B0604020202020204" pitchFamily="34" charset="0"/>
                <a:cs typeface="Arial" panose="020B0604020202020204" pitchFamily="34" charset="0"/>
              </a:rPr>
              <a:t>Verschillen benadrukken</a:t>
            </a:r>
            <a:endParaRPr lang="nl-NL" sz="2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10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2541-99D3-48B4-83EA-63AE23002142}"/>
              </a:ext>
            </a:extLst>
          </p:cNvPr>
          <p:cNvSpPr>
            <a:spLocks noGrp="1"/>
          </p:cNvSpPr>
          <p:nvPr>
            <p:ph type="title"/>
          </p:nvPr>
        </p:nvSpPr>
        <p:spPr/>
        <p:txBody>
          <a:bodyPr/>
          <a:lstStyle/>
          <a:p>
            <a:r>
              <a:rPr lang="nl-NL" dirty="0">
                <a:solidFill>
                  <a:schemeClr val="bg1"/>
                </a:solidFill>
              </a:rPr>
              <a:t>V</a:t>
            </a:r>
            <a:r>
              <a:rPr lang="nl-NL" b="1" dirty="0">
                <a:solidFill>
                  <a:schemeClr val="bg1"/>
                </a:solidFill>
              </a:rPr>
              <a:t>ragen en opdracht </a:t>
            </a:r>
          </a:p>
        </p:txBody>
      </p:sp>
      <p:sp>
        <p:nvSpPr>
          <p:cNvPr id="3" name="Tijdelijke aanduiding voor inhoud 2">
            <a:extLst>
              <a:ext uri="{FF2B5EF4-FFF2-40B4-BE49-F238E27FC236}">
                <a16:creationId xmlns:a16="http://schemas.microsoft.com/office/drawing/2014/main" id="{0AC0433C-21C9-48D3-91C2-C5A1F4CACDF4}"/>
              </a:ext>
            </a:extLst>
          </p:cNvPr>
          <p:cNvSpPr>
            <a:spLocks noGrp="1"/>
          </p:cNvSpPr>
          <p:nvPr>
            <p:ph idx="1"/>
          </p:nvPr>
        </p:nvSpPr>
        <p:spPr>
          <a:xfrm>
            <a:off x="539750" y="980728"/>
            <a:ext cx="8240713" cy="5200650"/>
          </a:xfrm>
        </p:spPr>
        <p:txBody>
          <a:bodyPr/>
          <a:lstStyle/>
          <a:p>
            <a:pPr marL="457200" indent="-457200">
              <a:buFont typeface="Arial" panose="020B0604020202020204" pitchFamily="34" charset="0"/>
              <a:buChar char="•"/>
            </a:pPr>
            <a:r>
              <a:rPr lang="nl-NL" sz="2400" dirty="0"/>
              <a:t>Wat is jouw rol bij online discirmantie en </a:t>
            </a:r>
            <a:r>
              <a:rPr lang="nl-NL" sz="2400" dirty="0" err="1"/>
              <a:t>hate</a:t>
            </a:r>
            <a:r>
              <a:rPr lang="nl-NL" sz="2400" dirty="0"/>
              <a:t> speech? </a:t>
            </a:r>
          </a:p>
          <a:p>
            <a:pPr marL="457200" indent="-457200">
              <a:buFont typeface="Arial" panose="020B0604020202020204" pitchFamily="34" charset="0"/>
              <a:buChar char="•"/>
            </a:pPr>
            <a:r>
              <a:rPr lang="nl-NL" sz="2400" dirty="0"/>
              <a:t>Hoe zou je jongeren weerbaarder kunnen maken tegen online discirmantie en </a:t>
            </a:r>
            <a:r>
              <a:rPr lang="nl-NL" sz="2400" dirty="0" err="1"/>
              <a:t>hate</a:t>
            </a:r>
            <a:r>
              <a:rPr lang="nl-NL" sz="2400" dirty="0"/>
              <a:t> speech? </a:t>
            </a:r>
          </a:p>
          <a:p>
            <a:pPr marL="457200" indent="-457200">
              <a:buFont typeface="Arial" panose="020B0604020202020204" pitchFamily="34" charset="0"/>
              <a:buChar char="•"/>
            </a:pPr>
            <a:r>
              <a:rPr lang="nl-NL" sz="2400" dirty="0"/>
              <a:t>Hebben jullie voorbeelden? Hoe heb je het aangepakt? </a:t>
            </a:r>
          </a:p>
          <a:p>
            <a:pPr marL="457200" indent="-457200">
              <a:buFont typeface="Arial" panose="020B0604020202020204" pitchFamily="34" charset="0"/>
              <a:buChar char="•"/>
            </a:pPr>
            <a:endParaRPr lang="nl-NL" sz="2400" dirty="0"/>
          </a:p>
          <a:p>
            <a:pPr marL="457200" indent="-457200">
              <a:buFont typeface="Arial" panose="020B0604020202020204" pitchFamily="34" charset="0"/>
              <a:buChar char="•"/>
            </a:pPr>
            <a:endParaRPr lang="nl-NL" sz="2400" dirty="0"/>
          </a:p>
        </p:txBody>
      </p:sp>
      <p:pic>
        <p:nvPicPr>
          <p:cNvPr id="4" name="Picture 3">
            <a:extLst>
              <a:ext uri="{FF2B5EF4-FFF2-40B4-BE49-F238E27FC236}">
                <a16:creationId xmlns:a16="http://schemas.microsoft.com/office/drawing/2014/main" id="{8774019C-BF43-4D00-B548-8FF9E4FFFBCE}"/>
              </a:ext>
            </a:extLst>
          </p:cNvPr>
          <p:cNvPicPr/>
          <p:nvPr/>
        </p:nvPicPr>
        <p:blipFill rotWithShape="1">
          <a:blip r:embed="rId3">
            <a:extLst>
              <a:ext uri="{28A0092B-C50C-407E-A947-70E740481C1C}">
                <a14:useLocalDpi xmlns:a14="http://schemas.microsoft.com/office/drawing/2010/main" val="0"/>
              </a:ext>
            </a:extLst>
          </a:blip>
          <a:srcRect t="23118" r="51533" b="20255"/>
          <a:stretch/>
        </p:blipFill>
        <p:spPr>
          <a:xfrm>
            <a:off x="683568" y="2610772"/>
            <a:ext cx="3384376" cy="3960440"/>
          </a:xfrm>
          <a:prstGeom prst="rect">
            <a:avLst/>
          </a:prstGeom>
        </p:spPr>
      </p:pic>
      <p:sp>
        <p:nvSpPr>
          <p:cNvPr id="7" name="Rechthoek 6">
            <a:extLst>
              <a:ext uri="{FF2B5EF4-FFF2-40B4-BE49-F238E27FC236}">
                <a16:creationId xmlns:a16="http://schemas.microsoft.com/office/drawing/2014/main" id="{F7B5A0A0-BF93-4CCF-928E-F4009A8ABC52}"/>
              </a:ext>
            </a:extLst>
          </p:cNvPr>
          <p:cNvSpPr/>
          <p:nvPr/>
        </p:nvSpPr>
        <p:spPr bwMode="auto">
          <a:xfrm>
            <a:off x="1115616" y="2610772"/>
            <a:ext cx="432048" cy="530196"/>
          </a:xfrm>
          <a:prstGeom prst="rect">
            <a:avLst/>
          </a:prstGeom>
          <a:solidFill>
            <a:srgbClr val="002060"/>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
        <p:nvSpPr>
          <p:cNvPr id="8" name="Rechthoek 7">
            <a:extLst>
              <a:ext uri="{FF2B5EF4-FFF2-40B4-BE49-F238E27FC236}">
                <a16:creationId xmlns:a16="http://schemas.microsoft.com/office/drawing/2014/main" id="{62D3CE7F-4EBF-423F-8C6F-D8BDC7EF7F3F}"/>
              </a:ext>
            </a:extLst>
          </p:cNvPr>
          <p:cNvSpPr/>
          <p:nvPr/>
        </p:nvSpPr>
        <p:spPr bwMode="auto">
          <a:xfrm>
            <a:off x="1123847" y="4505914"/>
            <a:ext cx="432048" cy="530196"/>
          </a:xfrm>
          <a:prstGeom prst="rect">
            <a:avLst/>
          </a:prstGeom>
          <a:solidFill>
            <a:srgbClr val="002060"/>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
        <p:nvSpPr>
          <p:cNvPr id="9" name="Rechthoek 8">
            <a:extLst>
              <a:ext uri="{FF2B5EF4-FFF2-40B4-BE49-F238E27FC236}">
                <a16:creationId xmlns:a16="http://schemas.microsoft.com/office/drawing/2014/main" id="{ED8D6807-3893-40C2-8C9B-54482B15E64F}"/>
              </a:ext>
            </a:extLst>
          </p:cNvPr>
          <p:cNvSpPr/>
          <p:nvPr/>
        </p:nvSpPr>
        <p:spPr bwMode="auto">
          <a:xfrm>
            <a:off x="1620499" y="2711709"/>
            <a:ext cx="1266043" cy="144016"/>
          </a:xfrm>
          <a:prstGeom prst="rect">
            <a:avLst/>
          </a:prstGeom>
          <a:solidFill>
            <a:srgbClr val="002060"/>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
        <p:nvSpPr>
          <p:cNvPr id="10" name="Rechthoek 9">
            <a:extLst>
              <a:ext uri="{FF2B5EF4-FFF2-40B4-BE49-F238E27FC236}">
                <a16:creationId xmlns:a16="http://schemas.microsoft.com/office/drawing/2014/main" id="{CC7651D6-AAA3-4A4F-A0A4-20E9716917C2}"/>
              </a:ext>
            </a:extLst>
          </p:cNvPr>
          <p:cNvSpPr/>
          <p:nvPr/>
        </p:nvSpPr>
        <p:spPr bwMode="auto">
          <a:xfrm>
            <a:off x="1602194" y="4653135"/>
            <a:ext cx="881574" cy="382975"/>
          </a:xfrm>
          <a:prstGeom prst="rect">
            <a:avLst/>
          </a:prstGeom>
          <a:solidFill>
            <a:srgbClr val="002060"/>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
        <p:nvSpPr>
          <p:cNvPr id="11" name="Rechthoek 10">
            <a:extLst>
              <a:ext uri="{FF2B5EF4-FFF2-40B4-BE49-F238E27FC236}">
                <a16:creationId xmlns:a16="http://schemas.microsoft.com/office/drawing/2014/main" id="{35F36F42-753D-4C7D-A7A2-6C2F44E33447}"/>
              </a:ext>
            </a:extLst>
          </p:cNvPr>
          <p:cNvSpPr/>
          <p:nvPr/>
        </p:nvSpPr>
        <p:spPr bwMode="auto">
          <a:xfrm flipV="1">
            <a:off x="2055912" y="5095395"/>
            <a:ext cx="639688" cy="135632"/>
          </a:xfrm>
          <a:prstGeom prst="rect">
            <a:avLst/>
          </a:prstGeom>
          <a:solidFill>
            <a:srgbClr val="002060"/>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5058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D6E27-F558-4D55-825A-95C76669F6F5}"/>
              </a:ext>
            </a:extLst>
          </p:cNvPr>
          <p:cNvSpPr>
            <a:spLocks noGrp="1"/>
          </p:cNvSpPr>
          <p:nvPr>
            <p:ph type="title"/>
          </p:nvPr>
        </p:nvSpPr>
        <p:spPr/>
        <p:txBody>
          <a:bodyPr/>
          <a:lstStyle/>
          <a:p>
            <a:r>
              <a:rPr lang="nl-NL" dirty="0"/>
              <a:t>Een ander bericht</a:t>
            </a:r>
          </a:p>
        </p:txBody>
      </p:sp>
      <p:sp>
        <p:nvSpPr>
          <p:cNvPr id="3" name="Tijdelijke aanduiding voor inhoud 2">
            <a:extLst>
              <a:ext uri="{FF2B5EF4-FFF2-40B4-BE49-F238E27FC236}">
                <a16:creationId xmlns:a16="http://schemas.microsoft.com/office/drawing/2014/main" id="{C9EE3993-CF72-4E5C-978C-E36425099599}"/>
              </a:ext>
            </a:extLst>
          </p:cNvPr>
          <p:cNvSpPr>
            <a:spLocks noGrp="1"/>
          </p:cNvSpPr>
          <p:nvPr>
            <p:ph idx="1"/>
          </p:nvPr>
        </p:nvSpPr>
        <p:spPr/>
        <p:txBody>
          <a:bodyPr/>
          <a:lstStyle/>
          <a:p>
            <a:r>
              <a:rPr lang="nl-NL" dirty="0"/>
              <a:t>Welke advies zou jij geven?</a:t>
            </a:r>
          </a:p>
          <a:p>
            <a:endParaRPr lang="nl-NL" dirty="0"/>
          </a:p>
        </p:txBody>
      </p:sp>
      <p:pic>
        <p:nvPicPr>
          <p:cNvPr id="4" name="Afbeelding 3">
            <a:extLst>
              <a:ext uri="{FF2B5EF4-FFF2-40B4-BE49-F238E27FC236}">
                <a16:creationId xmlns:a16="http://schemas.microsoft.com/office/drawing/2014/main" id="{47A5F884-B46B-4F08-967E-B65461B97F42}"/>
              </a:ext>
            </a:extLst>
          </p:cNvPr>
          <p:cNvPicPr>
            <a:picLocks noChangeAspect="1"/>
          </p:cNvPicPr>
          <p:nvPr/>
        </p:nvPicPr>
        <p:blipFill rotWithShape="1">
          <a:blip r:embed="rId3"/>
          <a:srcRect l="4883"/>
          <a:stretch/>
        </p:blipFill>
        <p:spPr>
          <a:xfrm>
            <a:off x="5652120" y="1071217"/>
            <a:ext cx="2805258" cy="5306373"/>
          </a:xfrm>
          <a:prstGeom prst="rect">
            <a:avLst/>
          </a:prstGeom>
        </p:spPr>
      </p:pic>
      <p:sp>
        <p:nvSpPr>
          <p:cNvPr id="5" name="Rechthoek 4">
            <a:extLst>
              <a:ext uri="{FF2B5EF4-FFF2-40B4-BE49-F238E27FC236}">
                <a16:creationId xmlns:a16="http://schemas.microsoft.com/office/drawing/2014/main" id="{26BB46EF-6EC0-4010-BCDB-D93DD10225A6}"/>
              </a:ext>
            </a:extLst>
          </p:cNvPr>
          <p:cNvSpPr/>
          <p:nvPr/>
        </p:nvSpPr>
        <p:spPr bwMode="auto">
          <a:xfrm>
            <a:off x="5911552" y="2976917"/>
            <a:ext cx="648072" cy="144016"/>
          </a:xfrm>
          <a:prstGeom prst="rect">
            <a:avLst/>
          </a:prstGeom>
          <a:solidFill>
            <a:srgbClr val="002060"/>
          </a:soli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6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4531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D18CD-A861-4124-8B53-C050409C5871}"/>
              </a:ext>
            </a:extLst>
          </p:cNvPr>
          <p:cNvSpPr>
            <a:spLocks noGrp="1"/>
          </p:cNvSpPr>
          <p:nvPr>
            <p:ph type="title"/>
          </p:nvPr>
        </p:nvSpPr>
        <p:spPr/>
        <p:txBody>
          <a:bodyPr/>
          <a:lstStyle/>
          <a:p>
            <a:r>
              <a:rPr lang="nl-NL" dirty="0"/>
              <a:t>Welkom </a:t>
            </a:r>
          </a:p>
        </p:txBody>
      </p:sp>
      <p:pic>
        <p:nvPicPr>
          <p:cNvPr id="4" name="Onlinemedia 3" title="#DatMeenJeNiet: stop online discriminatie!">
            <a:hlinkClick r:id="" action="ppaction://media"/>
            <a:extLst>
              <a:ext uri="{FF2B5EF4-FFF2-40B4-BE49-F238E27FC236}">
                <a16:creationId xmlns:a16="http://schemas.microsoft.com/office/drawing/2014/main" id="{9BF01F85-4BBC-44AB-A407-9297728B8E73}"/>
              </a:ext>
            </a:extLst>
          </p:cNvPr>
          <p:cNvPicPr>
            <a:picLocks noGrp="1" noRot="1" noChangeAspect="1"/>
          </p:cNvPicPr>
          <p:nvPr>
            <p:ph idx="1"/>
            <a:videoFile r:link="rId1"/>
          </p:nvPr>
        </p:nvPicPr>
        <p:blipFill>
          <a:blip r:embed="rId4"/>
          <a:stretch>
            <a:fillRect/>
          </a:stretch>
        </p:blipFill>
        <p:spPr>
          <a:xfrm>
            <a:off x="611560" y="1470025"/>
            <a:ext cx="8168903" cy="4615564"/>
          </a:xfrm>
          <a:prstGeom prst="rect">
            <a:avLst/>
          </a:prstGeom>
        </p:spPr>
      </p:pic>
    </p:spTree>
    <p:extLst>
      <p:ext uri="{BB962C8B-B14F-4D97-AF65-F5344CB8AC3E}">
        <p14:creationId xmlns:p14="http://schemas.microsoft.com/office/powerpoint/2010/main" val="32771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2DBA8-957E-41B6-971E-25A95FFB19EE}"/>
              </a:ext>
            </a:extLst>
          </p:cNvPr>
          <p:cNvSpPr>
            <a:spLocks noGrp="1"/>
          </p:cNvSpPr>
          <p:nvPr>
            <p:ph type="title"/>
          </p:nvPr>
        </p:nvSpPr>
        <p:spPr/>
        <p:txBody>
          <a:bodyPr/>
          <a:lstStyle/>
          <a:p>
            <a:endParaRPr lang="nl-NL"/>
          </a:p>
        </p:txBody>
      </p:sp>
      <p:pic>
        <p:nvPicPr>
          <p:cNvPr id="4" name="Picture 4">
            <a:hlinkClick r:id="" action="ppaction://media"/>
            <a:extLst>
              <a:ext uri="{FF2B5EF4-FFF2-40B4-BE49-F238E27FC236}">
                <a16:creationId xmlns:a16="http://schemas.microsoft.com/office/drawing/2014/main" id="{F3B7EDB9-6808-4B53-B5DA-F231099CE877}"/>
              </a:ext>
            </a:extLst>
          </p:cNvPr>
          <p:cNvPicPr>
            <a:picLocks noGrp="1" noRot="1" noChangeAspect="1"/>
          </p:cNvPicPr>
          <p:nvPr>
            <p:ph idx="1"/>
            <a:videoFile r:link="rId1"/>
          </p:nvPr>
        </p:nvPicPr>
        <p:blipFill>
          <a:blip r:embed="rId4"/>
          <a:stretch>
            <a:fillRect/>
          </a:stretch>
        </p:blipFill>
        <p:spPr>
          <a:xfrm>
            <a:off x="1807822" y="1355866"/>
            <a:ext cx="5528357" cy="4146268"/>
          </a:xfrm>
          <a:prstGeom prst="rect">
            <a:avLst/>
          </a:prstGeom>
        </p:spPr>
      </p:pic>
    </p:spTree>
    <p:extLst>
      <p:ext uri="{BB962C8B-B14F-4D97-AF65-F5344CB8AC3E}">
        <p14:creationId xmlns:p14="http://schemas.microsoft.com/office/powerpoint/2010/main" val="342578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a:extLst>
              <a:ext uri="{FF2B5EF4-FFF2-40B4-BE49-F238E27FC236}">
                <a16:creationId xmlns:a16="http://schemas.microsoft.com/office/drawing/2014/main" id="{30B0AD85-5885-4368-82C0-C45FFFA7C86D}"/>
              </a:ext>
            </a:extLst>
          </p:cNvPr>
          <p:cNvSpPr txBox="1"/>
          <p:nvPr/>
        </p:nvSpPr>
        <p:spPr>
          <a:xfrm>
            <a:off x="1594382" y="3744194"/>
            <a:ext cx="2977618" cy="1434560"/>
          </a:xfrm>
          <a:prstGeom prst="rect">
            <a:avLst/>
          </a:prstGeom>
          <a:noFill/>
        </p:spPr>
        <p:txBody>
          <a:bodyPr wrap="square" rtlCol="0">
            <a:spAutoFit/>
          </a:bodyPr>
          <a:lstStyle/>
          <a:p>
            <a:pPr>
              <a:lnSpc>
                <a:spcPct val="150000"/>
              </a:lnSpc>
            </a:pPr>
            <a:r>
              <a:rPr lang="nl-NL" sz="1500" dirty="0"/>
              <a:t>René Broekroelofs</a:t>
            </a:r>
            <a:br>
              <a:rPr lang="nl-NL" sz="1500" dirty="0"/>
            </a:br>
            <a:r>
              <a:rPr lang="nl-NL" sz="1500" dirty="0">
                <a:hlinkClick r:id="rId3">
                  <a:extLst>
                    <a:ext uri="{A12FA001-AC4F-418D-AE19-62706E023703}">
                      <ahyp:hlinkClr xmlns:ahyp="http://schemas.microsoft.com/office/drawing/2018/hyperlinkcolor" val="tx"/>
                    </a:ext>
                  </a:extLst>
                </a:hlinkClick>
              </a:rPr>
              <a:t>r.broekroelofs@movisie.nl</a:t>
            </a:r>
            <a:endParaRPr lang="nl-NL" sz="1500" dirty="0"/>
          </a:p>
          <a:p>
            <a:pPr>
              <a:lnSpc>
                <a:spcPct val="150000"/>
              </a:lnSpc>
            </a:pPr>
            <a:r>
              <a:rPr lang="nl-NL" sz="1500" dirty="0"/>
              <a:t>06 55440532 </a:t>
            </a:r>
            <a:r>
              <a:rPr lang="nl-NL" sz="1500" dirty="0">
                <a:hlinkClick r:id="rId3"/>
              </a:rPr>
              <a:t>www.movisie.nl/datmeenjeniet</a:t>
            </a:r>
            <a:r>
              <a:rPr lang="nl-NL" sz="1500" dirty="0"/>
              <a:t> </a:t>
            </a:r>
          </a:p>
        </p:txBody>
      </p:sp>
      <p:pic>
        <p:nvPicPr>
          <p:cNvPr id="9" name="Picture 6">
            <a:extLst>
              <a:ext uri="{FF2B5EF4-FFF2-40B4-BE49-F238E27FC236}">
                <a16:creationId xmlns:a16="http://schemas.microsoft.com/office/drawing/2014/main" id="{546E5050-4A96-4799-B9B8-6A9DD191E3D1}"/>
              </a:ext>
            </a:extLst>
          </p:cNvPr>
          <p:cNvPicPr>
            <a:picLocks noChangeAspect="1" noChangeArrowheads="1"/>
          </p:cNvPicPr>
          <p:nvPr/>
        </p:nvPicPr>
        <p:blipFill>
          <a:blip r:embed="rId4" cstate="print"/>
          <a:srcRect/>
          <a:stretch>
            <a:fillRect/>
          </a:stretch>
        </p:blipFill>
        <p:spPr bwMode="auto">
          <a:xfrm>
            <a:off x="1263030" y="4528016"/>
            <a:ext cx="264082" cy="255168"/>
          </a:xfrm>
          <a:prstGeom prst="rect">
            <a:avLst/>
          </a:prstGeom>
          <a:noFill/>
          <a:ln w="9525">
            <a:noFill/>
            <a:miter lim="800000"/>
            <a:headEnd/>
            <a:tailEnd/>
          </a:ln>
          <a:effectLst/>
        </p:spPr>
      </p:pic>
      <p:pic>
        <p:nvPicPr>
          <p:cNvPr id="10" name="Picture 7">
            <a:extLst>
              <a:ext uri="{FF2B5EF4-FFF2-40B4-BE49-F238E27FC236}">
                <a16:creationId xmlns:a16="http://schemas.microsoft.com/office/drawing/2014/main" id="{BA552A8E-3760-4E23-B884-DBA5AC188145}"/>
              </a:ext>
            </a:extLst>
          </p:cNvPr>
          <p:cNvPicPr>
            <a:picLocks noChangeAspect="1" noChangeArrowheads="1"/>
          </p:cNvPicPr>
          <p:nvPr/>
        </p:nvPicPr>
        <p:blipFill>
          <a:blip r:embed="rId5" cstate="print"/>
          <a:srcRect/>
          <a:stretch>
            <a:fillRect/>
          </a:stretch>
        </p:blipFill>
        <p:spPr bwMode="auto">
          <a:xfrm>
            <a:off x="1222820" y="3850073"/>
            <a:ext cx="344502" cy="344502"/>
          </a:xfrm>
          <a:prstGeom prst="rect">
            <a:avLst/>
          </a:prstGeom>
          <a:noFill/>
          <a:ln w="9525">
            <a:noFill/>
            <a:miter lim="800000"/>
            <a:headEnd/>
            <a:tailEnd/>
          </a:ln>
          <a:effectLst/>
        </p:spPr>
      </p:pic>
      <p:pic>
        <p:nvPicPr>
          <p:cNvPr id="11" name="Picture 5">
            <a:extLst>
              <a:ext uri="{FF2B5EF4-FFF2-40B4-BE49-F238E27FC236}">
                <a16:creationId xmlns:a16="http://schemas.microsoft.com/office/drawing/2014/main" id="{B41545AE-AC54-428D-8AB1-C4C1E571D5D9}"/>
              </a:ext>
            </a:extLst>
          </p:cNvPr>
          <p:cNvPicPr>
            <a:picLocks noChangeAspect="1" noChangeArrowheads="1"/>
          </p:cNvPicPr>
          <p:nvPr/>
        </p:nvPicPr>
        <p:blipFill>
          <a:blip r:embed="rId6" cstate="print"/>
          <a:srcRect/>
          <a:stretch>
            <a:fillRect/>
          </a:stretch>
        </p:blipFill>
        <p:spPr bwMode="auto">
          <a:xfrm>
            <a:off x="1268823" y="4206306"/>
            <a:ext cx="252496" cy="255168"/>
          </a:xfrm>
          <a:prstGeom prst="rect">
            <a:avLst/>
          </a:prstGeom>
          <a:noFill/>
          <a:ln w="9525">
            <a:noFill/>
            <a:miter lim="800000"/>
            <a:headEnd/>
            <a:tailEnd/>
          </a:ln>
          <a:effectLst/>
        </p:spPr>
      </p:pic>
      <p:sp>
        <p:nvSpPr>
          <p:cNvPr id="2" name="Titel 1">
            <a:extLst>
              <a:ext uri="{FF2B5EF4-FFF2-40B4-BE49-F238E27FC236}">
                <a16:creationId xmlns:a16="http://schemas.microsoft.com/office/drawing/2014/main" id="{245428F2-5F17-49C3-A83E-1806CAB8CFD0}"/>
              </a:ext>
            </a:extLst>
          </p:cNvPr>
          <p:cNvSpPr>
            <a:spLocks noGrp="1"/>
          </p:cNvSpPr>
          <p:nvPr>
            <p:ph type="title"/>
          </p:nvPr>
        </p:nvSpPr>
        <p:spPr/>
        <p:txBody>
          <a:bodyPr/>
          <a:lstStyle/>
          <a:p>
            <a:r>
              <a:rPr lang="nl-NL" dirty="0"/>
              <a:t>Fijn dat je er was!</a:t>
            </a:r>
          </a:p>
        </p:txBody>
      </p:sp>
      <p:pic>
        <p:nvPicPr>
          <p:cNvPr id="6" name="Tijdelijke aanduiding voor inhoud 5">
            <a:extLst>
              <a:ext uri="{FF2B5EF4-FFF2-40B4-BE49-F238E27FC236}">
                <a16:creationId xmlns:a16="http://schemas.microsoft.com/office/drawing/2014/main" id="{400423E7-C7BA-41B7-97AA-A9D257E7F257}"/>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976692" y="1340768"/>
            <a:ext cx="3289300" cy="3289300"/>
          </a:xfrm>
        </p:spPr>
      </p:pic>
      <p:pic>
        <p:nvPicPr>
          <p:cNvPr id="12" name="Afbeelding 11">
            <a:extLst>
              <a:ext uri="{FF2B5EF4-FFF2-40B4-BE49-F238E27FC236}">
                <a16:creationId xmlns:a16="http://schemas.microsoft.com/office/drawing/2014/main" id="{697B9A70-FCAB-4DF7-BC52-71D7C9880A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363056" y="1761278"/>
            <a:ext cx="1755354" cy="1755354"/>
          </a:xfrm>
          <a:prstGeom prst="rect">
            <a:avLst/>
          </a:prstGeom>
        </p:spPr>
      </p:pic>
    </p:spTree>
    <p:extLst>
      <p:ext uri="{BB962C8B-B14F-4D97-AF65-F5344CB8AC3E}">
        <p14:creationId xmlns:p14="http://schemas.microsoft.com/office/powerpoint/2010/main" val="395899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482C0-616D-48DF-8195-F2CBFD3A0F0F}"/>
              </a:ext>
            </a:extLst>
          </p:cNvPr>
          <p:cNvSpPr>
            <a:spLocks noGrp="1"/>
          </p:cNvSpPr>
          <p:nvPr>
            <p:ph type="title"/>
          </p:nvPr>
        </p:nvSpPr>
        <p:spPr/>
        <p:txBody>
          <a:bodyPr/>
          <a:lstStyle/>
          <a:p>
            <a:r>
              <a:rPr lang="nl-NL" b="1" dirty="0">
                <a:solidFill>
                  <a:schemeClr val="bg1"/>
                </a:solidFill>
              </a:rPr>
              <a:t>Wat is online discirmantie? </a:t>
            </a:r>
          </a:p>
        </p:txBody>
      </p:sp>
      <p:sp>
        <p:nvSpPr>
          <p:cNvPr id="3" name="Tijdelijke aanduiding voor inhoud 2">
            <a:extLst>
              <a:ext uri="{FF2B5EF4-FFF2-40B4-BE49-F238E27FC236}">
                <a16:creationId xmlns:a16="http://schemas.microsoft.com/office/drawing/2014/main" id="{6DCD49AA-5894-46C0-9203-C65D0FE5B01A}"/>
              </a:ext>
            </a:extLst>
          </p:cNvPr>
          <p:cNvSpPr>
            <a:spLocks noGrp="1"/>
          </p:cNvSpPr>
          <p:nvPr>
            <p:ph idx="1"/>
          </p:nvPr>
        </p:nvSpPr>
        <p:spPr/>
        <p:txBody>
          <a:bodyPr>
            <a:normAutofit/>
          </a:bodyPr>
          <a:lstStyle/>
          <a:p>
            <a:pPr marL="342900" indent="-342900">
              <a:buFont typeface="Arial" panose="020B0604020202020204" pitchFamily="34" charset="0"/>
              <a:buChar char="•"/>
            </a:pPr>
            <a:r>
              <a:rPr lang="nl-NL" sz="2800" dirty="0"/>
              <a:t>Openlijk agressieve discriminerende </a:t>
            </a:r>
            <a:r>
              <a:rPr lang="nl-NL" sz="2800" dirty="0" err="1"/>
              <a:t>comments</a:t>
            </a:r>
            <a:endParaRPr lang="nl-NL" sz="2800" dirty="0"/>
          </a:p>
          <a:p>
            <a:pPr marL="342900" indent="-342900">
              <a:buFont typeface="Arial" panose="020B0604020202020204" pitchFamily="34" charset="0"/>
              <a:buChar char="•"/>
            </a:pPr>
            <a:r>
              <a:rPr lang="nl-NL" sz="2800" dirty="0"/>
              <a:t>Haatdragende berichten</a:t>
            </a:r>
          </a:p>
          <a:p>
            <a:pPr marL="342900" indent="-342900">
              <a:buFont typeface="Arial" panose="020B0604020202020204" pitchFamily="34" charset="0"/>
              <a:buChar char="•"/>
            </a:pPr>
            <a:r>
              <a:rPr lang="nl-NL" sz="2800" dirty="0"/>
              <a:t>Discriminatie naar individuen</a:t>
            </a:r>
          </a:p>
          <a:p>
            <a:pPr marL="342900" indent="-342900">
              <a:buFont typeface="Arial" panose="020B0604020202020204" pitchFamily="34" charset="0"/>
              <a:buChar char="•"/>
            </a:pPr>
            <a:r>
              <a:rPr lang="nl-NL" sz="2800" dirty="0"/>
              <a:t>Micro-agressies online</a:t>
            </a:r>
          </a:p>
        </p:txBody>
      </p:sp>
      <p:pic>
        <p:nvPicPr>
          <p:cNvPr id="5122" name="Picture 2">
            <a:extLst>
              <a:ext uri="{FF2B5EF4-FFF2-40B4-BE49-F238E27FC236}">
                <a16:creationId xmlns:a16="http://schemas.microsoft.com/office/drawing/2014/main" id="{1A8349AE-8582-452A-9299-E92257A12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24" y="4725145"/>
            <a:ext cx="1407909" cy="176498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B62A6283-A764-4A88-B99B-A4FEF4EFB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916190"/>
            <a:ext cx="1385069" cy="157394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a:extLst>
              <a:ext uri="{FF2B5EF4-FFF2-40B4-BE49-F238E27FC236}">
                <a16:creationId xmlns:a16="http://schemas.microsoft.com/office/drawing/2014/main" id="{26982E02-F4A6-427B-9A45-98451CB67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534" y="4908982"/>
            <a:ext cx="17335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23EEC55-3ED2-4207-B828-AD935B886B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604147"/>
            <a:ext cx="1655986" cy="1885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13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1A431-818B-4FF7-9E14-077AA0563C99}"/>
              </a:ext>
            </a:extLst>
          </p:cNvPr>
          <p:cNvSpPr>
            <a:spLocks noGrp="1"/>
          </p:cNvSpPr>
          <p:nvPr>
            <p:ph type="title"/>
          </p:nvPr>
        </p:nvSpPr>
        <p:spPr/>
        <p:txBody>
          <a:bodyPr/>
          <a:lstStyle/>
          <a:p>
            <a:r>
              <a:rPr lang="nl-NL" dirty="0" err="1"/>
              <a:t>Hate</a:t>
            </a:r>
            <a:r>
              <a:rPr lang="nl-NL" dirty="0"/>
              <a:t> </a:t>
            </a:r>
            <a:r>
              <a:rPr lang="nl-NL" dirty="0" err="1"/>
              <a:t>speetch</a:t>
            </a:r>
            <a:r>
              <a:rPr lang="nl-NL" dirty="0"/>
              <a:t>? </a:t>
            </a:r>
          </a:p>
        </p:txBody>
      </p:sp>
      <p:sp>
        <p:nvSpPr>
          <p:cNvPr id="3" name="Tijdelijke aanduiding voor inhoud 2">
            <a:extLst>
              <a:ext uri="{FF2B5EF4-FFF2-40B4-BE49-F238E27FC236}">
                <a16:creationId xmlns:a16="http://schemas.microsoft.com/office/drawing/2014/main" id="{4391C5F5-4EAF-4CC0-A826-51B61117AE87}"/>
              </a:ext>
            </a:extLst>
          </p:cNvPr>
          <p:cNvSpPr>
            <a:spLocks noGrp="1"/>
          </p:cNvSpPr>
          <p:nvPr>
            <p:ph idx="1"/>
          </p:nvPr>
        </p:nvSpPr>
        <p:spPr/>
        <p:txBody>
          <a:bodyPr/>
          <a:lstStyle/>
          <a:p>
            <a:pPr algn="ctr"/>
            <a:r>
              <a:rPr lang="nl-NL" sz="2800" i="0" dirty="0">
                <a:solidFill>
                  <a:srgbClr val="1D3255"/>
                </a:solidFill>
                <a:effectLst/>
              </a:rPr>
              <a:t>Alle vormen van uitdrukkingen die als doel hebben racisme,</a:t>
            </a:r>
            <a:br>
              <a:rPr lang="nl-NL" sz="2800" i="0" dirty="0">
                <a:solidFill>
                  <a:srgbClr val="1D3255"/>
                </a:solidFill>
                <a:effectLst/>
              </a:rPr>
            </a:br>
            <a:r>
              <a:rPr lang="nl-NL" sz="2800" i="0" dirty="0">
                <a:solidFill>
                  <a:srgbClr val="1D3255"/>
                </a:solidFill>
                <a:effectLst/>
              </a:rPr>
              <a:t>vreemdelingenhaat, antisemitisme of andere vormen van haat gebaseerd</a:t>
            </a:r>
            <a:br>
              <a:rPr lang="nl-NL" sz="2800" i="0" dirty="0">
                <a:solidFill>
                  <a:srgbClr val="1D3255"/>
                </a:solidFill>
                <a:effectLst/>
              </a:rPr>
            </a:br>
            <a:r>
              <a:rPr lang="nl-NL" sz="2800" i="0" dirty="0">
                <a:solidFill>
                  <a:srgbClr val="1D3255"/>
                </a:solidFill>
                <a:effectLst/>
              </a:rPr>
              <a:t>op onverdraagzaamheid te verspreiden, te zaaien te bevorderen of te</a:t>
            </a:r>
            <a:br>
              <a:rPr lang="nl-NL" sz="2800" i="0" dirty="0">
                <a:solidFill>
                  <a:srgbClr val="1D3255"/>
                </a:solidFill>
                <a:effectLst/>
              </a:rPr>
            </a:br>
            <a:r>
              <a:rPr lang="nl-NL" sz="2800" i="0" dirty="0">
                <a:solidFill>
                  <a:srgbClr val="1D3255"/>
                </a:solidFill>
                <a:effectLst/>
              </a:rPr>
              <a:t>rechtvaardigen.</a:t>
            </a:r>
          </a:p>
          <a:p>
            <a:pPr algn="ctr"/>
            <a:br>
              <a:rPr lang="nl-NL" sz="2800" i="0" dirty="0">
                <a:solidFill>
                  <a:srgbClr val="1D3255"/>
                </a:solidFill>
                <a:effectLst/>
              </a:rPr>
            </a:br>
            <a:r>
              <a:rPr lang="nl-NL" sz="2800" i="0" dirty="0" err="1">
                <a:solidFill>
                  <a:srgbClr val="1D3255"/>
                </a:solidFill>
                <a:effectLst/>
              </a:rPr>
              <a:t>Hate</a:t>
            </a:r>
            <a:r>
              <a:rPr lang="nl-NL" sz="2800" i="0" dirty="0">
                <a:solidFill>
                  <a:srgbClr val="1D3255"/>
                </a:solidFill>
                <a:effectLst/>
              </a:rPr>
              <a:t> speech = discriminatie!</a:t>
            </a:r>
            <a:r>
              <a:rPr lang="nl-NL" sz="2800" dirty="0"/>
              <a:t> </a:t>
            </a:r>
            <a:br>
              <a:rPr lang="nl-NL" dirty="0"/>
            </a:br>
            <a:endParaRPr lang="nl-NL" dirty="0"/>
          </a:p>
        </p:txBody>
      </p:sp>
    </p:spTree>
    <p:extLst>
      <p:ext uri="{BB962C8B-B14F-4D97-AF65-F5344CB8AC3E}">
        <p14:creationId xmlns:p14="http://schemas.microsoft.com/office/powerpoint/2010/main" val="101169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72FCD-1435-4BF7-ABB7-BFCCD6497396}"/>
              </a:ext>
            </a:extLst>
          </p:cNvPr>
          <p:cNvSpPr>
            <a:spLocks noGrp="1"/>
          </p:cNvSpPr>
          <p:nvPr>
            <p:ph type="title"/>
          </p:nvPr>
        </p:nvSpPr>
        <p:spPr/>
        <p:txBody>
          <a:bodyPr>
            <a:normAutofit/>
          </a:bodyPr>
          <a:lstStyle/>
          <a:p>
            <a:r>
              <a:rPr lang="nl-NL" dirty="0"/>
              <a:t>De ‘online’ factor</a:t>
            </a:r>
          </a:p>
        </p:txBody>
      </p:sp>
      <p:sp>
        <p:nvSpPr>
          <p:cNvPr id="3" name="Tijdelijke aanduiding voor inhoud 2">
            <a:extLst>
              <a:ext uri="{FF2B5EF4-FFF2-40B4-BE49-F238E27FC236}">
                <a16:creationId xmlns:a16="http://schemas.microsoft.com/office/drawing/2014/main" id="{8D232AC2-DAA4-4EE1-8CFD-4FB1E3F51C64}"/>
              </a:ext>
            </a:extLst>
          </p:cNvPr>
          <p:cNvSpPr>
            <a:spLocks noGrp="1"/>
          </p:cNvSpPr>
          <p:nvPr>
            <p:ph idx="1"/>
          </p:nvPr>
        </p:nvSpPr>
        <p:spPr>
          <a:xfrm>
            <a:off x="395536" y="1052736"/>
            <a:ext cx="7886700" cy="4351338"/>
          </a:xfrm>
        </p:spPr>
        <p:txBody>
          <a:bodyPr>
            <a:normAutofit/>
          </a:bodyPr>
          <a:lstStyle/>
          <a:p>
            <a:pPr marL="342900" indent="-342900" fontAlgn="base">
              <a:buFont typeface="Arial" panose="020B0604020202020204" pitchFamily="34" charset="0"/>
              <a:buChar char="•"/>
            </a:pPr>
            <a:r>
              <a:rPr lang="nl-NL" sz="2400" dirty="0">
                <a:effectLst>
                  <a:outerShdw sx="0" sy="0">
                    <a:srgbClr val="000000"/>
                  </a:outerShdw>
                </a:effectLst>
              </a:rPr>
              <a:t>Het ideaal van vrijheid van meningsuiting speelt een grote rol in het onverhinderd verspreiden van extreme verhalen. </a:t>
            </a:r>
          </a:p>
          <a:p>
            <a:pPr marL="342900" indent="-342900" fontAlgn="base">
              <a:buFont typeface="Arial" panose="020B0604020202020204" pitchFamily="34" charset="0"/>
              <a:buChar char="•"/>
            </a:pPr>
            <a:r>
              <a:rPr lang="nl-NL" sz="2400" dirty="0">
                <a:effectLst>
                  <a:outerShdw sx="0" sy="0">
                    <a:srgbClr val="000000"/>
                  </a:outerShdw>
                </a:effectLst>
              </a:rPr>
              <a:t>Anonimiteit</a:t>
            </a:r>
          </a:p>
          <a:p>
            <a:pPr marL="342900" indent="-342900" fontAlgn="base">
              <a:buFont typeface="Arial" panose="020B0604020202020204" pitchFamily="34" charset="0"/>
              <a:buChar char="•"/>
            </a:pPr>
            <a:r>
              <a:rPr lang="nl-NL" sz="2400" dirty="0">
                <a:effectLst>
                  <a:outerShdw sx="0" sy="0">
                    <a:srgbClr val="000000"/>
                  </a:outerShdw>
                </a:effectLst>
              </a:rPr>
              <a:t>Geen directe feedback</a:t>
            </a:r>
          </a:p>
          <a:p>
            <a:pPr marL="342900" indent="-342900" fontAlgn="base">
              <a:buFont typeface="Arial" panose="020B0604020202020204" pitchFamily="34" charset="0"/>
              <a:buChar char="•"/>
            </a:pPr>
            <a:r>
              <a:rPr lang="nl-NL" sz="2400" dirty="0">
                <a:effectLst>
                  <a:outerShdw sx="0" sy="0">
                    <a:srgbClr val="000000"/>
                  </a:outerShdw>
                </a:effectLst>
              </a:rPr>
              <a:t>Dissociatie tussen online en offline: </a:t>
            </a:r>
            <a:r>
              <a:rPr lang="nl-NL" sz="2400" i="1" dirty="0" err="1">
                <a:effectLst>
                  <a:outerShdw sx="0" sy="0">
                    <a:srgbClr val="000000"/>
                  </a:outerShdw>
                </a:effectLst>
              </a:rPr>
              <a:t>what</a:t>
            </a:r>
            <a:r>
              <a:rPr lang="nl-NL" sz="2400" i="1" dirty="0">
                <a:effectLst>
                  <a:outerShdw sx="0" sy="0">
                    <a:srgbClr val="000000"/>
                  </a:outerShdw>
                </a:effectLst>
              </a:rPr>
              <a:t> </a:t>
            </a:r>
            <a:r>
              <a:rPr lang="nl-NL" sz="2400" i="1" dirty="0" err="1">
                <a:effectLst>
                  <a:outerShdw sx="0" sy="0">
                    <a:srgbClr val="000000"/>
                  </a:outerShdw>
                </a:effectLst>
              </a:rPr>
              <a:t>happens</a:t>
            </a:r>
            <a:r>
              <a:rPr lang="nl-NL" sz="2400" i="1" dirty="0">
                <a:effectLst>
                  <a:outerShdw sx="0" sy="0">
                    <a:srgbClr val="000000"/>
                  </a:outerShdw>
                </a:effectLst>
              </a:rPr>
              <a:t> online, </a:t>
            </a:r>
            <a:r>
              <a:rPr lang="nl-NL" sz="2400" i="1" dirty="0" err="1">
                <a:effectLst>
                  <a:outerShdw sx="0" sy="0">
                    <a:srgbClr val="000000"/>
                  </a:outerShdw>
                </a:effectLst>
              </a:rPr>
              <a:t>stays</a:t>
            </a:r>
            <a:r>
              <a:rPr lang="nl-NL" sz="2400" i="1" dirty="0">
                <a:effectLst>
                  <a:outerShdw sx="0" sy="0">
                    <a:srgbClr val="000000"/>
                  </a:outerShdw>
                </a:effectLst>
              </a:rPr>
              <a:t> online?</a:t>
            </a:r>
          </a:p>
          <a:p>
            <a:pPr marL="342900" indent="-342900" fontAlgn="base">
              <a:buFont typeface="Arial" panose="020B0604020202020204" pitchFamily="34" charset="0"/>
              <a:buChar char="•"/>
            </a:pPr>
            <a:r>
              <a:rPr lang="nl-NL" sz="2400" dirty="0">
                <a:effectLst>
                  <a:outerShdw sx="0" sy="0">
                    <a:srgbClr val="000000"/>
                  </a:outerShdw>
                </a:effectLst>
              </a:rPr>
              <a:t>Afwezigheid van autoriteit</a:t>
            </a:r>
          </a:p>
          <a:p>
            <a:pPr marL="342900" indent="-342900" fontAlgn="base">
              <a:buFont typeface="Arial" panose="020B0604020202020204" pitchFamily="34" charset="0"/>
              <a:buChar char="•"/>
            </a:pPr>
            <a:r>
              <a:rPr lang="nl-NL" sz="2400" dirty="0">
                <a:effectLst>
                  <a:outerShdw sx="0" sy="0">
                    <a:srgbClr val="000000"/>
                  </a:outerShdw>
                </a:effectLst>
              </a:rPr>
              <a:t>Algoritmes die bepalen wat je ziet</a:t>
            </a:r>
          </a:p>
          <a:p>
            <a:pPr fontAlgn="base">
              <a:buFontTx/>
              <a:buChar char="-"/>
            </a:pPr>
            <a:endParaRPr lang="nl-NL" dirty="0">
              <a:effectLst>
                <a:outerShdw sx="0" sy="0">
                  <a:srgbClr val="000000"/>
                </a:outerShdw>
              </a:effectLst>
            </a:endParaRPr>
          </a:p>
        </p:txBody>
      </p:sp>
    </p:spTree>
    <p:extLst>
      <p:ext uri="{BB962C8B-B14F-4D97-AF65-F5344CB8AC3E}">
        <p14:creationId xmlns:p14="http://schemas.microsoft.com/office/powerpoint/2010/main" val="222408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9B3F1C-E25E-4A94-B400-CA1106C9A078}"/>
              </a:ext>
            </a:extLst>
          </p:cNvPr>
          <p:cNvSpPr>
            <a:spLocks noGrp="1"/>
          </p:cNvSpPr>
          <p:nvPr>
            <p:ph type="title"/>
          </p:nvPr>
        </p:nvSpPr>
        <p:spPr>
          <a:xfrm>
            <a:off x="628650" y="365130"/>
            <a:ext cx="7886700" cy="1325563"/>
          </a:xfrm>
        </p:spPr>
        <p:txBody>
          <a:bodyPr/>
          <a:lstStyle/>
          <a:p>
            <a:r>
              <a:rPr lang="en-GB" b="1" dirty="0" err="1">
                <a:solidFill>
                  <a:schemeClr val="bg1"/>
                </a:solidFill>
              </a:rPr>
              <a:t>Waarom</a:t>
            </a:r>
            <a:r>
              <a:rPr lang="en-GB" b="1" dirty="0">
                <a:solidFill>
                  <a:schemeClr val="bg1"/>
                </a:solidFill>
              </a:rPr>
              <a:t> </a:t>
            </a:r>
            <a:r>
              <a:rPr lang="en-GB" b="1" dirty="0" err="1">
                <a:solidFill>
                  <a:schemeClr val="bg1"/>
                </a:solidFill>
              </a:rPr>
              <a:t>grijpen</a:t>
            </a:r>
            <a:r>
              <a:rPr lang="en-GB" b="1" dirty="0">
                <a:solidFill>
                  <a:schemeClr val="bg1"/>
                </a:solidFill>
              </a:rPr>
              <a:t> </a:t>
            </a:r>
            <a:r>
              <a:rPr lang="en-GB" b="1" dirty="0" err="1">
                <a:solidFill>
                  <a:schemeClr val="bg1"/>
                </a:solidFill>
              </a:rPr>
              <a:t>mensen</a:t>
            </a:r>
            <a:r>
              <a:rPr lang="en-GB" b="1" dirty="0">
                <a:solidFill>
                  <a:schemeClr val="bg1"/>
                </a:solidFill>
              </a:rPr>
              <a:t> </a:t>
            </a:r>
            <a:r>
              <a:rPr lang="en-GB" b="1" dirty="0" err="1">
                <a:solidFill>
                  <a:schemeClr val="bg1"/>
                </a:solidFill>
              </a:rPr>
              <a:t>niet</a:t>
            </a:r>
            <a:r>
              <a:rPr lang="en-GB" b="1" dirty="0">
                <a:solidFill>
                  <a:schemeClr val="bg1"/>
                </a:solidFill>
              </a:rPr>
              <a:t> in?</a:t>
            </a:r>
          </a:p>
        </p:txBody>
      </p:sp>
      <p:sp>
        <p:nvSpPr>
          <p:cNvPr id="5" name="Ondertitel 4">
            <a:extLst>
              <a:ext uri="{FF2B5EF4-FFF2-40B4-BE49-F238E27FC236}">
                <a16:creationId xmlns:a16="http://schemas.microsoft.com/office/drawing/2014/main" id="{F45414A4-F523-4690-8D6B-428D8E92FCC5}"/>
              </a:ext>
            </a:extLst>
          </p:cNvPr>
          <p:cNvSpPr>
            <a:spLocks noGrp="1"/>
          </p:cNvSpPr>
          <p:nvPr>
            <p:ph idx="1"/>
          </p:nvPr>
        </p:nvSpPr>
        <p:spPr>
          <a:xfrm>
            <a:off x="623861" y="1253331"/>
            <a:ext cx="7886700" cy="4351338"/>
          </a:xfrm>
        </p:spPr>
        <p:txBody>
          <a:bodyPr>
            <a:normAutofit/>
          </a:bodyPr>
          <a:lstStyle/>
          <a:p>
            <a:pPr marL="457200" indent="-457200">
              <a:buFont typeface="Arial" panose="020B0604020202020204" pitchFamily="34" charset="0"/>
              <a:buChar char="•"/>
            </a:pPr>
            <a:r>
              <a:rPr lang="nl-NL" sz="2600" dirty="0">
                <a:solidFill>
                  <a:schemeClr val="accent4"/>
                </a:solidFill>
              </a:rPr>
              <a:t>Mensen herkennen het bericht niet als polariserend of discriminerend, vooral bij seksisme en moslimdiscriminatie</a:t>
            </a:r>
          </a:p>
          <a:p>
            <a:pPr marL="457200" indent="-457200">
              <a:buFont typeface="Arial" panose="020B0604020202020204" pitchFamily="34" charset="0"/>
              <a:buChar char="•"/>
            </a:pPr>
            <a:r>
              <a:rPr lang="nl-NL" sz="2600" dirty="0">
                <a:solidFill>
                  <a:schemeClr val="accent4"/>
                </a:solidFill>
              </a:rPr>
              <a:t>Voelen zich niet verbonden met de slachtoffers en/of daders</a:t>
            </a:r>
          </a:p>
          <a:p>
            <a:pPr marL="457200" indent="-457200">
              <a:buFont typeface="Arial" panose="020B0604020202020204" pitchFamily="34" charset="0"/>
              <a:buChar char="•"/>
            </a:pPr>
            <a:r>
              <a:rPr lang="nl-NL" sz="2600" dirty="0">
                <a:solidFill>
                  <a:schemeClr val="accent4"/>
                </a:solidFill>
              </a:rPr>
              <a:t>Sociale norm </a:t>
            </a:r>
          </a:p>
          <a:p>
            <a:pPr marL="457200" indent="-457200">
              <a:buFont typeface="Arial" panose="020B0604020202020204" pitchFamily="34" charset="0"/>
              <a:buChar char="•"/>
            </a:pPr>
            <a:r>
              <a:rPr lang="nl-NL" sz="2600" dirty="0">
                <a:solidFill>
                  <a:schemeClr val="accent4"/>
                </a:solidFill>
              </a:rPr>
              <a:t>Gebrek aan empathie </a:t>
            </a:r>
          </a:p>
          <a:p>
            <a:pPr marL="457200" indent="-457200">
              <a:buFont typeface="Arial" panose="020B0604020202020204" pitchFamily="34" charset="0"/>
              <a:buChar char="•"/>
            </a:pPr>
            <a:r>
              <a:rPr lang="nl-NL" sz="2600" dirty="0">
                <a:solidFill>
                  <a:schemeClr val="accent4"/>
                </a:solidFill>
              </a:rPr>
              <a:t>Voelen zich niet verantwoordelijkheid en denken dat het ‘toch geen zin heeft’</a:t>
            </a:r>
          </a:p>
          <a:p>
            <a:pPr marL="0" indent="0">
              <a:buNone/>
            </a:pPr>
            <a:endParaRPr lang="en-GB" sz="2600" dirty="0"/>
          </a:p>
        </p:txBody>
      </p:sp>
    </p:spTree>
    <p:extLst>
      <p:ext uri="{BB962C8B-B14F-4D97-AF65-F5344CB8AC3E}">
        <p14:creationId xmlns:p14="http://schemas.microsoft.com/office/powerpoint/2010/main" val="195726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EFBD4-3253-4F87-A1EB-1243ECA79C8F}"/>
              </a:ext>
            </a:extLst>
          </p:cNvPr>
          <p:cNvSpPr>
            <a:spLocks noGrp="1"/>
          </p:cNvSpPr>
          <p:nvPr>
            <p:ph type="title"/>
          </p:nvPr>
        </p:nvSpPr>
        <p:spPr/>
        <p:txBody>
          <a:bodyPr/>
          <a:lstStyle/>
          <a:p>
            <a:r>
              <a:rPr lang="nl-NL" dirty="0">
                <a:solidFill>
                  <a:schemeClr val="bg1"/>
                </a:solidFill>
              </a:rPr>
              <a:t>Strategie: Sociale norm</a:t>
            </a:r>
          </a:p>
        </p:txBody>
      </p:sp>
      <p:graphicFrame>
        <p:nvGraphicFramePr>
          <p:cNvPr id="4" name="Tijdelijke aanduiding voor inhoud 3">
            <a:extLst>
              <a:ext uri="{FF2B5EF4-FFF2-40B4-BE49-F238E27FC236}">
                <a16:creationId xmlns:a16="http://schemas.microsoft.com/office/drawing/2014/main" id="{7420CC4F-977A-47BA-9425-238C2CAA8C3B}"/>
              </a:ext>
            </a:extLst>
          </p:cNvPr>
          <p:cNvGraphicFramePr>
            <a:graphicFrameLocks noGrp="1"/>
          </p:cNvGraphicFramePr>
          <p:nvPr>
            <p:ph idx="1"/>
            <p:extLst>
              <p:ext uri="{D42A27DB-BD31-4B8C-83A1-F6EECF244321}">
                <p14:modId xmlns:p14="http://schemas.microsoft.com/office/powerpoint/2010/main" val="1299736278"/>
              </p:ext>
            </p:extLst>
          </p:nvPr>
        </p:nvGraphicFramePr>
        <p:xfrm>
          <a:off x="467544" y="1883569"/>
          <a:ext cx="8243888" cy="368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49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2">
            <a:extLst>
              <a:ext uri="{FF2B5EF4-FFF2-40B4-BE49-F238E27FC236}">
                <a16:creationId xmlns:a16="http://schemas.microsoft.com/office/drawing/2014/main" id="{2D4DE8ED-034E-406F-A073-208EC47E9C8A}"/>
              </a:ext>
            </a:extLst>
          </p:cNvPr>
          <p:cNvGraphicFramePr>
            <a:graphicFrameLocks noGrp="1"/>
          </p:cNvGraphicFramePr>
          <p:nvPr>
            <p:ph idx="1"/>
            <p:extLst>
              <p:ext uri="{D42A27DB-BD31-4B8C-83A1-F6EECF244321}">
                <p14:modId xmlns:p14="http://schemas.microsoft.com/office/powerpoint/2010/main" val="2016571549"/>
              </p:ext>
            </p:extLst>
          </p:nvPr>
        </p:nvGraphicFramePr>
        <p:xfrm>
          <a:off x="2129398" y="1556792"/>
          <a:ext cx="4885203"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1">
            <a:extLst>
              <a:ext uri="{FF2B5EF4-FFF2-40B4-BE49-F238E27FC236}">
                <a16:creationId xmlns:a16="http://schemas.microsoft.com/office/drawing/2014/main" id="{5A9EB6B6-9F87-4C7A-9061-781E5E34248D}"/>
              </a:ext>
            </a:extLst>
          </p:cNvPr>
          <p:cNvSpPr>
            <a:spLocks noGrp="1"/>
          </p:cNvSpPr>
          <p:nvPr>
            <p:ph type="title"/>
          </p:nvPr>
        </p:nvSpPr>
        <p:spPr>
          <a:xfrm>
            <a:off x="539750" y="212725"/>
            <a:ext cx="7234238" cy="360363"/>
          </a:xfrm>
        </p:spPr>
        <p:txBody>
          <a:bodyPr/>
          <a:lstStyle/>
          <a:p>
            <a:r>
              <a:rPr lang="nl-NL" dirty="0">
                <a:solidFill>
                  <a:schemeClr val="bg1"/>
                </a:solidFill>
              </a:rPr>
              <a:t>Fasen die je moet doorlopen om in te grijpen</a:t>
            </a:r>
          </a:p>
        </p:txBody>
      </p:sp>
    </p:spTree>
    <p:extLst>
      <p:ext uri="{BB962C8B-B14F-4D97-AF65-F5344CB8AC3E}">
        <p14:creationId xmlns:p14="http://schemas.microsoft.com/office/powerpoint/2010/main" val="72207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E1DF2-A157-42E0-BA14-5D74267F724A}"/>
              </a:ext>
            </a:extLst>
          </p:cNvPr>
          <p:cNvSpPr>
            <a:spLocks noGrp="1"/>
          </p:cNvSpPr>
          <p:nvPr>
            <p:ph type="title"/>
          </p:nvPr>
        </p:nvSpPr>
        <p:spPr/>
        <p:txBody>
          <a:bodyPr/>
          <a:lstStyle/>
          <a:p>
            <a:r>
              <a:rPr lang="nl-NL" b="1" dirty="0">
                <a:solidFill>
                  <a:schemeClr val="bg1"/>
                </a:solidFill>
              </a:rPr>
              <a:t>1) Herkennen: Online discriminatie uit zich in verschillende vormen</a:t>
            </a:r>
          </a:p>
        </p:txBody>
      </p:sp>
      <p:sp>
        <p:nvSpPr>
          <p:cNvPr id="3" name="Tijdelijke aanduiding voor inhoud 2">
            <a:extLst>
              <a:ext uri="{FF2B5EF4-FFF2-40B4-BE49-F238E27FC236}">
                <a16:creationId xmlns:a16="http://schemas.microsoft.com/office/drawing/2014/main" id="{E01B3457-38CC-4B88-B121-D9ED2D1662BC}"/>
              </a:ext>
            </a:extLst>
          </p:cNvPr>
          <p:cNvSpPr>
            <a:spLocks noGrp="1"/>
          </p:cNvSpPr>
          <p:nvPr>
            <p:ph idx="1"/>
          </p:nvPr>
        </p:nvSpPr>
        <p:spPr/>
        <p:txBody>
          <a:bodyPr/>
          <a:lstStyle/>
          <a:p>
            <a:pPr marL="342900" indent="-342900">
              <a:buFont typeface="Arial" panose="020B0604020202020204" pitchFamily="34" charset="0"/>
              <a:buChar char="•"/>
            </a:pPr>
            <a:r>
              <a:rPr lang="nl-NL" sz="2400" dirty="0"/>
              <a:t>Openlijk agressieve discriminerende </a:t>
            </a:r>
            <a:r>
              <a:rPr lang="nl-NL" sz="2400" dirty="0" err="1"/>
              <a:t>comments</a:t>
            </a:r>
            <a:endParaRPr lang="nl-NL" sz="2400" dirty="0"/>
          </a:p>
          <a:p>
            <a:pPr marL="342900" indent="-342900">
              <a:buFont typeface="Arial" panose="020B0604020202020204" pitchFamily="34" charset="0"/>
              <a:buChar char="•"/>
            </a:pPr>
            <a:r>
              <a:rPr lang="nl-NL" sz="2400" dirty="0"/>
              <a:t>Haatdragende berichten</a:t>
            </a:r>
          </a:p>
          <a:p>
            <a:pPr marL="342900" indent="-342900">
              <a:buFont typeface="Arial" panose="020B0604020202020204" pitchFamily="34" charset="0"/>
              <a:buChar char="•"/>
            </a:pPr>
            <a:r>
              <a:rPr lang="nl-NL" sz="2400" dirty="0"/>
              <a:t>Discriminatie naar individuen</a:t>
            </a:r>
          </a:p>
          <a:p>
            <a:pPr marL="342900" indent="-342900">
              <a:buFont typeface="Arial" panose="020B0604020202020204" pitchFamily="34" charset="0"/>
              <a:buChar char="•"/>
            </a:pPr>
            <a:r>
              <a:rPr lang="nl-NL" sz="2400" dirty="0"/>
              <a:t>Micro-agressies </a:t>
            </a:r>
          </a:p>
        </p:txBody>
      </p:sp>
      <p:pic>
        <p:nvPicPr>
          <p:cNvPr id="4" name="Afbeelding 3">
            <a:extLst>
              <a:ext uri="{FF2B5EF4-FFF2-40B4-BE49-F238E27FC236}">
                <a16:creationId xmlns:a16="http://schemas.microsoft.com/office/drawing/2014/main" id="{2FD760CC-1328-4532-BCF0-2B13AAF46CE5}"/>
              </a:ext>
            </a:extLst>
          </p:cNvPr>
          <p:cNvPicPr>
            <a:picLocks noChangeAspect="1"/>
          </p:cNvPicPr>
          <p:nvPr/>
        </p:nvPicPr>
        <p:blipFill>
          <a:blip r:embed="rId3"/>
          <a:stretch>
            <a:fillRect/>
          </a:stretch>
        </p:blipFill>
        <p:spPr>
          <a:xfrm>
            <a:off x="4716016" y="2864388"/>
            <a:ext cx="4383263" cy="3563630"/>
          </a:xfrm>
          <a:prstGeom prst="rect">
            <a:avLst/>
          </a:prstGeom>
        </p:spPr>
      </p:pic>
    </p:spTree>
    <p:extLst>
      <p:ext uri="{BB962C8B-B14F-4D97-AF65-F5344CB8AC3E}">
        <p14:creationId xmlns:p14="http://schemas.microsoft.com/office/powerpoint/2010/main" val="1677847813"/>
      </p:ext>
    </p:extLst>
  </p:cSld>
  <p:clrMapOvr>
    <a:masterClrMapping/>
  </p:clrMapOvr>
</p:sld>
</file>

<file path=ppt/theme/theme1.xml><?xml version="1.0" encoding="utf-8"?>
<a:theme xmlns:a="http://schemas.openxmlformats.org/drawingml/2006/main" name="Presentatie Movisie">
  <a:themeElements>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templat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templat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810FF7D1-FF4C-4A21-939B-06686AC0CAF6}"/>
    </a:ext>
  </a:extLst>
</a:theme>
</file>

<file path=ppt/theme/theme2.xml><?xml version="1.0" encoding="utf-8"?>
<a:theme xmlns:a="http://schemas.openxmlformats.org/drawingml/2006/main" name="Movisie print">
  <a:themeElements>
    <a:clrScheme name="Movisi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print">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6921AB61-7BDC-41C3-9F26-F1073BC10389}"/>
    </a:ext>
  </a:extLst>
</a:theme>
</file>

<file path=ppt/theme/theme3.xml><?xml version="1.0" encoding="utf-8"?>
<a:theme xmlns:a="http://schemas.openxmlformats.org/drawingml/2006/main" name="Movisie more">
  <a:themeElements>
    <a:clrScheme name="Movisie mor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more">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more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13BE48E5-9968-40CA-8E1B-DB002767649A}"/>
    </a:ext>
  </a:extLst>
</a:theme>
</file>

<file path=ppt/theme/theme4.xml><?xml version="1.0" encoding="utf-8"?>
<a:theme xmlns:a="http://schemas.openxmlformats.org/drawingml/2006/main" name="Movisie more print">
  <a:themeElements>
    <a:clrScheme name="Movisie mor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fontScheme name="Movisie more print">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nl-NL" sz="2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visie more print 1">
        <a:dk1>
          <a:srgbClr val="201A5F"/>
        </a:dk1>
        <a:lt1>
          <a:srgbClr val="FFFFFF"/>
        </a:lt1>
        <a:dk2>
          <a:srgbClr val="FFFFFF"/>
        </a:dk2>
        <a:lt2>
          <a:srgbClr val="808080"/>
        </a:lt2>
        <a:accent1>
          <a:srgbClr val="201A5F"/>
        </a:accent1>
        <a:accent2>
          <a:srgbClr val="27A12B"/>
        </a:accent2>
        <a:accent3>
          <a:srgbClr val="FFFFFF"/>
        </a:accent3>
        <a:accent4>
          <a:srgbClr val="1A1450"/>
        </a:accent4>
        <a:accent5>
          <a:srgbClr val="ABABB6"/>
        </a:accent5>
        <a:accent6>
          <a:srgbClr val="229126"/>
        </a:accent6>
        <a:hlink>
          <a:srgbClr val="BA86B6"/>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Movisie.potx" id="{0EA3D33A-4F01-480D-855A-893CC6040792}" vid="{73463EF0-E2C9-4FD5-B353-014CF3E00853}"/>
    </a:ext>
  </a:ext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34897791BFA44897D2EF5CB8A56E05" ma:contentTypeVersion="19" ma:contentTypeDescription="Een nieuw document maken." ma:contentTypeScope="" ma:versionID="729ce68b4aa36152b4aaf1249da62b04">
  <xsd:schema xmlns:xsd="http://www.w3.org/2001/XMLSchema" xmlns:xs="http://www.w3.org/2001/XMLSchema" xmlns:p="http://schemas.microsoft.com/office/2006/metadata/properties" xmlns:ns2="bd423b62-5735-4e28-8584-b507427cfd8b" xmlns:ns3="f4f5989c-1f66-453b-97a9-c90c329bf4ae" targetNamespace="http://schemas.microsoft.com/office/2006/metadata/properties" ma:root="true" ma:fieldsID="7fc867e3f410c11cbd7cfd4e411dd5ca" ns2:_="" ns3:_="">
    <xsd:import namespace="bd423b62-5735-4e28-8584-b507427cfd8b"/>
    <xsd:import namespace="f4f5989c-1f66-453b-97a9-c90c329bf4ae"/>
    <xsd:element name="properties">
      <xsd:complexType>
        <xsd:sequence>
          <xsd:element name="documentManagement">
            <xsd:complexType>
              <xsd:all>
                <xsd:element ref="ns2:e28540fd35944d769df6cc7ae21b82c3" minOccurs="0"/>
                <xsd:element ref="ns3:TaxCatchAll" minOccurs="0"/>
                <xsd:element ref="ns2:o64af665db2341f78c79386ff582b3f3" minOccurs="0"/>
                <xsd:element ref="ns2:eb64877a0f3c47ee91b8221e77ef639a"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23b62-5735-4e28-8584-b507427cfd8b" elementFormDefault="qualified">
    <xsd:import namespace="http://schemas.microsoft.com/office/2006/documentManagement/types"/>
    <xsd:import namespace="http://schemas.microsoft.com/office/infopath/2007/PartnerControls"/>
    <xsd:element name="e28540fd35944d769df6cc7ae21b82c3" ma:index="9" nillable="true" ma:taxonomy="true" ma:internalName="e28540fd35944d769df6cc7ae21b82c3" ma:taxonomyFieldName="Vertrouwelijkheid" ma:displayName="Vertrouwelijkheid" ma:fieldId="{e28540fd-3594-4d76-9df6-cc7ae21b82c3}" ma:sspId="25447a7e-d66f-4d92-852a-d486d18790f4" ma:termSetId="3bda0ecc-16ab-4b54-acde-49ddb938a2a1" ma:anchorId="00000000-0000-0000-0000-000000000000" ma:open="false" ma:isKeyword="false">
      <xsd:complexType>
        <xsd:sequence>
          <xsd:element ref="pc:Terms" minOccurs="0" maxOccurs="1"/>
        </xsd:sequence>
      </xsd:complexType>
    </xsd:element>
    <xsd:element name="o64af665db2341f78c79386ff582b3f3" ma:index="12" ma:taxonomy="true" ma:internalName="o64af665db2341f78c79386ff582b3f3" ma:taxonomyFieldName="Typering" ma:displayName="Typering" ma:fieldId="{864af665-db23-41f7-8c79-386ff582b3f3}" ma:sspId="25447a7e-d66f-4d92-852a-d486d18790f4" ma:termSetId="48d9ebd5-a667-45fa-b8fe-6343daa7c183" ma:anchorId="00000000-0000-0000-0000-000000000000" ma:open="false" ma:isKeyword="false">
      <xsd:complexType>
        <xsd:sequence>
          <xsd:element ref="pc:Terms" minOccurs="0" maxOccurs="1"/>
        </xsd:sequence>
      </xsd:complexType>
    </xsd:element>
    <xsd:element name="eb64877a0f3c47ee91b8221e77ef639a" ma:index="14" nillable="true" ma:taxonomy="true" ma:internalName="eb64877a0f3c47ee91b8221e77ef639a" ma:taxonomyFieldName="ISO" ma:displayName="ISO" ma:fieldId="{eb64877a-0f3c-47ee-91b8-221e77ef639a}" ma:sspId="25447a7e-d66f-4d92-852a-d486d18790f4" ma:termSetId="97c2edbb-b2db-4b9e-8054-4307eea6c33a"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f5989c-1f66-453b-97a9-c90c329bf4a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db24c16-4a05-49ac-b219-27a12b99338b}" ma:internalName="TaxCatchAll" ma:showField="CatchAllData" ma:web="f4f5989c-1f66-453b-97a9-c90c329bf4a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b64877a0f3c47ee91b8221e77ef639a xmlns="bd423b62-5735-4e28-8584-b507427cfd8b">
      <Terms xmlns="http://schemas.microsoft.com/office/infopath/2007/PartnerControls">
        <TermInfo xmlns="http://schemas.microsoft.com/office/infopath/2007/PartnerControls">
          <TermName xmlns="http://schemas.microsoft.com/office/infopath/2007/PartnerControls">Nee</TermName>
          <TermId xmlns="http://schemas.microsoft.com/office/infopath/2007/PartnerControls">01e4a3df-00f3-4a1d-b591-45befe18714e</TermId>
        </TermInfo>
      </Terms>
    </eb64877a0f3c47ee91b8221e77ef639a>
    <TaxCatchAll xmlns="f4f5989c-1f66-453b-97a9-c90c329bf4ae">
      <Value>5</Value>
      <Value>3</Value>
      <Value>2</Value>
    </TaxCatchAll>
    <o64af665db2341f78c79386ff582b3f3 xmlns="bd423b62-5735-4e28-8584-b507427cfd8b">
      <Terms xmlns="http://schemas.microsoft.com/office/infopath/2007/PartnerControls">
        <TermInfo xmlns="http://schemas.microsoft.com/office/infopath/2007/PartnerControls">
          <TermName xmlns="http://schemas.microsoft.com/office/infopath/2007/PartnerControls">Geen</TermName>
          <TermId xmlns="http://schemas.microsoft.com/office/infopath/2007/PartnerControls">c2a9ee0b-b023-4fdb-819d-91f36db59503</TermId>
        </TermInfo>
      </Terms>
    </o64af665db2341f78c79386ff582b3f3>
    <e28540fd35944d769df6cc7ae21b82c3 xmlns="bd423b62-5735-4e28-8584-b507427cfd8b">
      <Terms xmlns="http://schemas.microsoft.com/office/infopath/2007/PartnerControls">
        <TermInfo xmlns="http://schemas.microsoft.com/office/infopath/2007/PartnerControls">
          <TermName xmlns="http://schemas.microsoft.com/office/infopath/2007/PartnerControls">Openbaar</TermName>
          <TermId xmlns="http://schemas.microsoft.com/office/infopath/2007/PartnerControls">b27ca546-001a-4220-9d21-34d3aa70a4b4</TermId>
        </TermInfo>
      </Terms>
    </e28540fd35944d769df6cc7ae21b82c3>
  </documentManagement>
</p:properties>
</file>

<file path=customXml/itemProps1.xml><?xml version="1.0" encoding="utf-8"?>
<ds:datastoreItem xmlns:ds="http://schemas.openxmlformats.org/officeDocument/2006/customXml" ds:itemID="{119E0360-BE90-4160-B65E-C3F5C77FAD62}">
  <ds:schemaRefs>
    <ds:schemaRef ds:uri="http://schemas.microsoft.com/sharepoint/v3/contenttype/forms"/>
  </ds:schemaRefs>
</ds:datastoreItem>
</file>

<file path=customXml/itemProps2.xml><?xml version="1.0" encoding="utf-8"?>
<ds:datastoreItem xmlns:ds="http://schemas.openxmlformats.org/officeDocument/2006/customXml" ds:itemID="{E5B62A59-6414-4725-BA73-3F229887C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423b62-5735-4e28-8584-b507427cfd8b"/>
    <ds:schemaRef ds:uri="f4f5989c-1f66-453b-97a9-c90c329bf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F65C3C-87A8-4505-B7F0-F2F082024917}">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bd423b62-5735-4e28-8584-b507427cfd8b"/>
    <ds:schemaRef ds:uri="http://schemas.openxmlformats.org/package/2006/metadata/core-properties"/>
    <ds:schemaRef ds:uri="f4f5989c-1f66-453b-97a9-c90c329bf4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Movisie</Template>
  <TotalTime>1717</TotalTime>
  <Words>836</Words>
  <Application>Microsoft Office PowerPoint</Application>
  <PresentationFormat>Diavoorstelling (4:3)</PresentationFormat>
  <Paragraphs>119</Paragraphs>
  <Slides>21</Slides>
  <Notes>18</Notes>
  <HiddenSlides>0</HiddenSlides>
  <MMClips>2</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21</vt:i4>
      </vt:variant>
    </vt:vector>
  </HeadingPairs>
  <TitlesOfParts>
    <vt:vector size="29" baseType="lpstr">
      <vt:lpstr>Arial</vt:lpstr>
      <vt:lpstr>Calibri</vt:lpstr>
      <vt:lpstr>Quasimoda Bold</vt:lpstr>
      <vt:lpstr>Wingdings</vt:lpstr>
      <vt:lpstr>Presentatie Movisie</vt:lpstr>
      <vt:lpstr>Movisie print</vt:lpstr>
      <vt:lpstr>Movisie more</vt:lpstr>
      <vt:lpstr>Movisie more print</vt:lpstr>
      <vt:lpstr>Workshop: hoe ga je om met online discriminatie?</vt:lpstr>
      <vt:lpstr>Welkom </vt:lpstr>
      <vt:lpstr>Wat is online discirmantie? </vt:lpstr>
      <vt:lpstr>Hate speetch? </vt:lpstr>
      <vt:lpstr>De ‘online’ factor</vt:lpstr>
      <vt:lpstr>Waarom grijpen mensen niet in?</vt:lpstr>
      <vt:lpstr>Strategie: Sociale norm</vt:lpstr>
      <vt:lpstr>Fasen die je moet doorlopen om in te grijpen</vt:lpstr>
      <vt:lpstr>1) Herkennen: Online discriminatie uit zich in verschillende vormen</vt:lpstr>
      <vt:lpstr>Bewustwording verschilt</vt:lpstr>
      <vt:lpstr>Vaak onderdeel van een polariserend narratief </vt:lpstr>
      <vt:lpstr>2) Is ingrijpen gerechtvaardigd? </vt:lpstr>
      <vt:lpstr>3) Wel of niet ingrijpen? </vt:lpstr>
      <vt:lpstr>Ingrijpen? </vt:lpstr>
      <vt:lpstr>4) Hoe ingrijpen? </vt:lpstr>
      <vt:lpstr>Wat werkt?</vt:lpstr>
      <vt:lpstr>Wat werkt niet?</vt:lpstr>
      <vt:lpstr>Vragen en opdracht </vt:lpstr>
      <vt:lpstr>Een ander bericht</vt:lpstr>
      <vt:lpstr>PowerPoint-presentatie</vt:lpstr>
      <vt:lpstr>Fijn dat je er was!</vt:lpstr>
    </vt:vector>
  </TitlesOfParts>
  <Company>Stichting Sekondant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Movisie</dc:title>
  <dc:creator>Verloove, Joline</dc:creator>
  <cp:keywords>False</cp:keywords>
  <cp:lastModifiedBy>Niko de Groot</cp:lastModifiedBy>
  <cp:revision>6</cp:revision>
  <cp:lastPrinted>2021-10-04T10:05:11Z</cp:lastPrinted>
  <dcterms:created xsi:type="dcterms:W3CDTF">2021-09-30T09:13:22Z</dcterms:created>
  <dcterms:modified xsi:type="dcterms:W3CDTF">2021-11-10T12:07:52Z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ype">
    <vt:lpwstr>Movisie</vt:lpwstr>
  </property>
  <property fmtid="{D5CDD505-2E9C-101B-9397-08002B2CF9AE}" pid="3" name="ContentTypeId">
    <vt:lpwstr>0x0101007E34897791BFA44897D2EF5CB8A56E05</vt:lpwstr>
  </property>
  <property fmtid="{D5CDD505-2E9C-101B-9397-08002B2CF9AE}" pid="4" name="Typering">
    <vt:lpwstr>2;#Geen|c2a9ee0b-b023-4fdb-819d-91f36db59503</vt:lpwstr>
  </property>
  <property fmtid="{D5CDD505-2E9C-101B-9397-08002B2CF9AE}" pid="5" name="ISO">
    <vt:lpwstr>3;#Nee|01e4a3df-00f3-4a1d-b591-45befe18714e</vt:lpwstr>
  </property>
  <property fmtid="{D5CDD505-2E9C-101B-9397-08002B2CF9AE}" pid="6" name="Vertrouwelijkheid">
    <vt:lpwstr>5;#Openbaar|b27ca546-001a-4220-9d21-34d3aa70a4b4</vt:lpwstr>
  </property>
</Properties>
</file>