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02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4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4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00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0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3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4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2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ji.nl/nl/coronavirus/Professionals/Specifiek-beroep-of-werkveld/Professionals-in-het-jongerenwerk#Eenopeen_contact_met_jongeren" TargetMode="External"/><Relationship Id="rId13" Type="http://schemas.openxmlformats.org/officeDocument/2006/relationships/hyperlink" Target="https://www.nji.nl/nl/coronavirus/Professionals/Specifiek-beroep-of-werkveld/Professionals-in-het-jongerenwerk#Zorgen_voor_jezelf" TargetMode="External"/><Relationship Id="rId3" Type="http://schemas.openxmlformats.org/officeDocument/2006/relationships/hyperlink" Target="https://www.nji.nl/nl/coronavirus/Professionals/Specifiek-beroep-of-werkveld/Professionals-in-het-jongerenwerk#Activiteiten_voor_jongeren_in_kwetsbare_situaties" TargetMode="External"/><Relationship Id="rId7" Type="http://schemas.openxmlformats.org/officeDocument/2006/relationships/hyperlink" Target="https://www.nji.nl/nl/coronavirus/Professionals/Specifiek-beroep-of-werkveld/Professionals-in-het-jongerenwerk#Straatwerk" TargetMode="External"/><Relationship Id="rId12" Type="http://schemas.openxmlformats.org/officeDocument/2006/relationships/hyperlink" Target="https://www.nji.nl/nl/coronavirus/Professionals/Specifiek-beroep-of-werkveld/Professionals-in-het-jongerenwerk#Zorgen_om_veiligheid_van_kinderen_en_jongeren" TargetMode="External"/><Relationship Id="rId2" Type="http://schemas.openxmlformats.org/officeDocument/2006/relationships/hyperlink" Target="https://www.nji.nl/nl/coronavirus/Professionals/Specifiek-beroep-of-werkveld/Professionals-in-het-jongerenwerk#Jongerenwerk_gaat_zoveel_mogelijk_do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ji.nl/nl/coronavirus/Professionals/Specifiek-beroep-of-werkveld/Professionals-in-het-jongerenwerk#Activiteiten_op_scholen" TargetMode="External"/><Relationship Id="rId11" Type="http://schemas.openxmlformats.org/officeDocument/2006/relationships/hyperlink" Target="https://www.nji.nl/nl/coronavirus/Professionals/Specifiek-beroep-of-werkveld/Professionals-in-het-jongerenwerk#Informatie_over_corona_voor_jongeren" TargetMode="External"/><Relationship Id="rId5" Type="http://schemas.openxmlformats.org/officeDocument/2006/relationships/hyperlink" Target="https://www.nji.nl/nl/coronavirus/Professionals/Specifiek-beroep-of-werkveld/Professionals-in-het-jongerenwerk#Activiteiten_in_de_buitenruimte" TargetMode="External"/><Relationship Id="rId10" Type="http://schemas.openxmlformats.org/officeDocument/2006/relationships/hyperlink" Target="https://www.nji.nl/nl/coronavirus/Professionals/Specifiek-beroep-of-werkveld/Professionals-in-het-jongerenwerk#Tips_voor_het_organiseren_van_activiteiten_in_de_lockdown" TargetMode="External"/><Relationship Id="rId4" Type="http://schemas.openxmlformats.org/officeDocument/2006/relationships/hyperlink" Target="https://www.nji.nl/nl/coronavirus/Professionals/Specifiek-beroep-of-werkveld/Professionals-in-het-jongerenwerk#Activiteiten_in_de_binnenruimte" TargetMode="External"/><Relationship Id="rId9" Type="http://schemas.openxmlformats.org/officeDocument/2006/relationships/hyperlink" Target="https://www.nji.nl/nl/coronavirus/Professionals/Specifiek-beroep-of-werkveld/Professionals-in-het-jongerenwerk#Online_jongerenwer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nmw.nl/fileadmin/zonmw/documenten/Corporate/Subsidies/PDF_s/Perspectief_voor_de_jeugd_met_MD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vjong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5" name="Top Left">
            <a:extLst>
              <a:ext uri="{FF2B5EF4-FFF2-40B4-BE49-F238E27FC236}">
                <a16:creationId xmlns:a16="http://schemas.microsoft.com/office/drawing/2014/main" id="{7092E392-4FB7-4E2D-928D-EFC63D148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B57026F-1936-4B50-9E5F-0037B748B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1C2FEB5-C2DC-4FDF-9FE5-407608D6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B00B9B-BAB1-4074-A3AF-13B08F4E0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B6DF209-B3F7-4699-802B-4BE211132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45FFE10-7D64-45F0-B227-92979752A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95C91B-6EED-4F5B-8873-5E0AA757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48D099A-D8DD-4FBA-AF53-928CE633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F857259-D6C4-41F7-82DC-37816E8AD0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07961E4-AA99-4C65-BB10-D36DF38B1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261257"/>
            <a:ext cx="5282818" cy="3331191"/>
          </a:xfrm>
        </p:spPr>
        <p:txBody>
          <a:bodyPr anchor="b">
            <a:normAutofit/>
          </a:bodyPr>
          <a:lstStyle/>
          <a:p>
            <a:pPr algn="l"/>
            <a:r>
              <a:rPr lang="nl-NL" sz="5400" dirty="0"/>
              <a:t>Corona en Kinder-, Jongerenwerk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200D0FF-BAFB-4B7C-940E-583503826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785" y="4074784"/>
            <a:ext cx="5132387" cy="2054306"/>
          </a:xfrm>
        </p:spPr>
        <p:txBody>
          <a:bodyPr anchor="t">
            <a:normAutofit/>
          </a:bodyPr>
          <a:lstStyle/>
          <a:p>
            <a:pPr algn="l"/>
            <a:r>
              <a:rPr lang="nl-NL" sz="2800" dirty="0"/>
              <a:t>Update + uitdagingen </a:t>
            </a:r>
          </a:p>
          <a:p>
            <a:pPr algn="l"/>
            <a:r>
              <a:rPr lang="nl-NL" sz="2800" dirty="0" err="1"/>
              <a:t>dd</a:t>
            </a:r>
            <a:r>
              <a:rPr lang="nl-NL" sz="2800" dirty="0"/>
              <a:t> 21 januari 2020</a:t>
            </a:r>
          </a:p>
          <a:p>
            <a:pPr algn="l"/>
            <a:r>
              <a:rPr lang="nl-NL" sz="2800" dirty="0"/>
              <a:t>Niko de Groot (</a:t>
            </a:r>
            <a:r>
              <a:rPr lang="nl-NL" sz="2800" dirty="0" err="1"/>
              <a:t>BVjong</a:t>
            </a:r>
            <a:r>
              <a:rPr lang="nl-NL" sz="28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C0CDD7-FB62-48F4-977B-10A13C59B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6" r="28882" b="-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30" name="Bottom Right">
            <a:extLst>
              <a:ext uri="{FF2B5EF4-FFF2-40B4-BE49-F238E27FC236}">
                <a16:creationId xmlns:a16="http://schemas.microsoft.com/office/drawing/2014/main" id="{A7C60A7A-4212-46AC-80A2-DE231DD3D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EDA875D-6B8A-4B32-89EB-F4CD6D1FC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32" name="Graphic 157">
              <a:extLst>
                <a:ext uri="{FF2B5EF4-FFF2-40B4-BE49-F238E27FC236}">
                  <a16:creationId xmlns:a16="http://schemas.microsoft.com/office/drawing/2014/main" id="{AA7D7CCE-E90B-483E-AFF7-CF95CABC9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67F2D919-84B6-4EC4-87F5-BDFF145BB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5C8244C-685B-42CF-B028-C7ADE067CC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420B7EF-9249-4974-A978-AAD55C81B7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5BD8B59-E1C0-4320-BFC1-66D139E80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983471C-A7FE-4ED8-BE9B-601CEC61EB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8B842F2-803D-4F74-BBF6-6965BC0FD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4ECDF1E-AE5F-46C4-A134-C28C6D6B7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0E491A0-7D49-4A1F-B2DB-C94F563295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2" name="Cross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15507" y="3369564"/>
            <a:ext cx="118872" cy="118872"/>
            <a:chOff x="1175347" y="3733800"/>
            <a:chExt cx="118872" cy="118872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695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685084-57C4-4D42-AD21-936771B8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8AEF20-8D19-4431-AF88-03152774F8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1690688"/>
            <a:ext cx="3597893" cy="21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CBDB5FD-8DE8-4241-9AF2-80DC73627385}"/>
              </a:ext>
            </a:extLst>
          </p:cNvPr>
          <p:cNvSpPr txBox="1"/>
          <p:nvPr/>
        </p:nvSpPr>
        <p:spPr>
          <a:xfrm>
            <a:off x="1565564" y="3758804"/>
            <a:ext cx="978823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400" b="1" i="0" dirty="0">
                <a:solidFill>
                  <a:srgbClr val="000000"/>
                </a:solidFill>
                <a:effectLst/>
                <a:latin typeface="Unit Rounded Regular"/>
              </a:rPr>
              <a:t>Hoe blijf je als kinder- en jongerenwerker in contact met jongeren? </a:t>
            </a:r>
          </a:p>
          <a:p>
            <a:r>
              <a:rPr lang="nl-NL" sz="4400" b="1" i="0" dirty="0">
                <a:solidFill>
                  <a:srgbClr val="000000"/>
                </a:solidFill>
                <a:effectLst/>
                <a:latin typeface="Unit Rounded Regular"/>
              </a:rPr>
              <a:t>En hoe organiseer je je werk in de </a:t>
            </a:r>
            <a:r>
              <a:rPr lang="nl-NL" sz="4400" b="1" i="0" dirty="0" err="1">
                <a:solidFill>
                  <a:srgbClr val="000000"/>
                </a:solidFill>
                <a:effectLst/>
                <a:latin typeface="Unit Rounded Regular"/>
              </a:rPr>
              <a:t>lockdown</a:t>
            </a:r>
            <a:r>
              <a:rPr lang="nl-NL" sz="4400" b="1" i="0">
                <a:solidFill>
                  <a:srgbClr val="000000"/>
                </a:solidFill>
                <a:effectLst/>
                <a:latin typeface="Unit Rounded Regular"/>
              </a:rPr>
              <a:t>//avondklok?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426252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E7F5C9-8CCE-4E53-9EE3-9413D69C0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Zie :</a:t>
            </a:r>
            <a:r>
              <a:rPr lang="nl-NL" dirty="0" err="1"/>
              <a:t>https</a:t>
            </a:r>
            <a:r>
              <a:rPr lang="nl-NL" dirty="0"/>
              <a:t>://www.nji.nl/coronavirus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08CCFD-AEE4-4F49-9FAB-271C0FE8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21275"/>
          </a:xfrm>
        </p:spPr>
        <p:txBody>
          <a:bodyPr>
            <a:normAutofit fontScale="5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l-NL" sz="44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Jongerenwerk gaat zoveel mogelijk door</a:t>
            </a:r>
            <a:endParaRPr lang="nl-NL" sz="44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Activiteiten voor jongeren in kwetsbare situaties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Activiteiten in de binnenruimte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Activiteiten in de buitenruimte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Activiteiten op scholen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Straatwerk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Een-op-een contact met jongeren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nl-NL" sz="40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jongerenwerk</a:t>
            </a:r>
            <a:endParaRPr lang="nl-NL" sz="40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44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Tips voor het organiseren van activiteiten in de </a:t>
            </a:r>
            <a:r>
              <a:rPr lang="nl-NL" sz="4400" b="1" i="0" u="none" strike="noStrike" dirty="0" err="1">
                <a:solidFill>
                  <a:schemeClr val="tx1"/>
                </a:solidFill>
                <a:effectLst/>
                <a:latin typeface="Unit Rounded Regular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lockdown</a:t>
            </a:r>
            <a:endParaRPr lang="nl-NL" sz="44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44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Informatie over corona voor jongeren</a:t>
            </a:r>
            <a:endParaRPr lang="nl-NL" sz="44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44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Zorgen om veiligheid van kinderen en jongeren</a:t>
            </a:r>
            <a:endParaRPr lang="nl-NL" sz="44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l-NL" sz="4400" b="1" i="0" u="none" strike="noStrike" dirty="0">
                <a:solidFill>
                  <a:schemeClr val="tx1"/>
                </a:solidFill>
                <a:effectLst/>
                <a:latin typeface="Unit Rounded Regular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Zorgen voor jezelf</a:t>
            </a:r>
            <a:endParaRPr lang="nl-NL" sz="4400" b="1" i="0" dirty="0">
              <a:solidFill>
                <a:schemeClr val="tx1"/>
              </a:solidFill>
              <a:effectLst/>
              <a:latin typeface="Unit Rounded Regular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09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3A7EB-A0C7-4E4F-8AA4-F9783229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Avondklok – (Sociaal Werk Nederland)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BB39DB2-180B-42B6-B73B-C9C310096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575" y="1825625"/>
            <a:ext cx="8562975" cy="4832350"/>
          </a:xfrm>
        </p:spPr>
      </p:pic>
    </p:spTree>
    <p:extLst>
      <p:ext uri="{BB962C8B-B14F-4D97-AF65-F5344CB8AC3E}">
        <p14:creationId xmlns:p14="http://schemas.microsoft.com/office/powerpoint/2010/main" val="1312656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B36DD-86A9-4134-8B30-CCF9C832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Avondklok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05FC8B-605F-4B4B-9931-912CBBBF5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/>
              <a:t>Uitgangspunten: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Jongerenwerk hoort onder de essentiële beroepen (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Maak met gemeente en werkgever afspraken wat je mag en kan. (dat kan dus verschillen per gemeente)- werkgeversverklaring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Jongerenwerker kan goede rol spelen </a:t>
            </a:r>
            <a:r>
              <a:rPr lang="nl-NL" b="1" u="sng" dirty="0"/>
              <a:t>ook</a:t>
            </a:r>
            <a:r>
              <a:rPr lang="nl-NL" dirty="0"/>
              <a:t> tijdens de avondklok: </a:t>
            </a:r>
          </a:p>
          <a:p>
            <a:pPr marL="0" indent="0">
              <a:buNone/>
            </a:pPr>
            <a:r>
              <a:rPr lang="nl-NL" dirty="0"/>
              <a:t>	a. preventief in gesprek gaan voor- en tijdens de avondklok;</a:t>
            </a:r>
          </a:p>
          <a:p>
            <a:pPr marL="0" indent="0">
              <a:buNone/>
            </a:pPr>
            <a:r>
              <a:rPr lang="nl-NL" dirty="0"/>
              <a:t>	b. online contacten of activiteiten organiseren en</a:t>
            </a:r>
          </a:p>
          <a:p>
            <a:pPr marL="0" indent="0">
              <a:buNone/>
            </a:pPr>
            <a:r>
              <a:rPr lang="nl-NL" dirty="0"/>
              <a:t>	c. waar nodig één of één contact, ook ’s avonds. </a:t>
            </a:r>
          </a:p>
        </p:txBody>
      </p:sp>
    </p:spTree>
    <p:extLst>
      <p:ext uri="{BB962C8B-B14F-4D97-AF65-F5344CB8AC3E}">
        <p14:creationId xmlns:p14="http://schemas.microsoft.com/office/powerpoint/2010/main" val="4276955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5D5A2-6E2D-44B9-ADE7-2EF065684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extra middelen/uitdagingen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B2F031-8D76-40CB-8E90-1B6408079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Wintergames (www.wintergames.nl)  </a:t>
            </a:r>
            <a:r>
              <a:rPr lang="nl-NL" dirty="0"/>
              <a:t>- </a:t>
            </a:r>
          </a:p>
          <a:p>
            <a:r>
              <a:rPr lang="nl-NL" dirty="0"/>
              <a:t>subsidieronde 4 – deadline 10 februari – 			uitvoering in principe t/m voorjaarsvakantie </a:t>
            </a:r>
          </a:p>
          <a:p>
            <a:r>
              <a:rPr lang="nl-NL" b="1" dirty="0"/>
              <a:t>Jeugd aan  Zet </a:t>
            </a:r>
            <a:r>
              <a:rPr lang="nl-NL" dirty="0"/>
              <a:t>(subsidieaanvraag via gemeenten –voor 1/2/21</a:t>
            </a:r>
          </a:p>
          <a:p>
            <a:r>
              <a:rPr lang="nl-NL" b="1" dirty="0"/>
              <a:t>Maatschappelijke Diensttijd </a:t>
            </a:r>
            <a:r>
              <a:rPr lang="nl-NL" dirty="0"/>
              <a:t>– nieuwe subsidieronde indienen voor 12 maart </a:t>
            </a:r>
            <a:r>
              <a:rPr lang="nl-NL" b="0" i="0" u="none" strike="noStrike" dirty="0">
                <a:solidFill>
                  <a:srgbClr val="00678E"/>
                </a:solidFill>
                <a:effectLst/>
                <a:latin typeface="Merriweather Sans"/>
                <a:hlinkClick r:id="rId2"/>
              </a:rPr>
              <a:t> Perspectief voor de jeugd met MDT (pdf) 142 KB</a:t>
            </a:r>
            <a:r>
              <a:rPr lang="nl-NL" b="0" i="0" u="none" strike="noStrike" dirty="0">
                <a:solidFill>
                  <a:srgbClr val="00678E"/>
                </a:solidFill>
                <a:effectLst/>
                <a:latin typeface="Merriweather Sans"/>
              </a:rPr>
              <a:t> – zie </a:t>
            </a:r>
            <a:r>
              <a:rPr lang="nl-NL" b="0" i="0" u="none" strike="noStrike" dirty="0" err="1">
                <a:solidFill>
                  <a:srgbClr val="00678E"/>
                </a:solidFill>
                <a:effectLst/>
                <a:latin typeface="Merriweather Sans"/>
              </a:rPr>
              <a:t>zonMw</a:t>
            </a:r>
            <a:r>
              <a:rPr lang="nl-NL" b="0" i="0" u="none" strike="noStrike" dirty="0">
                <a:solidFill>
                  <a:srgbClr val="00678E"/>
                </a:solidFill>
                <a:effectLst/>
                <a:latin typeface="Merriweather Sans"/>
              </a:rPr>
              <a:t> /maatschappelijke diensttijd</a:t>
            </a:r>
          </a:p>
          <a:p>
            <a:r>
              <a:rPr lang="nl-NL" b="1" i="0" u="none" strike="noStrike" dirty="0">
                <a:solidFill>
                  <a:srgbClr val="00678E"/>
                </a:solidFill>
                <a:effectLst/>
                <a:latin typeface="Merriweather Sans"/>
              </a:rPr>
              <a:t>Oranjefonds</a:t>
            </a:r>
            <a:r>
              <a:rPr lang="nl-NL" b="0" i="0" u="none" strike="noStrike" dirty="0">
                <a:solidFill>
                  <a:srgbClr val="00678E"/>
                </a:solidFill>
                <a:effectLst/>
                <a:latin typeface="Merriweather Sans"/>
              </a:rPr>
              <a:t> – NL doet – 28/29 mei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43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Top Left">
            <a:extLst>
              <a:ext uri="{FF2B5EF4-FFF2-40B4-BE49-F238E27FC236}">
                <a16:creationId xmlns:a16="http://schemas.microsoft.com/office/drawing/2014/main" id="{9C6A6A21-4C17-4D70-902F-4297639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80322C-01BD-4DDE-8667-A1C82E341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0CD4D67-14DF-4C2D-B42C-0532C55A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40E032-134E-4905-9B38-5C5D53B86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DAE0B8-3872-45CE-8EF9-412CDEC3C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FDCF74-E06B-4837-A10F-033EE637D6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4BADACF-06C7-4B5D-A714-089786B51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BFF042-59B9-4F74-8514-96C43FB8B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70FECA2-981E-4045-81E5-F5F6C72DE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910ADF7-02AA-49C6-ABAB-FC3A833C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5605358" cy="1664573"/>
          </a:xfrm>
        </p:spPr>
        <p:txBody>
          <a:bodyPr>
            <a:normAutofit fontScale="90000"/>
          </a:bodyPr>
          <a:lstStyle/>
          <a:p>
            <a:r>
              <a:rPr lang="nl-NL" b="1" i="0" dirty="0">
                <a:solidFill>
                  <a:srgbClr val="E30613"/>
                </a:solidFill>
                <a:effectLst/>
                <a:latin typeface="Merriweather"/>
              </a:rPr>
              <a:t>En </a:t>
            </a:r>
            <a:r>
              <a:rPr lang="nl-NL" b="1" dirty="0">
                <a:solidFill>
                  <a:srgbClr val="E30613"/>
                </a:solidFill>
                <a:latin typeface="Merriweather"/>
              </a:rPr>
              <a:t>denk ook nieuw:</a:t>
            </a:r>
            <a:br>
              <a:rPr lang="nl-NL" b="1" dirty="0">
                <a:solidFill>
                  <a:srgbClr val="E30613"/>
                </a:solidFill>
                <a:latin typeface="Merriweather"/>
              </a:rPr>
            </a:br>
            <a:br>
              <a:rPr lang="nl-NL" b="1" dirty="0">
                <a:solidFill>
                  <a:srgbClr val="E30613"/>
                </a:solidFill>
                <a:latin typeface="Merriweather"/>
              </a:rPr>
            </a:br>
            <a:r>
              <a:rPr lang="nl-NL" b="1" i="0" dirty="0">
                <a:solidFill>
                  <a:srgbClr val="E30613"/>
                </a:solidFill>
                <a:effectLst/>
                <a:latin typeface="Merriweather"/>
              </a:rPr>
              <a:t>Huiswerk maken op het jongerencentrum</a:t>
            </a:r>
            <a:br>
              <a:rPr lang="nl-NL" b="1" i="0" dirty="0">
                <a:solidFill>
                  <a:srgbClr val="E30613"/>
                </a:solidFill>
                <a:effectLst/>
                <a:latin typeface="Merriweather"/>
              </a:rPr>
            </a:br>
            <a:endParaRPr lang="nl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CF4BC5-59B3-41C3-8643-F8D7D6E62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5604997" cy="3728613"/>
          </a:xfrm>
        </p:spPr>
        <p:txBody>
          <a:bodyPr>
            <a:normAutofit lnSpcReduction="10000"/>
          </a:bodyPr>
          <a:lstStyle/>
          <a:p>
            <a:r>
              <a:rPr lang="nl-NL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Jongeren staan zowat in de rij om hun schoolwerk te doen in een van de jongerencentra van Meierijstad.</a:t>
            </a:r>
          </a:p>
          <a:p>
            <a:r>
              <a:rPr lang="nl-NL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Digitaal chillen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Jongerenwerkers organiseren ook aangepaste activiteiten, zoals digitaal chillen (voor de ouderen onder de lezers: dat is hedendaags voor ontspannen) </a:t>
            </a:r>
            <a:endParaRPr lang="nl-NL" sz="1800" dirty="0">
              <a:solidFill>
                <a:srgbClr val="555555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buitenactiviteiten</a:t>
            </a:r>
            <a:r>
              <a:rPr lang="nl-NL" sz="1800" dirty="0">
                <a:solidFill>
                  <a:srgbClr val="55555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De belangstelling daarvoor is groot. Zelfs bij slecht weer melden tieners zich bijvoorbeeld voor de zogeheten sportinlopen.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F044A7E-D339-4B13-A5A3-65A51D5E5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31" r="1" b="21890"/>
          <a:stretch/>
        </p:blipFill>
        <p:spPr>
          <a:xfrm>
            <a:off x="7188594" y="10"/>
            <a:ext cx="5003406" cy="6857990"/>
          </a:xfrm>
          <a:prstGeom prst="rect">
            <a:avLst/>
          </a:prstGeom>
        </p:spPr>
      </p:pic>
      <p:grpSp>
        <p:nvGrpSpPr>
          <p:cNvPr id="26" name="Bottom Right">
            <a:extLst>
              <a:ext uri="{FF2B5EF4-FFF2-40B4-BE49-F238E27FC236}">
                <a16:creationId xmlns:a16="http://schemas.microsoft.com/office/drawing/2014/main" id="{741948F9-C525-410D-9F0C-63EA1E0F3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id="{59C11362-4204-47B3-85DC-7A22A1E303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DFD42FE5-B58A-4613-8A3B-D0120D21B6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A861743-3DF1-47A2-8CFF-99A470A9DC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F3A9B8B-EB41-4F45-8831-A7B5D41E05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659F99D-ACED-471C-8BAC-73C596DDAB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C603F71-A3F3-49F0-A292-573F37EB6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B6F9021-2B6B-4252-AC9D-30C1A2C98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875012E-B86B-411F-B93B-A69ED6D20B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FB9C5D7-2BF3-4748-9582-FF22361FA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725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819780-5F15-4784-B93E-0932D522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En……</a:t>
            </a:r>
            <a:r>
              <a:rPr lang="nl-NL" dirty="0" err="1"/>
              <a:t>nogffvolhouden</a:t>
            </a:r>
            <a:r>
              <a:rPr lang="nl-NL" dirty="0"/>
              <a:t> …ook als jongerenwerker….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86A896-3A95-4614-98B2-A93C7AF92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Vragen: </a:t>
            </a:r>
          </a:p>
          <a:p>
            <a:endParaRPr lang="nl-NL" dirty="0"/>
          </a:p>
          <a:p>
            <a:r>
              <a:rPr lang="nl-NL" dirty="0"/>
              <a:t>Blijf je vragen stellen : nu via de chat</a:t>
            </a:r>
          </a:p>
          <a:p>
            <a:r>
              <a:rPr lang="nl-NL" dirty="0"/>
              <a:t>Of via de app-groepen én </a:t>
            </a:r>
          </a:p>
          <a:p>
            <a:r>
              <a:rPr lang="nl-NL" dirty="0"/>
              <a:t>op deze </a:t>
            </a:r>
            <a:r>
              <a:rPr lang="nl-NL" dirty="0" err="1"/>
              <a:t>channel</a:t>
            </a:r>
            <a:r>
              <a:rPr lang="nl-NL" dirty="0"/>
              <a:t> jongerenwerk/1sociaaldomein</a:t>
            </a:r>
          </a:p>
          <a:p>
            <a:r>
              <a:rPr lang="nl-NL" dirty="0"/>
              <a:t>Of </a:t>
            </a:r>
            <a:r>
              <a:rPr lang="nl-NL" dirty="0">
                <a:hlinkClick r:id="rId2"/>
              </a:rPr>
              <a:t>bvjong@gmail.com</a:t>
            </a:r>
            <a:r>
              <a:rPr lang="nl-NL" dirty="0"/>
              <a:t>, of </a:t>
            </a:r>
            <a:r>
              <a:rPr lang="nl-NL"/>
              <a:t>via werkgever bij SWN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075098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391</Words>
  <Application>Microsoft Office PowerPoint</Application>
  <PresentationFormat>Breedbeeld</PresentationFormat>
  <Paragraphs>49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7" baseType="lpstr">
      <vt:lpstr>Arial</vt:lpstr>
      <vt:lpstr>Avenir Next LT Pro</vt:lpstr>
      <vt:lpstr>AvenirNext LT Pro Medium</vt:lpstr>
      <vt:lpstr>Merriweather</vt:lpstr>
      <vt:lpstr>Merriweather Sans</vt:lpstr>
      <vt:lpstr>Sagona Book</vt:lpstr>
      <vt:lpstr>Times New Roman</vt:lpstr>
      <vt:lpstr>Unit Rounded Regular</vt:lpstr>
      <vt:lpstr>ExploreVTI</vt:lpstr>
      <vt:lpstr>Corona en Kinder-, Jongerenwerk</vt:lpstr>
      <vt:lpstr> </vt:lpstr>
      <vt:lpstr>Zie :https://www.nji.nl/coronavirus</vt:lpstr>
      <vt:lpstr>Avondklok – (Sociaal Werk Nederland)</vt:lpstr>
      <vt:lpstr>Avondklok (2)</vt:lpstr>
      <vt:lpstr> extra middelen/uitdagingen</vt:lpstr>
      <vt:lpstr>En denk ook nieuw:  Huiswerk maken op het jongerencentrum </vt:lpstr>
      <vt:lpstr>En……nogffvolhouden …ook als jongerenwerker….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 en Kinder-, Jongerenwerk</dc:title>
  <dc:creator>Niko de Groot</dc:creator>
  <cp:lastModifiedBy>Niko de Groot</cp:lastModifiedBy>
  <cp:revision>4</cp:revision>
  <dcterms:created xsi:type="dcterms:W3CDTF">2021-01-20T21:06:33Z</dcterms:created>
  <dcterms:modified xsi:type="dcterms:W3CDTF">2021-01-21T08:23:56Z</dcterms:modified>
</cp:coreProperties>
</file>