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8"/>
  </p:notesMasterIdLst>
  <p:handoutMasterIdLst>
    <p:handoutMasterId r:id="rId9"/>
  </p:handoutMasterIdLst>
  <p:sldIdLst>
    <p:sldId id="256" r:id="rId5"/>
    <p:sldId id="269" r:id="rId6"/>
    <p:sldId id="267" r:id="rId7"/>
  </p:sldIdLst>
  <p:sldSz cx="9144000" cy="6858000" type="screen4x3"/>
  <p:notesSz cx="6858000" cy="924083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09E"/>
    <a:srgbClr val="0055A0"/>
    <a:srgbClr val="FDC600"/>
    <a:srgbClr val="0092D0"/>
    <a:srgbClr val="0096D7"/>
    <a:srgbClr val="578EC5"/>
    <a:srgbClr val="333333"/>
    <a:srgbClr val="515151"/>
    <a:srgbClr val="494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04" autoAdjust="0"/>
    <p:restoredTop sz="86421" autoAdjust="0"/>
  </p:normalViewPr>
  <p:slideViewPr>
    <p:cSldViewPr>
      <p:cViewPr varScale="1">
        <p:scale>
          <a:sx n="86" d="100"/>
          <a:sy n="86" d="100"/>
        </p:scale>
        <p:origin x="12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21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20" tIns="42460" rIns="84920" bIns="424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63" y="1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20" tIns="42460" rIns="84920" bIns="424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7865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20" tIns="42460" rIns="84920" bIns="424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63" y="8777865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20" tIns="42460" rIns="84920" bIns="424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B90E4B39-A8C8-490B-8A71-F7936262003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2683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6" tIns="45993" rIns="91986" bIns="45993" numCol="1" anchor="t" anchorCtr="0" compatLnSpc="1">
            <a:prstTxWarp prst="textNoShape">
              <a:avLst/>
            </a:prstTxWarp>
          </a:bodyPr>
          <a:lstStyle>
            <a:lvl1pPr defTabSz="91997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63" y="1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6" tIns="45993" rIns="91986" bIns="45993" numCol="1" anchor="t" anchorCtr="0" compatLnSpc="1">
            <a:prstTxWarp prst="textNoShape">
              <a:avLst/>
            </a:prstTxWarp>
          </a:bodyPr>
          <a:lstStyle>
            <a:lvl1pPr algn="r" defTabSz="91997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3738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94" y="4388932"/>
            <a:ext cx="5487013" cy="415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6" tIns="45993" rIns="91986" bIns="459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7865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6" tIns="45993" rIns="91986" bIns="45993" numCol="1" anchor="b" anchorCtr="0" compatLnSpc="1">
            <a:prstTxWarp prst="textNoShape">
              <a:avLst/>
            </a:prstTxWarp>
          </a:bodyPr>
          <a:lstStyle>
            <a:lvl1pPr defTabSz="91997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63" y="8777865"/>
            <a:ext cx="2972004" cy="46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6" tIns="45993" rIns="91986" bIns="45993" numCol="1" anchor="b" anchorCtr="0" compatLnSpc="1">
            <a:prstTxWarp prst="textNoShape">
              <a:avLst/>
            </a:prstTxWarp>
          </a:bodyPr>
          <a:lstStyle>
            <a:lvl1pPr algn="r" defTabSz="919970" eaLnBrk="1" hangingPunct="1">
              <a:defRPr sz="1200" smtClean="0"/>
            </a:lvl1pPr>
          </a:lstStyle>
          <a:p>
            <a:pPr>
              <a:defRPr/>
            </a:pPr>
            <a:fld id="{4CB2C67D-C71E-4646-941C-A999D398CA3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64944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0"/>
            <a:ext cx="9144000" cy="5638800"/>
          </a:xfrm>
          <a:prstGeom prst="rect">
            <a:avLst/>
          </a:prstGeom>
          <a:solidFill>
            <a:srgbClr val="A960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69110"/>
            <a:ext cx="9180512" cy="20002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3568" y="2163249"/>
            <a:ext cx="7774632" cy="14700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presentatie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419872" y="3633274"/>
            <a:ext cx="5038328" cy="1259277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dirty="0"/>
              <a:t>Ondertitel presentatie</a:t>
            </a: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16" y="1294685"/>
            <a:ext cx="3045752" cy="3274183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299916"/>
            <a:ext cx="5599981" cy="156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7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182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59538" y="620713"/>
            <a:ext cx="1928812" cy="525621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73100" y="620713"/>
            <a:ext cx="5634038" cy="52562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50405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986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70209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73100" y="2276475"/>
            <a:ext cx="3775075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00575" y="2276475"/>
            <a:ext cx="3776663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8534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0623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6734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14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04390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71958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638800"/>
          </a:xfrm>
          <a:prstGeom prst="rect">
            <a:avLst/>
          </a:prstGeom>
          <a:solidFill>
            <a:srgbClr val="A9609E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nl-NL" u="sng" dirty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620713"/>
            <a:ext cx="77041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Titel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2276475"/>
            <a:ext cx="77041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opmaakprofielen van de </a:t>
            </a:r>
            <a:r>
              <a:rPr lang="nl-NL" altLang="nl-NL" dirty="0" err="1"/>
              <a:t>modeltekst</a:t>
            </a:r>
            <a:r>
              <a:rPr lang="nl-NL" altLang="nl-NL" dirty="0"/>
              <a:t>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  <a:p>
            <a:pPr lvl="4"/>
            <a:r>
              <a:rPr lang="nl-NL" altLang="nl-NL" dirty="0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69110"/>
            <a:ext cx="9180512" cy="200025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410766"/>
            <a:ext cx="4512112" cy="12600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A9609E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Barmeno" panose="020B0500000000000000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Barmeno" panose="020B0500000000000000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Barmeno" panose="020B0500000000000000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Barmeno" panose="020B0500000000000000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2"/>
          </a:solidFill>
          <a:latin typeface="Arial Rounded MT 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2"/>
          </a:solidFill>
          <a:latin typeface="Arial Rounded MT 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2"/>
          </a:solidFill>
          <a:latin typeface="Arial Rounded MT 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2"/>
          </a:solidFill>
          <a:latin typeface="Arial Rounded MT Bold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A9609E"/>
        </a:buClr>
        <a:buFont typeface="Arial" panose="020B0604020202020204" pitchFamily="34" charset="0"/>
        <a:buChar char="•"/>
        <a:defRPr sz="2000">
          <a:solidFill>
            <a:srgbClr val="333333"/>
          </a:solidFill>
          <a:latin typeface="Calibri" panose="020F0502020204030204" pitchFamily="34" charset="0"/>
          <a:ea typeface="+mn-ea"/>
          <a:cs typeface="+mn-cs"/>
        </a:defRPr>
      </a:lvl1pPr>
      <a:lvl2pPr marL="8001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A9609E"/>
        </a:buClr>
        <a:buFont typeface="Arial" panose="020B0604020202020204" pitchFamily="34" charset="0"/>
        <a:buChar char="•"/>
        <a:defRPr sz="2000">
          <a:solidFill>
            <a:srgbClr val="333333"/>
          </a:solidFill>
          <a:latin typeface="Calibri" panose="020F0502020204030204" pitchFamily="34" charset="0"/>
        </a:defRPr>
      </a:lvl2pPr>
      <a:lvl3pPr marL="12001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A9609E"/>
        </a:buClr>
        <a:buFont typeface="Arial" panose="020B0604020202020204" pitchFamily="34" charset="0"/>
        <a:buChar char="•"/>
        <a:defRPr>
          <a:solidFill>
            <a:srgbClr val="333333"/>
          </a:solidFill>
          <a:latin typeface="Calibri" panose="020F0502020204030204" pitchFamily="34" charset="0"/>
        </a:defRPr>
      </a:lvl3pPr>
      <a:lvl4pPr marL="16573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A9609E"/>
        </a:buClr>
        <a:buFont typeface="Arial" panose="020B0604020202020204" pitchFamily="34" charset="0"/>
        <a:buChar char="•"/>
        <a:defRPr>
          <a:solidFill>
            <a:srgbClr val="333333"/>
          </a:solidFill>
          <a:latin typeface="Calibri" panose="020F0502020204030204" pitchFamily="34" charset="0"/>
        </a:defRPr>
      </a:lvl4pPr>
      <a:lvl5pPr marL="21145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A9609E"/>
        </a:buClr>
        <a:buFont typeface="Arial" panose="020B0604020202020204" pitchFamily="34" charset="0"/>
        <a:buChar char="•"/>
        <a:defRPr>
          <a:solidFill>
            <a:srgbClr val="333333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00809"/>
            <a:ext cx="7774632" cy="1932466"/>
          </a:xfrm>
        </p:spPr>
        <p:txBody>
          <a:bodyPr/>
          <a:lstStyle/>
          <a:p>
            <a:r>
              <a:rPr lang="nl-NL" sz="3200" dirty="0"/>
              <a:t>Impuls</a:t>
            </a:r>
            <a:br>
              <a:rPr lang="nl-NL" sz="3200" dirty="0"/>
            </a:br>
            <a:r>
              <a:rPr lang="nl-NL" sz="3200" dirty="0"/>
              <a:t>Jongerenwerk 			</a:t>
            </a:r>
            <a:br>
              <a:rPr lang="nl-NL" sz="3200" dirty="0"/>
            </a:br>
            <a:r>
              <a:rPr lang="nl-NL" sz="3200" dirty="0"/>
              <a:t>					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707904" y="2132856"/>
            <a:ext cx="4896544" cy="2051365"/>
          </a:xfrm>
        </p:spPr>
        <p:txBody>
          <a:bodyPr/>
          <a:lstStyle/>
          <a:p>
            <a:pPr algn="ctr"/>
            <a:r>
              <a:rPr lang="nl-NL" sz="2800" dirty="0"/>
              <a:t>Aa en Hunze activiteiten</a:t>
            </a:r>
          </a:p>
          <a:p>
            <a:pPr algn="ctr"/>
            <a:r>
              <a:rPr lang="nl-NL" sz="2800" dirty="0"/>
              <a:t>kerstvakantie</a:t>
            </a:r>
          </a:p>
        </p:txBody>
      </p:sp>
    </p:spTree>
    <p:extLst>
      <p:ext uri="{BB962C8B-B14F-4D97-AF65-F5344CB8AC3E}">
        <p14:creationId xmlns:p14="http://schemas.microsoft.com/office/powerpoint/2010/main" val="10771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3" y="188641"/>
            <a:ext cx="7704137" cy="864096"/>
          </a:xfrm>
        </p:spPr>
        <p:txBody>
          <a:bodyPr/>
          <a:lstStyle/>
          <a:p>
            <a:pPr algn="ctr"/>
            <a:r>
              <a:rPr lang="nl-NL" dirty="0"/>
              <a:t>Aanbod vóór de </a:t>
            </a:r>
            <a:r>
              <a:rPr lang="nl-NL" dirty="0" err="1"/>
              <a:t>lock</a:t>
            </a:r>
            <a:r>
              <a:rPr lang="nl-NL" dirty="0"/>
              <a:t> down</a:t>
            </a:r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908720"/>
            <a:ext cx="7560766" cy="5832648"/>
          </a:xfrm>
        </p:spPr>
      </p:pic>
    </p:spTree>
    <p:extLst>
      <p:ext uri="{BB962C8B-B14F-4D97-AF65-F5344CB8AC3E}">
        <p14:creationId xmlns:p14="http://schemas.microsoft.com/office/powerpoint/2010/main" val="65577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Aanbod ná de </a:t>
            </a:r>
            <a:r>
              <a:rPr lang="nl-NL" dirty="0" err="1"/>
              <a:t>lockdown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tx1"/>
                </a:solidFill>
              </a:rPr>
              <a:t>Overleg gemeente wat kan wel/niet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b="1" dirty="0">
                <a:solidFill>
                  <a:schemeClr val="tx1"/>
                </a:solidFill>
              </a:rPr>
              <a:t>Overschakelen naar online activiteiten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tx1"/>
                </a:solidFill>
              </a:rPr>
              <a:t>Rap clip, online </a:t>
            </a:r>
            <a:r>
              <a:rPr lang="nl-NL" dirty="0" err="1">
                <a:solidFill>
                  <a:schemeClr val="tx1"/>
                </a:solidFill>
              </a:rPr>
              <a:t>pubquiz</a:t>
            </a:r>
            <a:r>
              <a:rPr lang="nl-NL" dirty="0">
                <a:solidFill>
                  <a:schemeClr val="tx1"/>
                </a:solidFill>
              </a:rPr>
              <a:t>, escape room, muziekbingo, dansworkshops, jongens tegen de meisjes, oudejaarsbingo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>
                <a:solidFill>
                  <a:schemeClr val="tx1"/>
                </a:solidFill>
              </a:rPr>
              <a:t>Na kerstvakantie: Overschakelen fase 2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>
              <a:solidFill>
                <a:schemeClr val="tx1"/>
              </a:solidFill>
            </a:endParaRPr>
          </a:p>
          <a:p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>
              <a:solidFill>
                <a:schemeClr val="tx1"/>
              </a:solidFill>
            </a:endParaRPr>
          </a:p>
          <a:p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62414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_De_Badde_leeg" id="{8367863A-A2AD-4A13-8795-DD3838DA8B3F}" vid="{6233D392-22DD-4474-A10C-0A54659483F9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A48F44DC4FA74280D9B09FA1F19ACC" ma:contentTypeVersion="0" ma:contentTypeDescription="Een nieuw document maken." ma:contentTypeScope="" ma:versionID="1a71e75d45f9acbb6abb486645963b5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78a156f712f99d6452530788f7ff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F80B45-456B-4383-B86E-B8433FCC516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112123D-AECC-4A5D-89A7-C1B2D7744B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DFC5C7-CA13-44F2-9D8C-4BF07B71A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Powerpoint_Impuls_leeg</Template>
  <TotalTime>428</TotalTime>
  <Words>62</Words>
  <Application>Microsoft Office PowerPoint</Application>
  <PresentationFormat>Diavoorstelling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Barmeno</vt:lpstr>
      <vt:lpstr>Calibri</vt:lpstr>
      <vt:lpstr>Wingdings</vt:lpstr>
      <vt:lpstr>Standaardontwerp</vt:lpstr>
      <vt:lpstr>Impuls Jongerenwerk          </vt:lpstr>
      <vt:lpstr>Aanbod vóór de lock down</vt:lpstr>
      <vt:lpstr>Aanbod ná de lockdown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Impuls 2018</dc:title>
  <dc:creator>Marieke de Vries</dc:creator>
  <cp:lastModifiedBy>Niko de Groot</cp:lastModifiedBy>
  <cp:revision>66</cp:revision>
  <cp:lastPrinted>2018-10-10T13:09:43Z</cp:lastPrinted>
  <dcterms:created xsi:type="dcterms:W3CDTF">2018-07-24T13:44:21Z</dcterms:created>
  <dcterms:modified xsi:type="dcterms:W3CDTF">2020-12-17T09:23:22Z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SynDocOpportunityDesc">
    <vt:lpwstr>
    </vt:lpwstr>
  </property>
  <property fmtid="{D5CDD505-2E9C-101B-9397-08002B2CF9AE}" pid="3" name="eSynDocOpportunityID">
    <vt:lpwstr>
    </vt:lpwstr>
  </property>
  <property fmtid="{D5CDD505-2E9C-101B-9397-08002B2CF9AE}" pid="4" name="eSynDocAttachmentID">
    <vt:lpwstr>{fbe875ec-a57c-4d17-b9e7-e1b24422ddc9}</vt:lpwstr>
  </property>
  <property fmtid="{D5CDD505-2E9C-101B-9397-08002B2CF9AE}" pid="5" name="eSynDocContactDesc">
    <vt:lpwstr>
    </vt:lpwstr>
  </property>
  <property fmtid="{D5CDD505-2E9C-101B-9397-08002B2CF9AE}" pid="6" name="eSynDocAccountDesc">
    <vt:lpwstr>Tintranet</vt:lpwstr>
  </property>
  <property fmtid="{D5CDD505-2E9C-101B-9397-08002B2CF9AE}" pid="7" name="eSynDocProjectDesc">
    <vt:lpwstr>
    </vt:lpwstr>
  </property>
  <property fmtid="{D5CDD505-2E9C-101B-9397-08002B2CF9AE}" pid="8" name="eSynDocTransactionDesc">
    <vt:lpwstr>
    </vt:lpwstr>
  </property>
  <property fmtid="{D5CDD505-2E9C-101B-9397-08002B2CF9AE}" pid="9" name="eSynDocSerialDesc">
    <vt:lpwstr>
    </vt:lpwstr>
  </property>
  <property fmtid="{D5CDD505-2E9C-101B-9397-08002B2CF9AE}" pid="10" name="eSynDocItemDesc">
    <vt:lpwstr>
    </vt:lpwstr>
  </property>
  <property fmtid="{D5CDD505-2E9C-101B-9397-08002B2CF9AE}" pid="11" name="eSynDocResourceDesc">
    <vt:lpwstr>
    </vt:lpwstr>
  </property>
  <property fmtid="{D5CDD505-2E9C-101B-9397-08002B2CF9AE}" pid="12" name="eSynTransactionEntryKey">
    <vt:lpwstr>
    </vt:lpwstr>
  </property>
  <property fmtid="{D5CDD505-2E9C-101B-9397-08002B2CF9AE}" pid="13" name="eSynDocVersionStartDate">
    <vt:lpwstr>
    </vt:lpwstr>
  </property>
  <property fmtid="{D5CDD505-2E9C-101B-9397-08002B2CF9AE}" pid="14" name="eSynDocVersion">
    <vt:lpwstr>
    </vt:lpwstr>
  </property>
  <property fmtid="{D5CDD505-2E9C-101B-9397-08002B2CF9AE}" pid="15" name="eSynDocAttachFileName">
    <vt:lpwstr>Powerpoint_Impuls_leeg.potx</vt:lpwstr>
  </property>
  <property fmtid="{D5CDD505-2E9C-101B-9397-08002B2CF9AE}" pid="16" name="eSynDocSummary">
    <vt:lpwstr>Powerpoint IMPULS</vt:lpwstr>
  </property>
  <property fmtid="{D5CDD505-2E9C-101B-9397-08002B2CF9AE}" pid="17" name="eSynDocPublish">
    <vt:lpwstr>1</vt:lpwstr>
  </property>
  <property fmtid="{D5CDD505-2E9C-101B-9397-08002B2CF9AE}" pid="18" name="eSynDocTypeID">
    <vt:lpwstr>208</vt:lpwstr>
  </property>
  <property fmtid="{D5CDD505-2E9C-101B-9397-08002B2CF9AE}" pid="19" name="eSynDocSerialNumber">
    <vt:lpwstr>
    </vt:lpwstr>
  </property>
  <property fmtid="{D5CDD505-2E9C-101B-9397-08002B2CF9AE}" pid="20" name="eSynDocSubject">
    <vt:lpwstr>Powerpoint IMPULS</vt:lpwstr>
  </property>
  <property fmtid="{D5CDD505-2E9C-101B-9397-08002B2CF9AE}" pid="21" name="eSynDocItem">
    <vt:lpwstr>
    </vt:lpwstr>
  </property>
  <property fmtid="{D5CDD505-2E9C-101B-9397-08002B2CF9AE}" pid="22" name="eSynDocAcctContact">
    <vt:lpwstr>
    </vt:lpwstr>
  </property>
  <property fmtid="{D5CDD505-2E9C-101B-9397-08002B2CF9AE}" pid="23" name="eSynDocContactID">
    <vt:lpwstr>
    </vt:lpwstr>
  </property>
  <property fmtid="{D5CDD505-2E9C-101B-9397-08002B2CF9AE}" pid="24" name="eSynDocAccount">
    <vt:lpwstr>900000</vt:lpwstr>
  </property>
  <property fmtid="{D5CDD505-2E9C-101B-9397-08002B2CF9AE}" pid="25" name="eSynDocResource">
    <vt:lpwstr>
    </vt:lpwstr>
  </property>
  <property fmtid="{D5CDD505-2E9C-101B-9397-08002B2CF9AE}" pid="26" name="eSynDocProjectNr">
    <vt:lpwstr>
    </vt:lpwstr>
  </property>
  <property fmtid="{D5CDD505-2E9C-101B-9397-08002B2CF9AE}" pid="27" name="eSynDocSecurity">
    <vt:lpwstr>10</vt:lpwstr>
  </property>
  <property fmtid="{D5CDD505-2E9C-101B-9397-08002B2CF9AE}" pid="28" name="eSynDocAssortment">
    <vt:lpwstr>
    </vt:lpwstr>
  </property>
  <property fmtid="{D5CDD505-2E9C-101B-9397-08002B2CF9AE}" pid="29" name="eSynDocLanguageCode">
    <vt:lpwstr>
    </vt:lpwstr>
  </property>
  <property fmtid="{D5CDD505-2E9C-101B-9397-08002B2CF9AE}" pid="30" name="eSynDocDivisionDesc">
    <vt:lpwstr>
    </vt:lpwstr>
  </property>
  <property fmtid="{D5CDD505-2E9C-101B-9397-08002B2CF9AE}" pid="31" name="eSynDocDivision">
    <vt:lpwstr>
    </vt:lpwstr>
  </property>
  <property fmtid="{D5CDD505-2E9C-101B-9397-08002B2CF9AE}" pid="32" name="eSynDocParentDocument">
    <vt:lpwstr>
    </vt:lpwstr>
  </property>
  <property fmtid="{D5CDD505-2E9C-101B-9397-08002B2CF9AE}" pid="33" name="eSynDocSubCategory">
    <vt:lpwstr>
    </vt:lpwstr>
  </property>
  <property fmtid="{D5CDD505-2E9C-101B-9397-08002B2CF9AE}" pid="34" name="eSynDocCategoryID">
    <vt:lpwstr>
    </vt:lpwstr>
  </property>
  <property fmtid="{D5CDD505-2E9C-101B-9397-08002B2CF9AE}" pid="35" name="eSynDocGroupDesc">
    <vt:lpwstr>Documenten uit back-office</vt:lpwstr>
  </property>
  <property fmtid="{D5CDD505-2E9C-101B-9397-08002B2CF9AE}" pid="36" name="eSynDocGroupID">
    <vt:lpwstr>0</vt:lpwstr>
  </property>
  <property fmtid="{D5CDD505-2E9C-101B-9397-08002B2CF9AE}" pid="37" name="eSynDocHID">
    <vt:lpwstr>67847</vt:lpwstr>
  </property>
  <property fmtid="{D5CDD505-2E9C-101B-9397-08002B2CF9AE}" pid="38" name="eSynCleanUp07/24/2018 15:44:19">
    <vt:i4>1</vt:i4>
  </property>
  <property fmtid="{D5CDD505-2E9C-101B-9397-08002B2CF9AE}" pid="39" name="ContentTypeId">
    <vt:lpwstr>0x0101007EA48F44DC4FA74280D9B09FA1F19ACC</vt:lpwstr>
  </property>
</Properties>
</file>