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9" r:id="rId2"/>
  </p:sldIdLst>
  <p:sldSz cx="9144000" cy="5143500" type="screen16x9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167A"/>
    <a:srgbClr val="9999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07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046" y="5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18153E2-5A23-9C4B-ABFD-85C34EE68D2E}" type="datetime1">
              <a:rPr lang="nl-NL"/>
              <a:pPr>
                <a:defRPr/>
              </a:pPr>
              <a:t>14-4-2021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5A4000-AB18-BA45-8B08-03F3A0050F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0800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78DF84-B348-DA4D-9998-A76BB457FE31}" type="datetime1">
              <a:rPr lang="nl-NL"/>
              <a:pPr>
                <a:defRPr/>
              </a:pPr>
              <a:t>14-4-2021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9849F0-B82A-A442-AB4B-EDB93AD1F2D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026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0714E49-4662-5240-A87F-8FFEEA8D71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61A5538-FBAA-ED4F-B838-E1FFDA574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995081"/>
            <a:ext cx="5484282" cy="1108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7B6FF56-E482-FB4C-8DE4-16A40C8C20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50" y="2103439"/>
            <a:ext cx="5481332" cy="468311"/>
          </a:xfr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CB139574-2387-A149-BF89-1740A5E685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3903870"/>
            <a:ext cx="5481332" cy="373768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Naam: N. Achternaam</a:t>
            </a:r>
          </a:p>
          <a:p>
            <a:pPr lvl="0"/>
            <a:r>
              <a:rPr lang="nl-NL" dirty="0"/>
              <a:t>Datum: 00-00-0000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062BD3B6-FE14-5847-A939-752BCE3622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8"/>
          </a:xfrm>
          <a:prstGeom prst="rect">
            <a:avLst/>
          </a:prstGeom>
        </p:spPr>
      </p:pic>
      <p:sp>
        <p:nvSpPr>
          <p:cNvPr id="19" name="Tijdelijke aanduiding voor afbeelding 13">
            <a:extLst>
              <a:ext uri="{FF2B5EF4-FFF2-40B4-BE49-F238E27FC236}">
                <a16:creationId xmlns:a16="http://schemas.microsoft.com/office/drawing/2014/main" id="{D162CC0C-7EA6-3242-B7E2-BD1A0DE2BD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foto en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C11B77A1-2FC4-0045-B9FD-2F4FEE87C7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1727753-D472-D54D-89CA-B792B41E551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C6F32A4-0E3B-574E-910E-65CAF9BA4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294" y="995081"/>
            <a:ext cx="4068856" cy="1108357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2" name="Tijdelijke aanduiding voor inhoud 7">
            <a:extLst>
              <a:ext uri="{FF2B5EF4-FFF2-40B4-BE49-F238E27FC236}">
                <a16:creationId xmlns:a16="http://schemas.microsoft.com/office/drawing/2014/main" id="{12E6FC1D-61CE-E940-A9CA-2EAE39A628F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51388" y="2103438"/>
            <a:ext cx="3557296" cy="2413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5FA0FFB-3874-7E40-89B2-F972D5F73CD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4ACD6D51-22BA-1E44-92F0-52CBDC4FA85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627063"/>
            <a:ext cx="4572000" cy="3889376"/>
          </a:xfrm>
        </p:spPr>
        <p:txBody>
          <a:bodyPr/>
          <a:lstStyle/>
          <a:p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8FE686D-C0FF-3346-B6FF-27D31B96E4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13" name="Tijdelijke aanduiding voor afbeelding 13">
            <a:extLst>
              <a:ext uri="{FF2B5EF4-FFF2-40B4-BE49-F238E27FC236}">
                <a16:creationId xmlns:a16="http://schemas.microsoft.com/office/drawing/2014/main" id="{90F7CBA2-1DD4-5B45-97C4-7B97ABED07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333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 foto'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1727753-D472-D54D-89CA-B792B41E551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1" name="Tijdelijke aanduiding voor afbeelding 7"/>
          <p:cNvSpPr>
            <a:spLocks noGrp="1"/>
          </p:cNvSpPr>
          <p:nvPr>
            <p:ph type="pic" sz="quarter" idx="19"/>
          </p:nvPr>
        </p:nvSpPr>
        <p:spPr>
          <a:xfrm>
            <a:off x="323850" y="2103438"/>
            <a:ext cx="4063592" cy="2414562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Tijdelijke aanduiding voor afbeelding 7" descr="&#10;"/>
          <p:cNvSpPr>
            <a:spLocks noGrp="1"/>
          </p:cNvSpPr>
          <p:nvPr>
            <p:ph type="pic" sz="quarter" idx="20"/>
          </p:nvPr>
        </p:nvSpPr>
        <p:spPr>
          <a:xfrm>
            <a:off x="4756558" y="2103438"/>
            <a:ext cx="4063592" cy="2413000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DEA03D-7869-4E44-9871-7EE3AE55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5F53128-2F4F-2348-9AF0-C932200934E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588A6F7-D45D-3C4D-A5FB-FF9FCCD6F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8" name="Tijdelijke aanduiding voor afbeelding 13">
            <a:extLst>
              <a:ext uri="{FF2B5EF4-FFF2-40B4-BE49-F238E27FC236}">
                <a16:creationId xmlns:a16="http://schemas.microsoft.com/office/drawing/2014/main" id="{C88D02D7-17DD-364D-9C9F-917E443D11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3008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3F88F8-AF4B-2449-8658-FBA6E747A2CB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99D2A2-CE3F-814F-BA65-66B9B454F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E147936-145B-664D-879C-8943872BCE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7" name="Tijdelijke aanduiding voor afbeelding 13">
            <a:extLst>
              <a:ext uri="{FF2B5EF4-FFF2-40B4-BE49-F238E27FC236}">
                <a16:creationId xmlns:a16="http://schemas.microsoft.com/office/drawing/2014/main" id="{2CC42474-B9C7-C94C-AF30-292C4AE13A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-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A2DC969-CCE0-1249-932F-4A0237DF4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FE07EE8-1146-8749-AD65-78B0D67D4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49" y="995081"/>
            <a:ext cx="4632867" cy="1108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Bronvermelding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DE362A0E-BA61-6D43-94BF-9F1A6EF6A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49" y="2103439"/>
            <a:ext cx="4632867" cy="2413000"/>
          </a:xfrm>
        </p:spPr>
        <p:txBody>
          <a:bodyPr>
            <a:normAutofit/>
          </a:bodyPr>
          <a:lstStyle>
            <a:lvl1pPr marL="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1pPr>
            <a:lvl2pPr marL="216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2pPr>
            <a:lvl3pPr marL="432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3pPr>
            <a:lvl4pPr marL="648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4pPr>
            <a:lvl5pPr marL="864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BE66D92-CF07-4149-9870-C7D66812FE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8"/>
          </a:xfrm>
          <a:prstGeom prst="rect">
            <a:avLst/>
          </a:prstGeom>
        </p:spPr>
      </p:pic>
      <p:sp>
        <p:nvSpPr>
          <p:cNvPr id="8" name="Tijdelijke aanduiding voor afbeelding 13">
            <a:extLst>
              <a:ext uri="{FF2B5EF4-FFF2-40B4-BE49-F238E27FC236}">
                <a16:creationId xmlns:a16="http://schemas.microsoft.com/office/drawing/2014/main" id="{3160E74E-3F05-074C-8E4A-ACF14A9C7B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5629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-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A2DC969-CCE0-1249-932F-4A0237DF4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FE07EE8-1146-8749-AD65-78B0D67D4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49" y="995081"/>
            <a:ext cx="4632867" cy="1108357"/>
          </a:xfrm>
        </p:spPr>
        <p:txBody>
          <a:bodyPr/>
          <a:lstStyle>
            <a:lvl1pPr>
              <a:defRPr>
                <a:solidFill>
                  <a:srgbClr val="25167A"/>
                </a:solidFill>
              </a:defRPr>
            </a:lvl1pPr>
          </a:lstStyle>
          <a:p>
            <a:r>
              <a:rPr lang="nl-NL" dirty="0"/>
              <a:t>Bronvermelding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DE362A0E-BA61-6D43-94BF-9F1A6EF6A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49" y="2103439"/>
            <a:ext cx="4632867" cy="2413000"/>
          </a:xfrm>
        </p:spPr>
        <p:txBody>
          <a:bodyPr>
            <a:normAutofit/>
          </a:bodyPr>
          <a:lstStyle>
            <a:lvl1pPr marL="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rgbClr val="25167A"/>
                </a:solidFill>
              </a:defRPr>
            </a:lvl1pPr>
            <a:lvl2pPr marL="216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2pPr>
            <a:lvl3pPr marL="432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3pPr>
            <a:lvl4pPr marL="648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4pPr>
            <a:lvl5pPr marL="864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9238366-724C-8546-BCFD-1CA62BB194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8" name="Tijdelijke aanduiding voor afbeelding 13">
            <a:extLst>
              <a:ext uri="{FF2B5EF4-FFF2-40B4-BE49-F238E27FC236}">
                <a16:creationId xmlns:a16="http://schemas.microsoft.com/office/drawing/2014/main" id="{43B3C3B6-5587-A146-A20D-32B573CC85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040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52C3271-99C2-AA4C-8843-4DBD011890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61A5538-FBAA-ED4F-B838-E1FFDA574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995081"/>
            <a:ext cx="5484282" cy="1108357"/>
          </a:xfrm>
        </p:spPr>
        <p:txBody>
          <a:bodyPr/>
          <a:lstStyle>
            <a:lvl1pPr>
              <a:defRPr>
                <a:solidFill>
                  <a:srgbClr val="25167A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7B6FF56-E482-FB4C-8DE4-16A40C8C20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50" y="2103439"/>
            <a:ext cx="5481332" cy="468311"/>
          </a:xfr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rgbClr val="25167A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CB139574-2387-A149-BF89-1740A5E685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3903870"/>
            <a:ext cx="5481332" cy="305682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900">
                <a:solidFill>
                  <a:srgbClr val="25167A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Naam: N. Achternaam</a:t>
            </a:r>
          </a:p>
          <a:p>
            <a:pPr lvl="0"/>
            <a:r>
              <a:rPr lang="nl-NL" dirty="0"/>
              <a:t>Datum: 00-00-0000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C8F4B79-BD4E-2F4C-B044-962D1C582A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12" name="Tijdelijke aanduiding voor afbeelding 13">
            <a:extLst>
              <a:ext uri="{FF2B5EF4-FFF2-40B4-BE49-F238E27FC236}">
                <a16:creationId xmlns:a16="http://schemas.microsoft.com/office/drawing/2014/main" id="{6AA7243F-9419-6942-9F79-A31147055F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390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53865B02-C372-3B4F-99F4-DC48043FCE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640800"/>
            <a:ext cx="4572000" cy="38592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556CDDB-3142-4B4F-8725-BFCD85DD8BE2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39255"/>
            <a:ext cx="4572000" cy="3859200"/>
          </a:xfrm>
          <a:prstGeom prst="rect">
            <a:avLst/>
          </a:prstGeom>
          <a:solidFill>
            <a:srgbClr val="25167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25167A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61A5538-FBAA-ED4F-B838-E1FFDA574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2" y="995081"/>
            <a:ext cx="3997628" cy="1108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7B6FF56-E482-FB4C-8DE4-16A40C8C20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50" y="2103439"/>
            <a:ext cx="3997629" cy="468311"/>
          </a:xfr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A5FC0E7E-E23C-BC40-B810-FBCAC1962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3903870"/>
            <a:ext cx="3997629" cy="305682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Naam: N. Achternaam</a:t>
            </a:r>
          </a:p>
          <a:p>
            <a:pPr lvl="0"/>
            <a:r>
              <a:rPr lang="nl-NL" dirty="0"/>
              <a:t>Datum: 00-00-0000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6169777-1A93-AC41-BCCC-3B3AD71B9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15" name="Tijdelijke aanduiding voor afbeelding 13">
            <a:extLst>
              <a:ext uri="{FF2B5EF4-FFF2-40B4-BE49-F238E27FC236}">
                <a16:creationId xmlns:a16="http://schemas.microsoft.com/office/drawing/2014/main" id="{F30D1054-1FCF-A04B-ACA5-95BCF9CCCC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0271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-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9747375-E943-3F4A-A364-C2E9609ED9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el 3">
            <a:extLst>
              <a:ext uri="{FF2B5EF4-FFF2-40B4-BE49-F238E27FC236}">
                <a16:creationId xmlns:a16="http://schemas.microsoft.com/office/drawing/2014/main" id="{03602AD6-01FB-1649-AD9D-FA7C710B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995081"/>
            <a:ext cx="5484283" cy="1108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9F8AF7CA-6D0E-9549-8B9D-FE69F3BD31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49" y="2103439"/>
            <a:ext cx="5484283" cy="46831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9984AE3-7D21-634F-BB5D-ACD345F47C3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8D17EF6-3624-1E47-8EBA-9CFBC6388B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E12549B-A758-2F47-BDFF-31F8D9B10C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11" name="Tijdelijke aanduiding voor afbeelding 13">
            <a:extLst>
              <a:ext uri="{FF2B5EF4-FFF2-40B4-BE49-F238E27FC236}">
                <a16:creationId xmlns:a16="http://schemas.microsoft.com/office/drawing/2014/main" id="{181D4972-5E25-8F4D-A13D-4F9DD99B7A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9747375-E943-3F4A-A364-C2E9609ED9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el 3">
            <a:extLst>
              <a:ext uri="{FF2B5EF4-FFF2-40B4-BE49-F238E27FC236}">
                <a16:creationId xmlns:a16="http://schemas.microsoft.com/office/drawing/2014/main" id="{03602AD6-01FB-1649-AD9D-FA7C710B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995081"/>
            <a:ext cx="5484283" cy="1108357"/>
          </a:xfrm>
        </p:spPr>
        <p:txBody>
          <a:bodyPr/>
          <a:lstStyle>
            <a:lvl1pPr>
              <a:defRPr>
                <a:solidFill>
                  <a:srgbClr val="25167A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9F8AF7CA-6D0E-9549-8B9D-FE69F3BD31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49" y="2103439"/>
            <a:ext cx="5484283" cy="46831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rgbClr val="25167A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9984AE3-7D21-634F-BB5D-ACD345F47C3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8D17EF6-3624-1E47-8EBA-9CFBC6388B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6D39C4F-49EF-AD41-B4B5-4F6492E7BB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10" name="Tijdelijke aanduiding voor afbeelding 13">
            <a:extLst>
              <a:ext uri="{FF2B5EF4-FFF2-40B4-BE49-F238E27FC236}">
                <a16:creationId xmlns:a16="http://schemas.microsoft.com/office/drawing/2014/main" id="{9F18F6B8-85D2-7C4E-91B4-669A3A92F2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461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2F49DF6-EF89-9242-96AF-13E2B93C58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0D4A260E-A58B-9E41-A402-C97E88347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1"/>
            <a:ext cx="7984772" cy="1108357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5CC833F-AF5D-BE4A-BBF9-4A5C0DC4AC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3850" y="2103438"/>
            <a:ext cx="7978775" cy="2413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492356F-B0BD-C441-ACCC-2B36166F77B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6E3A49-4F16-3D48-BCBD-BE73340D12B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838CF-D7BB-FD4B-AA3B-F164D4A1D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11" name="Tijdelijke aanduiding voor afbeelding 13">
            <a:extLst>
              <a:ext uri="{FF2B5EF4-FFF2-40B4-BE49-F238E27FC236}">
                <a16:creationId xmlns:a16="http://schemas.microsoft.com/office/drawing/2014/main" id="{8B155A77-9972-F745-93CB-75D872DC3C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D4A260E-A58B-9E41-A402-C97E88347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1"/>
            <a:ext cx="8496300" cy="1108357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3BBFB1-6BF4-354F-BF3B-825E6A2DF94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5A2BDAB-AAC0-F642-B6E9-4CB0E962A79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4FA802C-F3CD-5D4D-B3F2-4A13C4F220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C75A9D6-2C46-B646-BDC2-89688A800F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8" name="Tijdelijke aanduiding voor afbeelding 13">
            <a:extLst>
              <a:ext uri="{FF2B5EF4-FFF2-40B4-BE49-F238E27FC236}">
                <a16:creationId xmlns:a16="http://schemas.microsoft.com/office/drawing/2014/main" id="{307DA5A1-79E6-BD4C-BEAD-F98EBB0D17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456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 kolommen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FFB0894-0333-5B42-BDFC-17A0DF0561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1727753-D472-D54D-89CA-B792B41E551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1D74C8B-8297-FA47-B027-9DC7D674B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1"/>
            <a:ext cx="7984772" cy="1108357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1C48642-667B-FA4F-88D6-7753205E7ED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6D8E25C-F890-3949-807A-7D2F4B353F1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850" y="2103438"/>
            <a:ext cx="4069730" cy="2413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tekst 10">
            <a:extLst>
              <a:ext uri="{FF2B5EF4-FFF2-40B4-BE49-F238E27FC236}">
                <a16:creationId xmlns:a16="http://schemas.microsoft.com/office/drawing/2014/main" id="{5BF6970D-BDB0-4143-B921-6712EDEF961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55995" y="2103438"/>
            <a:ext cx="3552627" cy="2413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406B399-95BD-4446-9220-3C9F8E514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12" name="Tijdelijke aanduiding voor afbeelding 13">
            <a:extLst>
              <a:ext uri="{FF2B5EF4-FFF2-40B4-BE49-F238E27FC236}">
                <a16:creationId xmlns:a16="http://schemas.microsoft.com/office/drawing/2014/main" id="{DBE52C8C-0DAF-9C42-BEBA-C271DCC176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 object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1727753-D472-D54D-89CA-B792B41E551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1D74C8B-8297-FA47-B027-9DC7D674B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1"/>
            <a:ext cx="7984772" cy="1108357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1C48642-667B-FA4F-88D6-7753205E7ED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AF53FE7A-E478-E746-9FA5-8780793E6A4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23850" y="2103438"/>
            <a:ext cx="4068763" cy="2413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8" name="Tijdelijke aanduiding voor inhoud 7">
            <a:extLst>
              <a:ext uri="{FF2B5EF4-FFF2-40B4-BE49-F238E27FC236}">
                <a16:creationId xmlns:a16="http://schemas.microsoft.com/office/drawing/2014/main" id="{62B91163-97E5-7C4E-8B1C-CB52D1A5383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751387" y="2103438"/>
            <a:ext cx="3557235" cy="2413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18B712C-1B44-144C-BD2A-D06C2A2910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9" name="Tijdelijke aanduiding voor afbeelding 13">
            <a:extLst>
              <a:ext uri="{FF2B5EF4-FFF2-40B4-BE49-F238E27FC236}">
                <a16:creationId xmlns:a16="http://schemas.microsoft.com/office/drawing/2014/main" id="{18460B60-193D-4F4D-98D9-997B0D5221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794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57922" y="4676319"/>
            <a:ext cx="391407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5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nl-NL" dirty="0"/>
              <a:t>Titel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31275" y="4676319"/>
            <a:ext cx="360101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49004725-3891-F142-B776-4F4F0619876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itel 10">
            <a:extLst>
              <a:ext uri="{FF2B5EF4-FFF2-40B4-BE49-F238E27FC236}">
                <a16:creationId xmlns:a16="http://schemas.microsoft.com/office/drawing/2014/main" id="{D300BD3F-6B8F-0E4D-9838-108DA9EB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1"/>
            <a:ext cx="8496300" cy="11083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0DBB5C1A-0EAA-1D4B-8889-5910D8891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2103438"/>
            <a:ext cx="8496300" cy="2413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74" r:id="rId3"/>
    <p:sldLayoutId id="2147483663" r:id="rId4"/>
    <p:sldLayoutId id="2147483676" r:id="rId5"/>
    <p:sldLayoutId id="2147483659" r:id="rId6"/>
    <p:sldLayoutId id="2147483670" r:id="rId7"/>
    <p:sldLayoutId id="2147483660" r:id="rId8"/>
    <p:sldLayoutId id="2147483671" r:id="rId9"/>
    <p:sldLayoutId id="2147483667" r:id="rId10"/>
    <p:sldLayoutId id="2147483668" r:id="rId11"/>
    <p:sldLayoutId id="2147483661" r:id="rId12"/>
    <p:sldLayoutId id="2147483673" r:id="rId13"/>
    <p:sldLayoutId id="2147483677" r:id="rId14"/>
  </p:sldLayoutIdLst>
  <p:hf hdr="0" dt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3400" b="1" i="0" kern="1200" cap="none">
          <a:solidFill>
            <a:srgbClr val="25167A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9pPr>
    </p:titleStyle>
    <p:bodyStyle>
      <a:lvl1pPr marL="216000" indent="-216000" algn="l" defTabSz="342900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rgbClr val="25167A"/>
        </a:buClr>
        <a:buSzPct val="140000"/>
        <a:buFont typeface="Arial" panose="020B0604020202020204" pitchFamily="34" charset="0"/>
        <a:buChar char="•"/>
        <a:defRPr sz="1200" kern="1200" baseline="0">
          <a:solidFill>
            <a:srgbClr val="25167A"/>
          </a:solidFill>
          <a:latin typeface="Arial"/>
          <a:ea typeface="ＭＳ Ｐゴシック" charset="-128"/>
          <a:cs typeface="Arial"/>
        </a:defRPr>
      </a:lvl1pPr>
      <a:lvl2pPr marL="432000" indent="-216000" algn="l" defTabSz="342900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rgbClr val="25167A"/>
        </a:buClr>
        <a:buSzPct val="140000"/>
        <a:buFont typeface="Arial" panose="020B0604020202020204" pitchFamily="34" charset="0"/>
        <a:buChar char="•"/>
        <a:defRPr sz="1200" kern="1200">
          <a:solidFill>
            <a:srgbClr val="25167A"/>
          </a:solidFill>
          <a:latin typeface="Arial"/>
          <a:ea typeface="ＭＳ Ｐゴシック" charset="-128"/>
          <a:cs typeface="Arial"/>
        </a:defRPr>
      </a:lvl2pPr>
      <a:lvl3pPr marL="648000" indent="-216000" algn="l" defTabSz="342900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rgbClr val="25167A"/>
        </a:buClr>
        <a:buSzPct val="140000"/>
        <a:buFont typeface="Arial" panose="020B0604020202020204" pitchFamily="34" charset="0"/>
        <a:buChar char="•"/>
        <a:defRPr sz="1200" kern="1200">
          <a:solidFill>
            <a:srgbClr val="25167A"/>
          </a:solidFill>
          <a:latin typeface="Arial"/>
          <a:ea typeface="ＭＳ Ｐゴシック" charset="-128"/>
          <a:cs typeface="Arial"/>
        </a:defRPr>
      </a:lvl3pPr>
      <a:lvl4pPr marL="864000" indent="-216000" algn="l" defTabSz="342900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rgbClr val="25167A"/>
        </a:buClr>
        <a:buSzPct val="140000"/>
        <a:buFont typeface="Arial" panose="020B0604020202020204" pitchFamily="34" charset="0"/>
        <a:buChar char="•"/>
        <a:defRPr sz="1200" kern="1200">
          <a:solidFill>
            <a:srgbClr val="25167A"/>
          </a:solidFill>
          <a:latin typeface="Arial"/>
          <a:ea typeface="ＭＳ Ｐゴシック" charset="-128"/>
          <a:cs typeface="Arial"/>
        </a:defRPr>
      </a:lvl4pPr>
      <a:lvl5pPr marL="1080000" indent="-216000" algn="l" defTabSz="342900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rgbClr val="25167A"/>
        </a:buClr>
        <a:buSzPct val="140000"/>
        <a:buFont typeface="Arial" panose="020B0604020202020204" pitchFamily="34" charset="0"/>
        <a:buChar char="•"/>
        <a:defRPr sz="1200" kern="1200">
          <a:solidFill>
            <a:srgbClr val="25167A"/>
          </a:solidFill>
          <a:latin typeface="Arial"/>
          <a:ea typeface="ＭＳ Ｐゴシック" charset="-128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04" userDrawn="1">
          <p15:clr>
            <a:srgbClr val="F26B43"/>
          </p15:clr>
        </p15:guide>
        <p15:guide id="4" pos="5556" userDrawn="1">
          <p15:clr>
            <a:srgbClr val="F26B43"/>
          </p15:clr>
        </p15:guide>
        <p15:guide id="5" orient="horz" pos="395" userDrawn="1">
          <p15:clr>
            <a:srgbClr val="F26B43"/>
          </p15:clr>
        </p15:guide>
        <p15:guide id="6" orient="horz" pos="2845" userDrawn="1">
          <p15:clr>
            <a:srgbClr val="F26B43"/>
          </p15:clr>
        </p15:guide>
        <p15:guide id="7" orient="horz" pos="690" userDrawn="1">
          <p15:clr>
            <a:srgbClr val="F26B43"/>
          </p15:clr>
        </p15:guide>
        <p15:guide id="8" orient="horz" pos="1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8AB8F6D-888F-4D89-A225-3BF311695F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Sociale identiteitsvraagstukken in coronatijd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55DA8EC-01B6-4AB3-8366-68D2A80C44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3F88F8-AF4B-2449-8658-FBA6E747A2CB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722D2C2-0D6E-47DD-A5A5-3CA0BA09EDDD}"/>
              </a:ext>
            </a:extLst>
          </p:cNvPr>
          <p:cNvSpPr txBox="1">
            <a:spLocks/>
          </p:cNvSpPr>
          <p:nvPr/>
        </p:nvSpPr>
        <p:spPr>
          <a:xfrm>
            <a:off x="251278" y="1018311"/>
            <a:ext cx="7984772" cy="11083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3400" b="1" i="0" kern="1200" cap="none">
                <a:solidFill>
                  <a:srgbClr val="25167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5167A"/>
                </a:solidFill>
                <a:latin typeface="Arial" charset="0"/>
                <a:ea typeface="ＭＳ Ｐゴシック" charset="-128"/>
              </a:defRPr>
            </a:lvl2pPr>
            <a:lvl3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5167A"/>
                </a:solidFill>
                <a:latin typeface="Arial" charset="0"/>
                <a:ea typeface="ＭＳ Ｐゴシック" charset="-128"/>
              </a:defRPr>
            </a:lvl3pPr>
            <a:lvl4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5167A"/>
                </a:solidFill>
                <a:latin typeface="Arial" charset="0"/>
                <a:ea typeface="ＭＳ Ｐゴシック" charset="-128"/>
              </a:defRPr>
            </a:lvl4pPr>
            <a:lvl5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5167A"/>
                </a:solidFill>
                <a:latin typeface="Arial" charset="0"/>
                <a:ea typeface="ＭＳ Ｐゴシック" charset="-128"/>
              </a:defRPr>
            </a:lvl5pPr>
            <a:lvl6pPr marL="3429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5167A"/>
                </a:solidFill>
                <a:latin typeface="Arial" charset="0"/>
                <a:ea typeface="ＭＳ Ｐゴシック" charset="-128"/>
              </a:defRPr>
            </a:lvl6pPr>
            <a:lvl7pPr marL="6858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5167A"/>
                </a:solidFill>
                <a:latin typeface="Arial" charset="0"/>
                <a:ea typeface="ＭＳ Ｐゴシック" charset="-128"/>
              </a:defRPr>
            </a:lvl7pPr>
            <a:lvl8pPr marL="10287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5167A"/>
                </a:solidFill>
                <a:latin typeface="Arial" charset="0"/>
                <a:ea typeface="ＭＳ Ｐゴシック" charset="-128"/>
              </a:defRPr>
            </a:lvl8pPr>
            <a:lvl9pPr marL="13716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5167A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nl-NL" dirty="0"/>
              <a:t>EDURAD Community of </a:t>
            </a:r>
            <a:r>
              <a:rPr lang="nl-NL" dirty="0" err="1"/>
              <a:t>Practice</a:t>
            </a:r>
            <a:br>
              <a:rPr lang="nl-NL" dirty="0"/>
            </a:br>
            <a:r>
              <a:rPr lang="nl-NL" dirty="0"/>
              <a:t>Praktijkgemeenschap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737EDFC-FFAD-4FAE-B00A-FBAB0837E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036" y="2202749"/>
            <a:ext cx="2585130" cy="2374258"/>
          </a:xfrm>
          <a:prstGeom prst="rect">
            <a:avLst/>
          </a:prstGeom>
        </p:spPr>
      </p:pic>
      <p:pic>
        <p:nvPicPr>
          <p:cNvPr id="8" name="Picture 2" descr="EDURAD Logo">
            <a:extLst>
              <a:ext uri="{FF2B5EF4-FFF2-40B4-BE49-F238E27FC236}">
                <a16:creationId xmlns:a16="http://schemas.microsoft.com/office/drawing/2014/main" id="{A60E1342-C1C4-4D25-BCB3-6C72D83AD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65086" cy="91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rije Universiteit Amsterdam">
            <a:extLst>
              <a:ext uri="{FF2B5EF4-FFF2-40B4-BE49-F238E27FC236}">
                <a16:creationId xmlns:a16="http://schemas.microsoft.com/office/drawing/2014/main" id="{07256645-B9A4-4726-B0CE-9544B9840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829" y="7296"/>
            <a:ext cx="1952171" cy="8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090622"/>
      </p:ext>
    </p:extLst>
  </p:cSld>
  <p:clrMapOvr>
    <a:masterClrMapping/>
  </p:clrMapOvr>
</p:sld>
</file>

<file path=ppt/theme/theme1.xml><?xml version="1.0" encoding="utf-8"?>
<a:theme xmlns:a="http://schemas.openxmlformats.org/drawingml/2006/main" name="SJABLOON Corporate Algemeen ppt - nieuwe huisstijl - titel + volg">
  <a:themeElements>
    <a:clrScheme name="HvA">
      <a:dk1>
        <a:srgbClr val="000000"/>
      </a:dk1>
      <a:lt1>
        <a:srgbClr val="FFFFFF"/>
      </a:lt1>
      <a:dk2>
        <a:srgbClr val="241679"/>
      </a:dk2>
      <a:lt2>
        <a:srgbClr val="F5F5F5"/>
      </a:lt2>
      <a:accent1>
        <a:srgbClr val="241679"/>
      </a:accent1>
      <a:accent2>
        <a:srgbClr val="DAD6E7"/>
      </a:accent2>
      <a:accent3>
        <a:srgbClr val="E6E3EE"/>
      </a:accent3>
      <a:accent4>
        <a:srgbClr val="898989"/>
      </a:accent4>
      <a:accent5>
        <a:srgbClr val="CCCCCC"/>
      </a:accent5>
      <a:accent6>
        <a:srgbClr val="EBEBEB"/>
      </a:accent6>
      <a:hlink>
        <a:srgbClr val="000000"/>
      </a:hlink>
      <a:folHlink>
        <a:srgbClr val="0000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jabloon-corporate-algemeen-ppt-breed" id="{EBF1296F-3072-43FC-9568-6A30F1403BE2}" vid="{37B5CA8C-BDEB-454C-A93A-1513A3181611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sjabloon-corporate-algemeen-ppt-breed</Template>
  <TotalTime>929</TotalTime>
  <Words>11</Words>
  <Application>Microsoft Office PowerPoint</Application>
  <PresentationFormat>Diavoorstelling (16:9)</PresentationFormat>
  <Paragraphs>3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Arial</vt:lpstr>
      <vt:lpstr>Calibri</vt:lpstr>
      <vt:lpstr>SJABLOON Corporate Algemeen ppt - nieuwe huisstijl - titel + volg</vt:lpstr>
      <vt:lpstr>PowerPoint-presentatie</vt:lpstr>
    </vt:vector>
  </TitlesOfParts>
  <Company>Hogeschool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Voorbeeld powerpoint</dc:title>
  <dc:creator>Anita Bode</dc:creator>
  <cp:keywords>Presentatie corporate algemeen breed</cp:keywords>
  <cp:lastModifiedBy>Niko de Groot</cp:lastModifiedBy>
  <cp:revision>61</cp:revision>
  <dcterms:created xsi:type="dcterms:W3CDTF">2018-09-27T14:25:52Z</dcterms:created>
  <dcterms:modified xsi:type="dcterms:W3CDTF">2021-04-14T19:23:41Z</dcterms:modified>
  <cp:category/>
</cp:coreProperties>
</file>