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281"/>
    <a:srgbClr val="AE2573"/>
    <a:srgbClr val="001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095" autoAdjust="0"/>
  </p:normalViewPr>
  <p:slideViewPr>
    <p:cSldViewPr snapToGrid="0">
      <p:cViewPr varScale="1">
        <p:scale>
          <a:sx n="55" d="100"/>
          <a:sy n="55" d="100"/>
        </p:scale>
        <p:origin x="75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FF7C7ED-E539-400B-8455-221828F17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22BFE2-15B8-40D6-896C-314391E695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8F506-C52E-464B-8807-AF960F8F2DFE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838FE7-FEEB-49A3-A681-7E2C29B438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AE6188-0799-44B5-972B-991C21B427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27CBE-F4C6-4CA7-93E6-0A32493385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666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70663-A906-4D74-9B6E-A9A7B05BC9DA}" type="datetimeFigureOut">
              <a:rPr lang="nl-NL" smtClean="0"/>
              <a:t>16-2-2021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EAEF1-2B8E-4F56-8B14-079CB3185E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pagina Voor welz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0CF820F6-6F0B-4F85-BA33-BEB2B9F45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21203"/>
          <a:stretch/>
        </p:blipFill>
        <p:spPr>
          <a:xfrm>
            <a:off x="277488" y="4644266"/>
            <a:ext cx="3174777" cy="166308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52E1605-388B-464F-9E75-34CD57CC4920}"/>
              </a:ext>
            </a:extLst>
          </p:cNvPr>
          <p:cNvSpPr/>
          <p:nvPr userDrawn="1"/>
        </p:nvSpPr>
        <p:spPr>
          <a:xfrm>
            <a:off x="10284296" y="0"/>
            <a:ext cx="19074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F9E59BD-09DD-409E-926A-0186556CDBB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65246" y="0"/>
            <a:ext cx="0" cy="68580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A5FAE71-9A56-48ED-99C7-32E12798E28D}"/>
              </a:ext>
            </a:extLst>
          </p:cNvPr>
          <p:cNvSpPr/>
          <p:nvPr userDrawn="1"/>
        </p:nvSpPr>
        <p:spPr>
          <a:xfrm>
            <a:off x="8591550" y="1196752"/>
            <a:ext cx="3575634" cy="248690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dia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9AB222B-C44A-436F-A9DF-848641089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8" y="1777423"/>
            <a:ext cx="7994906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1F72D84-5ED5-43E3-B4EC-D6532B791FA0}"/>
              </a:ext>
            </a:extLst>
          </p:cNvPr>
          <p:cNvSpPr txBox="1">
            <a:spLocks/>
          </p:cNvSpPr>
          <p:nvPr userDrawn="1"/>
        </p:nvSpPr>
        <p:spPr>
          <a:xfrm>
            <a:off x="7786260" y="6113751"/>
            <a:ext cx="2331709" cy="85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1400" b="0" dirty="0">
                <a:solidFill>
                  <a:schemeClr val="accent1"/>
                </a:solidFill>
              </a:rPr>
              <a:t>Ondersteund door Xtra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CE79DA5-E7D1-4766-B586-44E93D309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0" y="1548000"/>
            <a:ext cx="2967802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4.79167E-6 0.3331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  <p:bldP spid="14" grpId="0"/>
      <p:bldP spid="14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tandaard Voor welz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A1E42C8-A027-423F-BCF0-A276FBAFD4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780" y="347449"/>
            <a:ext cx="9618649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Slide titel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6647DA2-9E35-4D52-AA7C-FD273F518B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780" y="2245179"/>
            <a:ext cx="8201025" cy="3706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DAADA3B-7FB2-47CB-A8D6-C4A65ED8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19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zelf invoegen tekst/beeld Voor welz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608D9D94-09DE-455C-A854-65247FFB24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780" y="347449"/>
            <a:ext cx="9618649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Slide titel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A28F8A8-E109-4FD0-AD1E-DC4DBB932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42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Voor welz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0938EF-BA26-43F7-95B8-C7190C6A9D7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8013" y="2044700"/>
            <a:ext cx="5157787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Voorbeeld tekst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48796E7A-2E8C-4639-A89F-0A5CB6241DE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2044700"/>
            <a:ext cx="5157787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Voorbeeld tekst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A5F1C5-EAA1-4F07-9801-C4800F3C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780" y="347449"/>
            <a:ext cx="9618649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Slide titel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6D30250-43FD-409C-99CA-69FDC2668B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62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Voor welz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D4A3F65-69A7-49B8-99DF-FE121FED656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1674000"/>
            <a:ext cx="5270400" cy="461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z="1400" dirty="0"/>
              <a:t>Afbeelding toevoegen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7A88A6-C7F8-4905-8673-AB4C2BD7D7E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4780" y="2049462"/>
            <a:ext cx="4147245" cy="381158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Voorbeeld tekst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DF1BBC4-3556-40CB-ADB6-BA83D64AD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780" y="347449"/>
            <a:ext cx="4147245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Slide titel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EF615D6-6439-41E3-9D7E-CB0D23BFA9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33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leeg Voor welz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100C812-A3D0-47EB-8E58-1DA387B2CEA7}"/>
              </a:ext>
            </a:extLst>
          </p:cNvPr>
          <p:cNvSpPr/>
          <p:nvPr userDrawn="1"/>
        </p:nvSpPr>
        <p:spPr>
          <a:xfrm>
            <a:off x="-1" y="6768752"/>
            <a:ext cx="12204000" cy="892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16D65197-4C1C-4D48-9B83-8DFA52620CF5}"/>
              </a:ext>
            </a:extLst>
          </p:cNvPr>
          <p:cNvGrpSpPr/>
          <p:nvPr userDrawn="1"/>
        </p:nvGrpSpPr>
        <p:grpSpPr>
          <a:xfrm>
            <a:off x="11336573" y="4960599"/>
            <a:ext cx="729090" cy="1810207"/>
            <a:chOff x="11336573" y="4960599"/>
            <a:chExt cx="729090" cy="1810207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FB542B30-E35A-46D8-8EB0-143B001CBC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79" t="21203" r="1400" b="22109"/>
            <a:stretch/>
          </p:blipFill>
          <p:spPr>
            <a:xfrm rot="16200000">
              <a:off x="10778870" y="5518303"/>
              <a:ext cx="1810206" cy="694800"/>
            </a:xfrm>
            <a:prstGeom prst="rect">
              <a:avLst/>
            </a:prstGeom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B76DA3D-53DD-490A-BEA6-2184F3115C50}"/>
                </a:ext>
              </a:extLst>
            </p:cNvPr>
            <p:cNvSpPr/>
            <p:nvPr/>
          </p:nvSpPr>
          <p:spPr>
            <a:xfrm rot="5400000" flipV="1">
              <a:off x="10869051" y="5553281"/>
              <a:ext cx="1789294" cy="603930"/>
            </a:xfrm>
            <a:prstGeom prst="rect">
              <a:avLst/>
            </a:prstGeom>
            <a:solidFill>
              <a:sysClr val="window" lastClr="FFFFFF">
                <a:alpha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13CC30A-14AD-4CDF-8119-12F619E1E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06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r Voor welzij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52E1605-388B-464F-9E75-34CD57CC4920}"/>
              </a:ext>
            </a:extLst>
          </p:cNvPr>
          <p:cNvSpPr/>
          <p:nvPr userDrawn="1"/>
        </p:nvSpPr>
        <p:spPr>
          <a:xfrm>
            <a:off x="10284296" y="0"/>
            <a:ext cx="19074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F9E59BD-09DD-409E-926A-0186556CDBB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65246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A5FAE71-9A56-48ED-99C7-32E12798E28D}"/>
              </a:ext>
            </a:extLst>
          </p:cNvPr>
          <p:cNvSpPr/>
          <p:nvPr userDrawn="1"/>
        </p:nvSpPr>
        <p:spPr>
          <a:xfrm>
            <a:off x="0" y="1196752"/>
            <a:ext cx="12167184" cy="2486906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prstClr val="white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0C50660-C62F-4FEF-9368-1B7CD4D9FADA}"/>
              </a:ext>
            </a:extLst>
          </p:cNvPr>
          <p:cNvSpPr txBox="1">
            <a:spLocks/>
          </p:cNvSpPr>
          <p:nvPr userDrawn="1"/>
        </p:nvSpPr>
        <p:spPr>
          <a:xfrm>
            <a:off x="7786260" y="6113751"/>
            <a:ext cx="2331709" cy="85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1400" b="0" dirty="0">
                <a:solidFill>
                  <a:schemeClr val="tx1"/>
                </a:solidFill>
              </a:rPr>
              <a:t>Ondersteund door Xtra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C874F55-1D3F-4EDF-AE05-D7F6BF768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0" y="1548000"/>
            <a:ext cx="2967802" cy="1872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222E247-1C19-40BC-B323-945C55768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21203"/>
          <a:stretch/>
        </p:blipFill>
        <p:spPr>
          <a:xfrm>
            <a:off x="163358" y="1718607"/>
            <a:ext cx="3174777" cy="16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9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4.79167E-6 0.3331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  <p:bldP spid="13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2CBF5EB-3C7F-4935-810E-8508F18E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24" y="347449"/>
            <a:ext cx="9618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Slide titel</a:t>
            </a: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25CDB16B-F11F-4E43-81AD-27F0B92AAE44}"/>
              </a:ext>
            </a:extLst>
          </p:cNvPr>
          <p:cNvGrpSpPr/>
          <p:nvPr userDrawn="1"/>
        </p:nvGrpSpPr>
        <p:grpSpPr>
          <a:xfrm>
            <a:off x="11336573" y="4960599"/>
            <a:ext cx="729090" cy="1810207"/>
            <a:chOff x="11336573" y="4960599"/>
            <a:chExt cx="729090" cy="1810207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E9E8059D-B9B5-42C2-B476-D1B5341279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79" t="21203" r="1400" b="22109"/>
            <a:stretch/>
          </p:blipFill>
          <p:spPr>
            <a:xfrm rot="16200000">
              <a:off x="10778870" y="5518303"/>
              <a:ext cx="1810206" cy="694800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8C513CC8-65A6-41EE-B08F-289348FF555E}"/>
                </a:ext>
              </a:extLst>
            </p:cNvPr>
            <p:cNvSpPr/>
            <p:nvPr/>
          </p:nvSpPr>
          <p:spPr>
            <a:xfrm rot="5400000" flipV="1">
              <a:off x="10869051" y="5553281"/>
              <a:ext cx="1789294" cy="603930"/>
            </a:xfrm>
            <a:prstGeom prst="rect">
              <a:avLst/>
            </a:prstGeom>
            <a:solidFill>
              <a:sysClr val="window" lastClr="FFFFFF">
                <a:alpha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CFD2975-6A90-4575-AEE8-25DADD652137}"/>
              </a:ext>
            </a:extLst>
          </p:cNvPr>
          <p:cNvCxnSpPr>
            <a:cxnSpLocks/>
          </p:cNvCxnSpPr>
          <p:nvPr userDrawn="1"/>
        </p:nvCxnSpPr>
        <p:spPr>
          <a:xfrm flipV="1">
            <a:off x="491964" y="587285"/>
            <a:ext cx="0" cy="79200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E17B8072-EE98-4196-A65E-266650E9A3AD}"/>
              </a:ext>
            </a:extLst>
          </p:cNvPr>
          <p:cNvSpPr/>
          <p:nvPr userDrawn="1"/>
        </p:nvSpPr>
        <p:spPr>
          <a:xfrm>
            <a:off x="-1" y="6768752"/>
            <a:ext cx="12204000" cy="892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06979384-7FB2-48AF-BAC3-0D86F9B97E4D}"/>
              </a:ext>
            </a:extLst>
          </p:cNvPr>
          <p:cNvGrpSpPr/>
          <p:nvPr userDrawn="1"/>
        </p:nvGrpSpPr>
        <p:grpSpPr>
          <a:xfrm>
            <a:off x="10404000" y="86782"/>
            <a:ext cx="1757853" cy="1400206"/>
            <a:chOff x="10404000" y="86782"/>
            <a:chExt cx="1757853" cy="1400206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BAAEF598-1F88-4B1B-BAF6-4E6744A488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4000" y="154800"/>
              <a:ext cx="1757853" cy="1108800"/>
            </a:xfrm>
            <a:prstGeom prst="rect">
              <a:avLst/>
            </a:prstGeom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98D1D2C-DAFF-48DF-A2AA-D85BDB24D6D5}"/>
                </a:ext>
              </a:extLst>
            </p:cNvPr>
            <p:cNvSpPr/>
            <p:nvPr userDrawn="1"/>
          </p:nvSpPr>
          <p:spPr>
            <a:xfrm rot="5400000" flipV="1">
              <a:off x="10583834" y="-30754"/>
              <a:ext cx="1400206" cy="1635277"/>
            </a:xfrm>
            <a:prstGeom prst="rect">
              <a:avLst/>
            </a:prstGeom>
            <a:solidFill>
              <a:schemeClr val="lt1">
                <a:alpha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E7A2B0-CDB8-4F1F-AF61-E9A0E40DB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47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64" r:id="rId4"/>
    <p:sldLayoutId id="2147483657" r:id="rId5"/>
    <p:sldLayoutId id="2147483663" r:id="rId6"/>
    <p:sldLayoutId id="214748366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8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E257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8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E257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8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18096-2A13-41DC-9D44-EEA62101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Kinderwerk Voor </a:t>
            </a:r>
            <a:r>
              <a:rPr lang="nl-NL"/>
              <a:t>Welzijn Loosduinen Den Haag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442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C3FAC13-22D0-4725-9A8F-6FCD352FA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6" r="1417"/>
          <a:stretch/>
        </p:blipFill>
        <p:spPr>
          <a:xfrm>
            <a:off x="5183188" y="1674000"/>
            <a:ext cx="5270400" cy="461520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21737E-1D5F-4491-8F56-C3A34AE0F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780" y="2049462"/>
            <a:ext cx="4147245" cy="3811588"/>
          </a:xfrm>
        </p:spPr>
        <p:txBody>
          <a:bodyPr>
            <a:normAutofit/>
          </a:bodyPr>
          <a:lstStyle/>
          <a:p>
            <a:r>
              <a:rPr lang="nl-NL" sz="2000"/>
              <a:t>Een preventieve aanpak met het doel om normafwijkend gedrag bij kinderen vroegtijdig te signaleren en hiermee jeugdoverlast te voorkomen</a:t>
            </a:r>
          </a:p>
          <a:p>
            <a:r>
              <a:rPr lang="nl-NL" sz="2000"/>
              <a:t>De 3 pijlers:</a:t>
            </a:r>
          </a:p>
          <a:p>
            <a:r>
              <a:rPr lang="nl-NL" sz="2000"/>
              <a:t>Blijf aan de voorkant van het probleem</a:t>
            </a:r>
          </a:p>
          <a:p>
            <a:r>
              <a:rPr lang="nl-NL" sz="2000"/>
              <a:t>Zorg voor een goede informatie voorziening</a:t>
            </a:r>
          </a:p>
          <a:p>
            <a:r>
              <a:rPr lang="nl-NL" sz="2000"/>
              <a:t>Bied een alternatief</a:t>
            </a:r>
          </a:p>
          <a:p>
            <a:endParaRPr lang="nl-NL" sz="20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0D6275-044B-44CF-9B35-B42BA94E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80" y="347449"/>
            <a:ext cx="4147245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Samenwerking Politie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223DDD-C3CC-4951-B0FF-07F8218067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3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afbeeldingen\IMG_9386.JPG">
            <a:extLst>
              <a:ext uri="{FF2B5EF4-FFF2-40B4-BE49-F238E27FC236}">
                <a16:creationId xmlns:a16="http://schemas.microsoft.com/office/drawing/2014/main" id="{35E7D5E1-B8C2-4A13-A34B-28B5DFD15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r="5108" b="-2"/>
          <a:stretch/>
        </p:blipFill>
        <p:spPr bwMode="auto">
          <a:xfrm>
            <a:off x="5183188" y="1674000"/>
            <a:ext cx="5270400" cy="4615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06508-A323-4391-8096-ABD2E464E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780" y="2049462"/>
            <a:ext cx="4147245" cy="3811588"/>
          </a:xfrm>
        </p:spPr>
        <p:txBody>
          <a:bodyPr>
            <a:normAutofit/>
          </a:bodyPr>
          <a:lstStyle/>
          <a:p>
            <a:r>
              <a:rPr lang="nl-NL" dirty="0"/>
              <a:t>Kinderen een stem geven</a:t>
            </a:r>
          </a:p>
          <a:p>
            <a:r>
              <a:rPr lang="nl-NL" dirty="0"/>
              <a:t>Betrek ze in zaken waar zij ook belang bij hebben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79F91F-81B5-4F1F-81AF-629341A6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79" y="347449"/>
            <a:ext cx="6806961" cy="1325563"/>
          </a:xfrm>
        </p:spPr>
        <p:txBody>
          <a:bodyPr anchor="ctr">
            <a:normAutofit/>
          </a:bodyPr>
          <a:lstStyle/>
          <a:p>
            <a:r>
              <a:rPr lang="nl-NL" sz="2500" dirty="0"/>
              <a:t>Samenwerking Wijkberaad </a:t>
            </a:r>
            <a:br>
              <a:rPr lang="nl-NL" sz="2500" dirty="0"/>
            </a:br>
            <a:r>
              <a:rPr lang="nl-NL" sz="2500" dirty="0"/>
              <a:t>(Participatie &amp; Burgerschap bij kinderen)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4902E15-31DA-4CBB-B800-422440DE02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18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0558262-1B2A-48F5-812B-B6E272434F37}"/>
              </a:ext>
            </a:extLst>
          </p:cNvPr>
          <p:cNvSpPr txBox="1"/>
          <p:nvPr/>
        </p:nvSpPr>
        <p:spPr>
          <a:xfrm>
            <a:off x="4724400" y="1900518"/>
            <a:ext cx="391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Shailesh Ramnath</a:t>
            </a:r>
          </a:p>
          <a:p>
            <a:r>
              <a:rPr lang="nl-NL" dirty="0">
                <a:solidFill>
                  <a:schemeClr val="accent2"/>
                </a:solidFill>
                <a:hlinkClick r:id="rId2"/>
              </a:rPr>
              <a:t>s.ramnath@voorwelzijn.nl</a:t>
            </a:r>
            <a:endParaRPr lang="nl-NL" dirty="0">
              <a:solidFill>
                <a:schemeClr val="accent2"/>
              </a:solidFill>
            </a:endParaRPr>
          </a:p>
          <a:p>
            <a:r>
              <a:rPr lang="nl-NL" dirty="0">
                <a:solidFill>
                  <a:schemeClr val="accent2"/>
                </a:solidFill>
              </a:rPr>
              <a:t>06-81688750</a:t>
            </a:r>
          </a:p>
        </p:txBody>
      </p:sp>
    </p:spTree>
    <p:extLst>
      <p:ext uri="{BB962C8B-B14F-4D97-AF65-F5344CB8AC3E}">
        <p14:creationId xmlns:p14="http://schemas.microsoft.com/office/powerpoint/2010/main" val="4256730912"/>
      </p:ext>
    </p:extLst>
  </p:cSld>
  <p:clrMapOvr>
    <a:masterClrMapping/>
  </p:clrMapOvr>
</p:sld>
</file>

<file path=ppt/theme/theme1.xml><?xml version="1.0" encoding="utf-8"?>
<a:theme xmlns:a="http://schemas.openxmlformats.org/drawingml/2006/main" name="Voor welzijn thema">
  <a:themeElements>
    <a:clrScheme name="Voor welzijn">
      <a:dk1>
        <a:srgbClr val="003C64"/>
      </a:dk1>
      <a:lt1>
        <a:sysClr val="window" lastClr="FFFFFF"/>
      </a:lt1>
      <a:dk2>
        <a:srgbClr val="006EB7"/>
      </a:dk2>
      <a:lt2>
        <a:srgbClr val="E7E6E6"/>
      </a:lt2>
      <a:accent1>
        <a:srgbClr val="833177"/>
      </a:accent1>
      <a:accent2>
        <a:srgbClr val="833177"/>
      </a:accent2>
      <a:accent3>
        <a:srgbClr val="A5A5A5"/>
      </a:accent3>
      <a:accent4>
        <a:srgbClr val="FFFFFF"/>
      </a:accent4>
      <a:accent5>
        <a:srgbClr val="006EB7"/>
      </a:accent5>
      <a:accent6>
        <a:srgbClr val="D0CECE"/>
      </a:accent6>
      <a:hlink>
        <a:srgbClr val="003C64"/>
      </a:hlink>
      <a:folHlink>
        <a:srgbClr val="833177"/>
      </a:folHlink>
    </a:clrScheme>
    <a:fontScheme name="SSGD kwaliteits- en jaarvers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or welzijn - PPT presentatie" id="{796FF6D6-E2D0-4558-A9DE-0CEA9A46D8ED}" vid="{24480BC6-80B3-4C84-8B2F-1BD020D779F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Voor welzijn - PPT presentatie - met voettekst</Template>
  <TotalTime>11</TotalTime>
  <Words>81</Words>
  <Application>Microsoft Office PowerPoint</Application>
  <PresentationFormat>Breedbeeld</PresentationFormat>
  <Paragraphs>13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Voor welzijn thema</vt:lpstr>
      <vt:lpstr>Kinderwerk Voor Welzijn Loosduinen Den Haag</vt:lpstr>
      <vt:lpstr>Samenwerking Politie </vt:lpstr>
      <vt:lpstr>Samenwerking Wijkberaad  (Participatie &amp; Burgerschap bij kinderen)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Kinderwerk Voor Welzijn</dc:title>
  <dc:creator>Shailesh Ramnath</dc:creator>
  <cp:lastModifiedBy>Niko de Groot</cp:lastModifiedBy>
  <cp:revision>4</cp:revision>
  <dcterms:created xsi:type="dcterms:W3CDTF">2021-02-15T11:53:18Z</dcterms:created>
  <dcterms:modified xsi:type="dcterms:W3CDTF">2021-02-16T11:00:02Z</dcterms:modified>
</cp:coreProperties>
</file>