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1" r:id="rId9"/>
    <p:sldId id="262"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3345D4-28E6-49CB-91BE-4E49976B954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BB7BF30-49BA-4D7F-BC8C-126FDADF8E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815FD0-F9B7-4FD1-9F78-2BBC3833E7DE}"/>
              </a:ext>
            </a:extLst>
          </p:cNvPr>
          <p:cNvSpPr>
            <a:spLocks noGrp="1"/>
          </p:cNvSpPr>
          <p:nvPr>
            <p:ph type="dt" sz="half" idx="10"/>
          </p:nvPr>
        </p:nvSpPr>
        <p:spPr/>
        <p:txBody>
          <a:bodyPr/>
          <a:lstStyle/>
          <a:p>
            <a:fld id="{88E2AF7E-F481-45D3-A891-8CC6F9FFDF79}" type="datetimeFigureOut">
              <a:rPr lang="nl-NL" smtClean="0"/>
              <a:t>17-12-2020</a:t>
            </a:fld>
            <a:endParaRPr lang="nl-NL"/>
          </a:p>
        </p:txBody>
      </p:sp>
      <p:sp>
        <p:nvSpPr>
          <p:cNvPr id="5" name="Tijdelijke aanduiding voor voettekst 4">
            <a:extLst>
              <a:ext uri="{FF2B5EF4-FFF2-40B4-BE49-F238E27FC236}">
                <a16:creationId xmlns:a16="http://schemas.microsoft.com/office/drawing/2014/main" id="{78A0EB7E-DCA0-49BC-9A12-A7DB7F52B3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BC7FD4-95F0-4F31-A99A-153BD75E4633}"/>
              </a:ext>
            </a:extLst>
          </p:cNvPr>
          <p:cNvSpPr>
            <a:spLocks noGrp="1"/>
          </p:cNvSpPr>
          <p:nvPr>
            <p:ph type="sldNum" sz="quarter" idx="12"/>
          </p:nvPr>
        </p:nvSpPr>
        <p:spPr/>
        <p:txBody>
          <a:bodyPr/>
          <a:lstStyle/>
          <a:p>
            <a:fld id="{8758DD47-5924-4D4C-BA12-246F62C15388}" type="slidenum">
              <a:rPr lang="nl-NL" smtClean="0"/>
              <a:t>‹nr.›</a:t>
            </a:fld>
            <a:endParaRPr lang="nl-NL"/>
          </a:p>
        </p:txBody>
      </p:sp>
    </p:spTree>
    <p:extLst>
      <p:ext uri="{BB962C8B-B14F-4D97-AF65-F5344CB8AC3E}">
        <p14:creationId xmlns:p14="http://schemas.microsoft.com/office/powerpoint/2010/main" val="180259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0E9CF-3F5E-430E-AF94-EEEBBAAEFEE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1B6B2AE-88DE-4804-86F6-3E5B97A4C7AB}"/>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C5CB638-C159-4E33-9690-2A479E439BD5}"/>
              </a:ext>
            </a:extLst>
          </p:cNvPr>
          <p:cNvSpPr>
            <a:spLocks noGrp="1"/>
          </p:cNvSpPr>
          <p:nvPr>
            <p:ph type="dt" sz="half" idx="10"/>
          </p:nvPr>
        </p:nvSpPr>
        <p:spPr/>
        <p:txBody>
          <a:bodyPr/>
          <a:lstStyle/>
          <a:p>
            <a:fld id="{88E2AF7E-F481-45D3-A891-8CC6F9FFDF79}" type="datetimeFigureOut">
              <a:rPr lang="nl-NL" smtClean="0"/>
              <a:t>17-12-2020</a:t>
            </a:fld>
            <a:endParaRPr lang="nl-NL"/>
          </a:p>
        </p:txBody>
      </p:sp>
      <p:sp>
        <p:nvSpPr>
          <p:cNvPr id="5" name="Tijdelijke aanduiding voor voettekst 4">
            <a:extLst>
              <a:ext uri="{FF2B5EF4-FFF2-40B4-BE49-F238E27FC236}">
                <a16:creationId xmlns:a16="http://schemas.microsoft.com/office/drawing/2014/main" id="{55FA4D81-9B49-41CD-A900-E9EE742843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C19CBE-4859-4BA3-A163-20C51DA5CA6E}"/>
              </a:ext>
            </a:extLst>
          </p:cNvPr>
          <p:cNvSpPr>
            <a:spLocks noGrp="1"/>
          </p:cNvSpPr>
          <p:nvPr>
            <p:ph type="sldNum" sz="quarter" idx="12"/>
          </p:nvPr>
        </p:nvSpPr>
        <p:spPr/>
        <p:txBody>
          <a:bodyPr/>
          <a:lstStyle/>
          <a:p>
            <a:fld id="{8758DD47-5924-4D4C-BA12-246F62C15388}" type="slidenum">
              <a:rPr lang="nl-NL" smtClean="0"/>
              <a:t>‹nr.›</a:t>
            </a:fld>
            <a:endParaRPr lang="nl-NL"/>
          </a:p>
        </p:txBody>
      </p:sp>
    </p:spTree>
    <p:extLst>
      <p:ext uri="{BB962C8B-B14F-4D97-AF65-F5344CB8AC3E}">
        <p14:creationId xmlns:p14="http://schemas.microsoft.com/office/powerpoint/2010/main" val="1643588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84B7D0B-48B4-4297-A5C7-4EC8C2B0D4C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C7051F4-B321-4A11-AB33-988C4E61A8D0}"/>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28CBE0-ACE5-4057-8168-1622AF5F32E8}"/>
              </a:ext>
            </a:extLst>
          </p:cNvPr>
          <p:cNvSpPr>
            <a:spLocks noGrp="1"/>
          </p:cNvSpPr>
          <p:nvPr>
            <p:ph type="dt" sz="half" idx="10"/>
          </p:nvPr>
        </p:nvSpPr>
        <p:spPr/>
        <p:txBody>
          <a:bodyPr/>
          <a:lstStyle/>
          <a:p>
            <a:fld id="{88E2AF7E-F481-45D3-A891-8CC6F9FFDF79}" type="datetimeFigureOut">
              <a:rPr lang="nl-NL" smtClean="0"/>
              <a:t>17-12-2020</a:t>
            </a:fld>
            <a:endParaRPr lang="nl-NL"/>
          </a:p>
        </p:txBody>
      </p:sp>
      <p:sp>
        <p:nvSpPr>
          <p:cNvPr id="5" name="Tijdelijke aanduiding voor voettekst 4">
            <a:extLst>
              <a:ext uri="{FF2B5EF4-FFF2-40B4-BE49-F238E27FC236}">
                <a16:creationId xmlns:a16="http://schemas.microsoft.com/office/drawing/2014/main" id="{1A166338-0231-42F7-8C0C-F8BABF7128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F64A920-8D16-430C-A9EB-E11E3FB3D316}"/>
              </a:ext>
            </a:extLst>
          </p:cNvPr>
          <p:cNvSpPr>
            <a:spLocks noGrp="1"/>
          </p:cNvSpPr>
          <p:nvPr>
            <p:ph type="sldNum" sz="quarter" idx="12"/>
          </p:nvPr>
        </p:nvSpPr>
        <p:spPr/>
        <p:txBody>
          <a:bodyPr/>
          <a:lstStyle/>
          <a:p>
            <a:fld id="{8758DD47-5924-4D4C-BA12-246F62C15388}" type="slidenum">
              <a:rPr lang="nl-NL" smtClean="0"/>
              <a:t>‹nr.›</a:t>
            </a:fld>
            <a:endParaRPr lang="nl-NL"/>
          </a:p>
        </p:txBody>
      </p:sp>
    </p:spTree>
    <p:extLst>
      <p:ext uri="{BB962C8B-B14F-4D97-AF65-F5344CB8AC3E}">
        <p14:creationId xmlns:p14="http://schemas.microsoft.com/office/powerpoint/2010/main" val="244897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DE03C-6D5B-45A5-B0D8-E3970A8A89D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F07F9FD-EE9F-4A34-833C-4642E0D9E4F0}"/>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08F1B7-C49F-44C9-903E-D9AC8EC4C494}"/>
              </a:ext>
            </a:extLst>
          </p:cNvPr>
          <p:cNvSpPr>
            <a:spLocks noGrp="1"/>
          </p:cNvSpPr>
          <p:nvPr>
            <p:ph type="dt" sz="half" idx="10"/>
          </p:nvPr>
        </p:nvSpPr>
        <p:spPr/>
        <p:txBody>
          <a:bodyPr/>
          <a:lstStyle/>
          <a:p>
            <a:fld id="{88E2AF7E-F481-45D3-A891-8CC6F9FFDF79}" type="datetimeFigureOut">
              <a:rPr lang="nl-NL" smtClean="0"/>
              <a:t>17-12-2020</a:t>
            </a:fld>
            <a:endParaRPr lang="nl-NL"/>
          </a:p>
        </p:txBody>
      </p:sp>
      <p:sp>
        <p:nvSpPr>
          <p:cNvPr id="5" name="Tijdelijke aanduiding voor voettekst 4">
            <a:extLst>
              <a:ext uri="{FF2B5EF4-FFF2-40B4-BE49-F238E27FC236}">
                <a16:creationId xmlns:a16="http://schemas.microsoft.com/office/drawing/2014/main" id="{1D6DF86E-73C3-40AF-93E6-0647207F33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C71578-8535-4CAB-8D6E-9429EFF5DDD3}"/>
              </a:ext>
            </a:extLst>
          </p:cNvPr>
          <p:cNvSpPr>
            <a:spLocks noGrp="1"/>
          </p:cNvSpPr>
          <p:nvPr>
            <p:ph type="sldNum" sz="quarter" idx="12"/>
          </p:nvPr>
        </p:nvSpPr>
        <p:spPr/>
        <p:txBody>
          <a:bodyPr/>
          <a:lstStyle/>
          <a:p>
            <a:fld id="{8758DD47-5924-4D4C-BA12-246F62C15388}" type="slidenum">
              <a:rPr lang="nl-NL" smtClean="0"/>
              <a:t>‹nr.›</a:t>
            </a:fld>
            <a:endParaRPr lang="nl-NL"/>
          </a:p>
        </p:txBody>
      </p:sp>
    </p:spTree>
    <p:extLst>
      <p:ext uri="{BB962C8B-B14F-4D97-AF65-F5344CB8AC3E}">
        <p14:creationId xmlns:p14="http://schemas.microsoft.com/office/powerpoint/2010/main" val="334830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62208-CB19-40B9-B2F7-1DDEB6B46C6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AD2CB64-B10D-4984-B181-8505057F17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71773E82-B661-44CE-9987-AD637E9008C5}"/>
              </a:ext>
            </a:extLst>
          </p:cNvPr>
          <p:cNvSpPr>
            <a:spLocks noGrp="1"/>
          </p:cNvSpPr>
          <p:nvPr>
            <p:ph type="dt" sz="half" idx="10"/>
          </p:nvPr>
        </p:nvSpPr>
        <p:spPr/>
        <p:txBody>
          <a:bodyPr/>
          <a:lstStyle/>
          <a:p>
            <a:fld id="{88E2AF7E-F481-45D3-A891-8CC6F9FFDF79}" type="datetimeFigureOut">
              <a:rPr lang="nl-NL" smtClean="0"/>
              <a:t>17-12-2020</a:t>
            </a:fld>
            <a:endParaRPr lang="nl-NL"/>
          </a:p>
        </p:txBody>
      </p:sp>
      <p:sp>
        <p:nvSpPr>
          <p:cNvPr id="5" name="Tijdelijke aanduiding voor voettekst 4">
            <a:extLst>
              <a:ext uri="{FF2B5EF4-FFF2-40B4-BE49-F238E27FC236}">
                <a16:creationId xmlns:a16="http://schemas.microsoft.com/office/drawing/2014/main" id="{35BE1D97-F023-4BF5-A284-B553E6D13C4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A5AD93-4EB9-48B2-BDE8-1E3EEAAFDED0}"/>
              </a:ext>
            </a:extLst>
          </p:cNvPr>
          <p:cNvSpPr>
            <a:spLocks noGrp="1"/>
          </p:cNvSpPr>
          <p:nvPr>
            <p:ph type="sldNum" sz="quarter" idx="12"/>
          </p:nvPr>
        </p:nvSpPr>
        <p:spPr/>
        <p:txBody>
          <a:bodyPr/>
          <a:lstStyle/>
          <a:p>
            <a:fld id="{8758DD47-5924-4D4C-BA12-246F62C15388}" type="slidenum">
              <a:rPr lang="nl-NL" smtClean="0"/>
              <a:t>‹nr.›</a:t>
            </a:fld>
            <a:endParaRPr lang="nl-NL"/>
          </a:p>
        </p:txBody>
      </p:sp>
    </p:spTree>
    <p:extLst>
      <p:ext uri="{BB962C8B-B14F-4D97-AF65-F5344CB8AC3E}">
        <p14:creationId xmlns:p14="http://schemas.microsoft.com/office/powerpoint/2010/main" val="405544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2033F-B928-436B-AC72-28B98F99DC8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BF29DD1-AA9A-4557-A142-FF8B758AC7D9}"/>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CC61DFF-2536-40A6-91E4-592AA8F179C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9DEB6F6-68EC-4DD7-9CF6-3431668F128D}"/>
              </a:ext>
            </a:extLst>
          </p:cNvPr>
          <p:cNvSpPr>
            <a:spLocks noGrp="1"/>
          </p:cNvSpPr>
          <p:nvPr>
            <p:ph type="dt" sz="half" idx="10"/>
          </p:nvPr>
        </p:nvSpPr>
        <p:spPr/>
        <p:txBody>
          <a:bodyPr/>
          <a:lstStyle/>
          <a:p>
            <a:fld id="{88E2AF7E-F481-45D3-A891-8CC6F9FFDF79}" type="datetimeFigureOut">
              <a:rPr lang="nl-NL" smtClean="0"/>
              <a:t>17-12-2020</a:t>
            </a:fld>
            <a:endParaRPr lang="nl-NL"/>
          </a:p>
        </p:txBody>
      </p:sp>
      <p:sp>
        <p:nvSpPr>
          <p:cNvPr id="6" name="Tijdelijke aanduiding voor voettekst 5">
            <a:extLst>
              <a:ext uri="{FF2B5EF4-FFF2-40B4-BE49-F238E27FC236}">
                <a16:creationId xmlns:a16="http://schemas.microsoft.com/office/drawing/2014/main" id="{A781AB12-29FC-4306-90F2-60B0A5F87C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FE4A1CD-04A5-4EDC-A449-110CC1901295}"/>
              </a:ext>
            </a:extLst>
          </p:cNvPr>
          <p:cNvSpPr>
            <a:spLocks noGrp="1"/>
          </p:cNvSpPr>
          <p:nvPr>
            <p:ph type="sldNum" sz="quarter" idx="12"/>
          </p:nvPr>
        </p:nvSpPr>
        <p:spPr/>
        <p:txBody>
          <a:bodyPr/>
          <a:lstStyle/>
          <a:p>
            <a:fld id="{8758DD47-5924-4D4C-BA12-246F62C15388}" type="slidenum">
              <a:rPr lang="nl-NL" smtClean="0"/>
              <a:t>‹nr.›</a:t>
            </a:fld>
            <a:endParaRPr lang="nl-NL"/>
          </a:p>
        </p:txBody>
      </p:sp>
    </p:spTree>
    <p:extLst>
      <p:ext uri="{BB962C8B-B14F-4D97-AF65-F5344CB8AC3E}">
        <p14:creationId xmlns:p14="http://schemas.microsoft.com/office/powerpoint/2010/main" val="358412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01BED7-E389-497B-90F4-DCCE490F65C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FCDFF29-DD5A-4AB0-9369-771D514983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54FCE83C-6A45-4FA9-B17A-101D25DBD3AB}"/>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4A29FCD-08B8-4927-BFDA-EC683A3107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E3DBFFC5-F55F-47CF-A82D-0561E7A89210}"/>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E735964-3C50-4705-B0C3-AACB37EAE6C2}"/>
              </a:ext>
            </a:extLst>
          </p:cNvPr>
          <p:cNvSpPr>
            <a:spLocks noGrp="1"/>
          </p:cNvSpPr>
          <p:nvPr>
            <p:ph type="dt" sz="half" idx="10"/>
          </p:nvPr>
        </p:nvSpPr>
        <p:spPr/>
        <p:txBody>
          <a:bodyPr/>
          <a:lstStyle/>
          <a:p>
            <a:fld id="{88E2AF7E-F481-45D3-A891-8CC6F9FFDF79}" type="datetimeFigureOut">
              <a:rPr lang="nl-NL" smtClean="0"/>
              <a:t>17-12-2020</a:t>
            </a:fld>
            <a:endParaRPr lang="nl-NL"/>
          </a:p>
        </p:txBody>
      </p:sp>
      <p:sp>
        <p:nvSpPr>
          <p:cNvPr id="8" name="Tijdelijke aanduiding voor voettekst 7">
            <a:extLst>
              <a:ext uri="{FF2B5EF4-FFF2-40B4-BE49-F238E27FC236}">
                <a16:creationId xmlns:a16="http://schemas.microsoft.com/office/drawing/2014/main" id="{5EF63882-F822-4B18-ACF0-2D23A869509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C750FDE-EDD5-4B06-9BBB-99BE5D5B10E0}"/>
              </a:ext>
            </a:extLst>
          </p:cNvPr>
          <p:cNvSpPr>
            <a:spLocks noGrp="1"/>
          </p:cNvSpPr>
          <p:nvPr>
            <p:ph type="sldNum" sz="quarter" idx="12"/>
          </p:nvPr>
        </p:nvSpPr>
        <p:spPr/>
        <p:txBody>
          <a:bodyPr/>
          <a:lstStyle/>
          <a:p>
            <a:fld id="{8758DD47-5924-4D4C-BA12-246F62C15388}" type="slidenum">
              <a:rPr lang="nl-NL" smtClean="0"/>
              <a:t>‹nr.›</a:t>
            </a:fld>
            <a:endParaRPr lang="nl-NL"/>
          </a:p>
        </p:txBody>
      </p:sp>
    </p:spTree>
    <p:extLst>
      <p:ext uri="{BB962C8B-B14F-4D97-AF65-F5344CB8AC3E}">
        <p14:creationId xmlns:p14="http://schemas.microsoft.com/office/powerpoint/2010/main" val="346292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69AA07-B311-42A9-98CD-04FB66ADFE8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97304F8-15A5-4302-BEF9-8B12461E4ACA}"/>
              </a:ext>
            </a:extLst>
          </p:cNvPr>
          <p:cNvSpPr>
            <a:spLocks noGrp="1"/>
          </p:cNvSpPr>
          <p:nvPr>
            <p:ph type="dt" sz="half" idx="10"/>
          </p:nvPr>
        </p:nvSpPr>
        <p:spPr/>
        <p:txBody>
          <a:bodyPr/>
          <a:lstStyle/>
          <a:p>
            <a:fld id="{88E2AF7E-F481-45D3-A891-8CC6F9FFDF79}" type="datetimeFigureOut">
              <a:rPr lang="nl-NL" smtClean="0"/>
              <a:t>17-12-2020</a:t>
            </a:fld>
            <a:endParaRPr lang="nl-NL"/>
          </a:p>
        </p:txBody>
      </p:sp>
      <p:sp>
        <p:nvSpPr>
          <p:cNvPr id="4" name="Tijdelijke aanduiding voor voettekst 3">
            <a:extLst>
              <a:ext uri="{FF2B5EF4-FFF2-40B4-BE49-F238E27FC236}">
                <a16:creationId xmlns:a16="http://schemas.microsoft.com/office/drawing/2014/main" id="{7C8906F7-51F6-4E4B-B451-EA5AE02BB8D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721DAA9-8138-4BB8-B8E1-C4B90DB5CBC5}"/>
              </a:ext>
            </a:extLst>
          </p:cNvPr>
          <p:cNvSpPr>
            <a:spLocks noGrp="1"/>
          </p:cNvSpPr>
          <p:nvPr>
            <p:ph type="sldNum" sz="quarter" idx="12"/>
          </p:nvPr>
        </p:nvSpPr>
        <p:spPr/>
        <p:txBody>
          <a:bodyPr/>
          <a:lstStyle/>
          <a:p>
            <a:fld id="{8758DD47-5924-4D4C-BA12-246F62C15388}" type="slidenum">
              <a:rPr lang="nl-NL" smtClean="0"/>
              <a:t>‹nr.›</a:t>
            </a:fld>
            <a:endParaRPr lang="nl-NL"/>
          </a:p>
        </p:txBody>
      </p:sp>
    </p:spTree>
    <p:extLst>
      <p:ext uri="{BB962C8B-B14F-4D97-AF65-F5344CB8AC3E}">
        <p14:creationId xmlns:p14="http://schemas.microsoft.com/office/powerpoint/2010/main" val="332291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6F4FE1D-D24D-4229-AAA8-59DAD02593DD}"/>
              </a:ext>
            </a:extLst>
          </p:cNvPr>
          <p:cNvSpPr>
            <a:spLocks noGrp="1"/>
          </p:cNvSpPr>
          <p:nvPr>
            <p:ph type="dt" sz="half" idx="10"/>
          </p:nvPr>
        </p:nvSpPr>
        <p:spPr/>
        <p:txBody>
          <a:bodyPr/>
          <a:lstStyle/>
          <a:p>
            <a:fld id="{88E2AF7E-F481-45D3-A891-8CC6F9FFDF79}" type="datetimeFigureOut">
              <a:rPr lang="nl-NL" smtClean="0"/>
              <a:t>17-12-2020</a:t>
            </a:fld>
            <a:endParaRPr lang="nl-NL"/>
          </a:p>
        </p:txBody>
      </p:sp>
      <p:sp>
        <p:nvSpPr>
          <p:cNvPr id="3" name="Tijdelijke aanduiding voor voettekst 2">
            <a:extLst>
              <a:ext uri="{FF2B5EF4-FFF2-40B4-BE49-F238E27FC236}">
                <a16:creationId xmlns:a16="http://schemas.microsoft.com/office/drawing/2014/main" id="{917F9D4D-A128-4D52-A07E-5F485E329D9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785D752-B32A-4717-8941-1F0FDFE10CB1}"/>
              </a:ext>
            </a:extLst>
          </p:cNvPr>
          <p:cNvSpPr>
            <a:spLocks noGrp="1"/>
          </p:cNvSpPr>
          <p:nvPr>
            <p:ph type="sldNum" sz="quarter" idx="12"/>
          </p:nvPr>
        </p:nvSpPr>
        <p:spPr/>
        <p:txBody>
          <a:bodyPr/>
          <a:lstStyle/>
          <a:p>
            <a:fld id="{8758DD47-5924-4D4C-BA12-246F62C15388}" type="slidenum">
              <a:rPr lang="nl-NL" smtClean="0"/>
              <a:t>‹nr.›</a:t>
            </a:fld>
            <a:endParaRPr lang="nl-NL"/>
          </a:p>
        </p:txBody>
      </p:sp>
    </p:spTree>
    <p:extLst>
      <p:ext uri="{BB962C8B-B14F-4D97-AF65-F5344CB8AC3E}">
        <p14:creationId xmlns:p14="http://schemas.microsoft.com/office/powerpoint/2010/main" val="123712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645F9-B257-4D98-A0ED-13B6586E22C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017C0F9-1078-4E28-B3D2-1E13572F9F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757606D-4D28-4DCA-8774-3ACB40ADE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A2644EC-FF36-439F-8EB7-E913F0EAC5CD}"/>
              </a:ext>
            </a:extLst>
          </p:cNvPr>
          <p:cNvSpPr>
            <a:spLocks noGrp="1"/>
          </p:cNvSpPr>
          <p:nvPr>
            <p:ph type="dt" sz="half" idx="10"/>
          </p:nvPr>
        </p:nvSpPr>
        <p:spPr/>
        <p:txBody>
          <a:bodyPr/>
          <a:lstStyle/>
          <a:p>
            <a:fld id="{88E2AF7E-F481-45D3-A891-8CC6F9FFDF79}" type="datetimeFigureOut">
              <a:rPr lang="nl-NL" smtClean="0"/>
              <a:t>17-12-2020</a:t>
            </a:fld>
            <a:endParaRPr lang="nl-NL"/>
          </a:p>
        </p:txBody>
      </p:sp>
      <p:sp>
        <p:nvSpPr>
          <p:cNvPr id="6" name="Tijdelijke aanduiding voor voettekst 5">
            <a:extLst>
              <a:ext uri="{FF2B5EF4-FFF2-40B4-BE49-F238E27FC236}">
                <a16:creationId xmlns:a16="http://schemas.microsoft.com/office/drawing/2014/main" id="{6229D878-B8C2-4725-9BAA-3DF0062079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89D750D-44E1-46E6-AA61-91549C477ACA}"/>
              </a:ext>
            </a:extLst>
          </p:cNvPr>
          <p:cNvSpPr>
            <a:spLocks noGrp="1"/>
          </p:cNvSpPr>
          <p:nvPr>
            <p:ph type="sldNum" sz="quarter" idx="12"/>
          </p:nvPr>
        </p:nvSpPr>
        <p:spPr/>
        <p:txBody>
          <a:bodyPr/>
          <a:lstStyle/>
          <a:p>
            <a:fld id="{8758DD47-5924-4D4C-BA12-246F62C15388}" type="slidenum">
              <a:rPr lang="nl-NL" smtClean="0"/>
              <a:t>‹nr.›</a:t>
            </a:fld>
            <a:endParaRPr lang="nl-NL"/>
          </a:p>
        </p:txBody>
      </p:sp>
    </p:spTree>
    <p:extLst>
      <p:ext uri="{BB962C8B-B14F-4D97-AF65-F5344CB8AC3E}">
        <p14:creationId xmlns:p14="http://schemas.microsoft.com/office/powerpoint/2010/main" val="11241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9E66D-7473-4C5A-8260-C36591FEE08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C55C539-7444-4837-9A05-4BD02DDD4F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F3DB9C3-1C21-4DD4-939A-0E9AD5523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465FBAD0-DC90-4E50-BD4D-04EABADCCCBC}"/>
              </a:ext>
            </a:extLst>
          </p:cNvPr>
          <p:cNvSpPr>
            <a:spLocks noGrp="1"/>
          </p:cNvSpPr>
          <p:nvPr>
            <p:ph type="dt" sz="half" idx="10"/>
          </p:nvPr>
        </p:nvSpPr>
        <p:spPr/>
        <p:txBody>
          <a:bodyPr/>
          <a:lstStyle/>
          <a:p>
            <a:fld id="{88E2AF7E-F481-45D3-A891-8CC6F9FFDF79}" type="datetimeFigureOut">
              <a:rPr lang="nl-NL" smtClean="0"/>
              <a:t>17-12-2020</a:t>
            </a:fld>
            <a:endParaRPr lang="nl-NL"/>
          </a:p>
        </p:txBody>
      </p:sp>
      <p:sp>
        <p:nvSpPr>
          <p:cNvPr id="6" name="Tijdelijke aanduiding voor voettekst 5">
            <a:extLst>
              <a:ext uri="{FF2B5EF4-FFF2-40B4-BE49-F238E27FC236}">
                <a16:creationId xmlns:a16="http://schemas.microsoft.com/office/drawing/2014/main" id="{89BA5DB0-BE20-4CAA-858F-A1F1533A51B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98EF849-C43B-4877-99ED-5BA5EA9CFE8B}"/>
              </a:ext>
            </a:extLst>
          </p:cNvPr>
          <p:cNvSpPr>
            <a:spLocks noGrp="1"/>
          </p:cNvSpPr>
          <p:nvPr>
            <p:ph type="sldNum" sz="quarter" idx="12"/>
          </p:nvPr>
        </p:nvSpPr>
        <p:spPr/>
        <p:txBody>
          <a:bodyPr/>
          <a:lstStyle/>
          <a:p>
            <a:fld id="{8758DD47-5924-4D4C-BA12-246F62C15388}" type="slidenum">
              <a:rPr lang="nl-NL" smtClean="0"/>
              <a:t>‹nr.›</a:t>
            </a:fld>
            <a:endParaRPr lang="nl-NL"/>
          </a:p>
        </p:txBody>
      </p:sp>
    </p:spTree>
    <p:extLst>
      <p:ext uri="{BB962C8B-B14F-4D97-AF65-F5344CB8AC3E}">
        <p14:creationId xmlns:p14="http://schemas.microsoft.com/office/powerpoint/2010/main" val="126441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A69076F-E315-46B7-93A6-069C1A2D41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3B27766-4F76-4A78-9BB9-56275FD76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894C05-12F5-43AA-8E75-E8AD07D628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AF7E-F481-45D3-A891-8CC6F9FFDF79}" type="datetimeFigureOut">
              <a:rPr lang="nl-NL" smtClean="0"/>
              <a:t>17-12-2020</a:t>
            </a:fld>
            <a:endParaRPr lang="nl-NL"/>
          </a:p>
        </p:txBody>
      </p:sp>
      <p:sp>
        <p:nvSpPr>
          <p:cNvPr id="5" name="Tijdelijke aanduiding voor voettekst 4">
            <a:extLst>
              <a:ext uri="{FF2B5EF4-FFF2-40B4-BE49-F238E27FC236}">
                <a16:creationId xmlns:a16="http://schemas.microsoft.com/office/drawing/2014/main" id="{316E8CA6-17BE-4E71-8637-CB237148B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7F85F33-2EE8-4483-A072-C3980DAB1F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8DD47-5924-4D4C-BA12-246F62C15388}" type="slidenum">
              <a:rPr lang="nl-NL" smtClean="0"/>
              <a:t>‹nr.›</a:t>
            </a:fld>
            <a:endParaRPr lang="nl-NL"/>
          </a:p>
        </p:txBody>
      </p:sp>
    </p:spTree>
    <p:extLst>
      <p:ext uri="{BB962C8B-B14F-4D97-AF65-F5344CB8AC3E}">
        <p14:creationId xmlns:p14="http://schemas.microsoft.com/office/powerpoint/2010/main" val="3865623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wintergames2020.n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wintergames2020.n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060E7-92D8-48AF-BE2B-854E32F67E30}"/>
              </a:ext>
            </a:extLst>
          </p:cNvPr>
          <p:cNvSpPr>
            <a:spLocks noGrp="1"/>
          </p:cNvSpPr>
          <p:nvPr>
            <p:ph type="ctrTitle"/>
          </p:nvPr>
        </p:nvSpPr>
        <p:spPr/>
        <p:txBody>
          <a:bodyPr/>
          <a:lstStyle/>
          <a:p>
            <a:r>
              <a:rPr lang="nl-NL" dirty="0"/>
              <a:t>Subsidies in winter/voorjaar 2020 en 2021</a:t>
            </a:r>
          </a:p>
        </p:txBody>
      </p:sp>
      <p:sp>
        <p:nvSpPr>
          <p:cNvPr id="3" name="Ondertitel 2">
            <a:extLst>
              <a:ext uri="{FF2B5EF4-FFF2-40B4-BE49-F238E27FC236}">
                <a16:creationId xmlns:a16="http://schemas.microsoft.com/office/drawing/2014/main" id="{0B6D521B-91D0-43E0-B5C0-272AD5B30CBF}"/>
              </a:ext>
            </a:extLst>
          </p:cNvPr>
          <p:cNvSpPr>
            <a:spLocks noGrp="1"/>
          </p:cNvSpPr>
          <p:nvPr>
            <p:ph type="subTitle" idx="1"/>
          </p:nvPr>
        </p:nvSpPr>
        <p:spPr/>
        <p:txBody>
          <a:bodyPr/>
          <a:lstStyle/>
          <a:p>
            <a:endParaRPr lang="nl-NL" dirty="0"/>
          </a:p>
        </p:txBody>
      </p:sp>
      <p:pic>
        <p:nvPicPr>
          <p:cNvPr id="5" name="Afbeelding 4">
            <a:extLst>
              <a:ext uri="{FF2B5EF4-FFF2-40B4-BE49-F238E27FC236}">
                <a16:creationId xmlns:a16="http://schemas.microsoft.com/office/drawing/2014/main" id="{C8AE62E2-457A-43E3-B8C3-74758B7CD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109" y="3894327"/>
            <a:ext cx="3810000" cy="1200150"/>
          </a:xfrm>
          <a:prstGeom prst="rect">
            <a:avLst/>
          </a:prstGeom>
        </p:spPr>
      </p:pic>
    </p:spTree>
    <p:extLst>
      <p:ext uri="{BB962C8B-B14F-4D97-AF65-F5344CB8AC3E}">
        <p14:creationId xmlns:p14="http://schemas.microsoft.com/office/powerpoint/2010/main" val="149989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6701B-663E-4E91-97A7-612973879114}"/>
              </a:ext>
            </a:extLst>
          </p:cNvPr>
          <p:cNvSpPr>
            <a:spLocks noGrp="1"/>
          </p:cNvSpPr>
          <p:nvPr>
            <p:ph type="title"/>
          </p:nvPr>
        </p:nvSpPr>
        <p:spPr/>
        <p:txBody>
          <a:bodyPr/>
          <a:lstStyle/>
          <a:p>
            <a:r>
              <a:rPr lang="nl-NL" b="1" dirty="0"/>
              <a:t>Jeugd aanzet wintereditie</a:t>
            </a:r>
          </a:p>
        </p:txBody>
      </p:sp>
      <p:sp>
        <p:nvSpPr>
          <p:cNvPr id="3" name="Tijdelijke aanduiding voor inhoud 2">
            <a:extLst>
              <a:ext uri="{FF2B5EF4-FFF2-40B4-BE49-F238E27FC236}">
                <a16:creationId xmlns:a16="http://schemas.microsoft.com/office/drawing/2014/main" id="{1CFBC10F-613C-49B1-9E30-0CBF0ADE6090}"/>
              </a:ext>
            </a:extLst>
          </p:cNvPr>
          <p:cNvSpPr>
            <a:spLocks noGrp="1"/>
          </p:cNvSpPr>
          <p:nvPr>
            <p:ph idx="1"/>
          </p:nvPr>
        </p:nvSpPr>
        <p:spPr/>
        <p:txBody>
          <a:bodyPr/>
          <a:lstStyle/>
          <a:p>
            <a:r>
              <a:rPr lang="nl-NL" dirty="0"/>
              <a:t>Alle gemeenten kunnen deelnemen voor alle jongeren</a:t>
            </a:r>
          </a:p>
          <a:p>
            <a:r>
              <a:rPr lang="nl-NL" dirty="0"/>
              <a:t>Activiteiten kunnen plaatsvinden tot 1 maart 2021</a:t>
            </a:r>
          </a:p>
          <a:p>
            <a:r>
              <a:rPr lang="nl-NL" dirty="0"/>
              <a:t>Financiële ondersteuning vanuit programma MDT</a:t>
            </a:r>
          </a:p>
          <a:p>
            <a:r>
              <a:rPr lang="nl-NL" dirty="0"/>
              <a:t>€ 10.000 per gemeente via de meicirculaire 2021</a:t>
            </a:r>
          </a:p>
          <a:p>
            <a:r>
              <a:rPr lang="nl-NL" dirty="0"/>
              <a:t>Binnen geldende maatregelen RIVM</a:t>
            </a:r>
          </a:p>
          <a:p>
            <a:r>
              <a:rPr lang="nl-NL" dirty="0"/>
              <a:t>Gemeente kan aanmelden tot 1 februari 2021 bij: </a:t>
            </a:r>
            <a:r>
              <a:rPr lang="nl-NL" dirty="0">
                <a:hlinkClick r:id="rId2"/>
              </a:rPr>
              <a:t>www.formdesk.com/aef/jeugd-aanzet</a:t>
            </a:r>
            <a:endParaRPr lang="nl-NL" dirty="0"/>
          </a:p>
          <a:p>
            <a:pPr marL="0" indent="0">
              <a:buNone/>
            </a:pPr>
            <a:endParaRPr lang="nl-NL" dirty="0"/>
          </a:p>
        </p:txBody>
      </p:sp>
      <p:pic>
        <p:nvPicPr>
          <p:cNvPr id="5" name="Afbeelding 4">
            <a:extLst>
              <a:ext uri="{FF2B5EF4-FFF2-40B4-BE49-F238E27FC236}">
                <a16:creationId xmlns:a16="http://schemas.microsoft.com/office/drawing/2014/main" id="{35B94923-CE2D-457B-AFB9-EDE1E007D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719" y="2177310"/>
            <a:ext cx="1862358" cy="1753314"/>
          </a:xfrm>
          <a:prstGeom prst="rect">
            <a:avLst/>
          </a:prstGeom>
        </p:spPr>
      </p:pic>
    </p:spTree>
    <p:extLst>
      <p:ext uri="{BB962C8B-B14F-4D97-AF65-F5344CB8AC3E}">
        <p14:creationId xmlns:p14="http://schemas.microsoft.com/office/powerpoint/2010/main" val="400165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539074C-1903-4588-9F90-0110276943C2}"/>
              </a:ext>
            </a:extLst>
          </p:cNvPr>
          <p:cNvSpPr>
            <a:spLocks noGrp="1"/>
          </p:cNvSpPr>
          <p:nvPr>
            <p:ph type="title"/>
          </p:nvPr>
        </p:nvSpPr>
        <p:spPr>
          <a:xfrm>
            <a:off x="718686" y="5091762"/>
            <a:ext cx="7484787" cy="1264588"/>
          </a:xfrm>
        </p:spPr>
        <p:txBody>
          <a:bodyPr vert="horz" lIns="91440" tIns="45720" rIns="91440" bIns="45720" rtlCol="0" anchor="ctr">
            <a:normAutofit/>
          </a:bodyPr>
          <a:lstStyle/>
          <a:p>
            <a:pPr algn="r"/>
            <a:r>
              <a:rPr lang="en-US" sz="4100">
                <a:solidFill>
                  <a:srgbClr val="FFFFFF"/>
                </a:solidFill>
              </a:rPr>
              <a:t>				Winter Games</a:t>
            </a:r>
            <a:br>
              <a:rPr lang="en-US" sz="4100">
                <a:solidFill>
                  <a:srgbClr val="FFFFFF"/>
                </a:solidFill>
              </a:rPr>
            </a:br>
            <a:endParaRPr lang="en-US" sz="4100">
              <a:solidFill>
                <a:srgbClr val="FFFFFF"/>
              </a:solidFill>
            </a:endParaRPr>
          </a:p>
        </p:txBody>
      </p:sp>
      <p:pic>
        <p:nvPicPr>
          <p:cNvPr id="4" name="Afbeelding 3" descr="Afbeelding met tekst, teken&#10;&#10;Automatisch gegenereerde beschrijving">
            <a:extLst>
              <a:ext uri="{FF2B5EF4-FFF2-40B4-BE49-F238E27FC236}">
                <a16:creationId xmlns:a16="http://schemas.microsoft.com/office/drawing/2014/main" id="{42C3FAB0-39A8-0944-8DE9-2660D403B081}"/>
              </a:ext>
            </a:extLst>
          </p:cNvPr>
          <p:cNvPicPr>
            <a:picLocks noChangeAspect="1"/>
          </p:cNvPicPr>
          <p:nvPr/>
        </p:nvPicPr>
        <p:blipFill rotWithShape="1">
          <a:blip r:embed="rId2">
            <a:extLst>
              <a:ext uri="{28A0092B-C50C-407E-A947-70E740481C1C}">
                <a14:useLocalDpi xmlns:a14="http://schemas.microsoft.com/office/drawing/2010/main" val="0"/>
              </a:ext>
            </a:extLst>
          </a:blip>
          <a:srcRect t="16458" r="-1" b="-1"/>
          <a:stretch/>
        </p:blipFill>
        <p:spPr>
          <a:xfrm>
            <a:off x="320040" y="320040"/>
            <a:ext cx="11548872" cy="4462272"/>
          </a:xfrm>
          <a:prstGeom prst="rect">
            <a:avLst/>
          </a:prstGeom>
        </p:spPr>
      </p:pic>
      <p:cxnSp>
        <p:nvCxnSpPr>
          <p:cNvPr id="16" name="Straight Connector 1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83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B0BDB3-8A96-41EF-BACA-8C7E7F709F11}"/>
              </a:ext>
            </a:extLst>
          </p:cNvPr>
          <p:cNvSpPr>
            <a:spLocks noGrp="1"/>
          </p:cNvSpPr>
          <p:nvPr>
            <p:ph type="title"/>
          </p:nvPr>
        </p:nvSpPr>
        <p:spPr/>
        <p:txBody>
          <a:bodyPr/>
          <a:lstStyle/>
          <a:p>
            <a:r>
              <a:rPr lang="nl-NL" b="1" dirty="0"/>
              <a:t>Brief Hugo de Jonge 14-12-2020</a:t>
            </a:r>
            <a:br>
              <a:rPr lang="nl-NL" b="1" dirty="0"/>
            </a:br>
            <a:r>
              <a:rPr lang="nl-NL" dirty="0"/>
              <a:t> </a:t>
            </a:r>
          </a:p>
        </p:txBody>
      </p:sp>
      <p:sp>
        <p:nvSpPr>
          <p:cNvPr id="3" name="Tijdelijke aanduiding voor inhoud 2">
            <a:extLst>
              <a:ext uri="{FF2B5EF4-FFF2-40B4-BE49-F238E27FC236}">
                <a16:creationId xmlns:a16="http://schemas.microsoft.com/office/drawing/2014/main" id="{B8B3E989-B41E-4D0B-BA73-39658D3DFC7D}"/>
              </a:ext>
            </a:extLst>
          </p:cNvPr>
          <p:cNvSpPr>
            <a:spLocks noGrp="1"/>
          </p:cNvSpPr>
          <p:nvPr>
            <p:ph idx="1"/>
          </p:nvPr>
        </p:nvSpPr>
        <p:spPr/>
        <p:txBody>
          <a:bodyPr/>
          <a:lstStyle/>
          <a:p>
            <a:r>
              <a:rPr lang="nl-NL" dirty="0"/>
              <a:t>Het vorige week aangekondigde Jeugdpakket kan tijdens de kerstvakantie gedeeltelijk plaatsvinden. Sportactiviteiten (bv. Wintergames) voor kinderen tot en met 17 jaar kunnen doorgaan, mits het onder begeleiding is en buiten plaatsvindt. Alle digitale activiteiten kunnen ook doorgaan. Andere activiteiten, zoals culturele activiteiten of fysieke activiteiten voor jongvolwassenen (18-27 jaar) worden uitgesteld tot naar het een later moment waarop de coronamaatregelen dit weer toestaat. Het Jeugdpakket loopt door tot in het voorjaar van 2021 en dat biedt gemeenten, lokale organisaties en jongeren genoeg ruimte om de geplande activiteiten op een later moment te organiseren. </a:t>
            </a:r>
          </a:p>
        </p:txBody>
      </p:sp>
      <p:pic>
        <p:nvPicPr>
          <p:cNvPr id="5" name="Afbeelding 4">
            <a:extLst>
              <a:ext uri="{FF2B5EF4-FFF2-40B4-BE49-F238E27FC236}">
                <a16:creationId xmlns:a16="http://schemas.microsoft.com/office/drawing/2014/main" id="{08D47B2F-002E-4F6B-AC48-0951D7D3B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382" y="107118"/>
            <a:ext cx="2703566" cy="1583570"/>
          </a:xfrm>
          <a:prstGeom prst="rect">
            <a:avLst/>
          </a:prstGeom>
        </p:spPr>
      </p:pic>
    </p:spTree>
    <p:extLst>
      <p:ext uri="{BB962C8B-B14F-4D97-AF65-F5344CB8AC3E}">
        <p14:creationId xmlns:p14="http://schemas.microsoft.com/office/powerpoint/2010/main" val="2718106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64655-9772-458E-A04B-FE47BBB283B0}"/>
              </a:ext>
            </a:extLst>
          </p:cNvPr>
          <p:cNvSpPr>
            <a:spLocks noGrp="1"/>
          </p:cNvSpPr>
          <p:nvPr>
            <p:ph type="title"/>
          </p:nvPr>
        </p:nvSpPr>
        <p:spPr/>
        <p:txBody>
          <a:bodyPr/>
          <a:lstStyle/>
          <a:p>
            <a:r>
              <a:rPr lang="nl-NL" b="1" dirty="0"/>
              <a:t>Dat betekent voor Winter Games</a:t>
            </a:r>
            <a:br>
              <a:rPr lang="nl-NL" b="1" dirty="0"/>
            </a:br>
            <a:r>
              <a:rPr lang="nl-NL" sz="2200" i="1" dirty="0"/>
              <a:t>(in elk geval t/m 19 januari ‘21)</a:t>
            </a:r>
          </a:p>
        </p:txBody>
      </p:sp>
      <p:sp>
        <p:nvSpPr>
          <p:cNvPr id="3" name="Tijdelijke aanduiding voor inhoud 2">
            <a:extLst>
              <a:ext uri="{FF2B5EF4-FFF2-40B4-BE49-F238E27FC236}">
                <a16:creationId xmlns:a16="http://schemas.microsoft.com/office/drawing/2014/main" id="{D7911CED-6161-4921-984E-A7756CF21374}"/>
              </a:ext>
            </a:extLst>
          </p:cNvPr>
          <p:cNvSpPr>
            <a:spLocks noGrp="1"/>
          </p:cNvSpPr>
          <p:nvPr>
            <p:ph idx="1"/>
          </p:nvPr>
        </p:nvSpPr>
        <p:spPr/>
        <p:txBody>
          <a:bodyPr/>
          <a:lstStyle/>
          <a:p>
            <a:r>
              <a:rPr lang="nl-NL" dirty="0"/>
              <a:t>Jongeren van 13 t/m 17 jaar</a:t>
            </a:r>
          </a:p>
          <a:p>
            <a:r>
              <a:rPr lang="nl-NL" dirty="0"/>
              <a:t>Sport-, spel- en beweegactiviteiten in de wijk</a:t>
            </a:r>
          </a:p>
          <a:p>
            <a:r>
              <a:rPr lang="nl-NL" dirty="0"/>
              <a:t>Activiteiten voor én door jongeren</a:t>
            </a:r>
          </a:p>
          <a:p>
            <a:r>
              <a:rPr lang="nl-NL" dirty="0"/>
              <a:t>Aanvraag via buurt(sport)- of jongerenorganisatie (samenwerking met verenigingen mag)</a:t>
            </a:r>
          </a:p>
          <a:p>
            <a:r>
              <a:rPr lang="nl-NL" dirty="0"/>
              <a:t>Bij voorkeur in de doelgebieden van de Krajicek Foundation, de Cruyff Foundation en SWN</a:t>
            </a:r>
          </a:p>
          <a:p>
            <a:r>
              <a:rPr lang="nl-NL" dirty="0"/>
              <a:t>Financiële vergoeding tot maximaal €2.000,- (incl. BTW)</a:t>
            </a:r>
          </a:p>
          <a:p>
            <a:r>
              <a:rPr lang="nl-NL" dirty="0"/>
              <a:t>Extra aandacht voor corona maatregelen</a:t>
            </a:r>
          </a:p>
          <a:p>
            <a:endParaRPr lang="nl-NL" dirty="0"/>
          </a:p>
        </p:txBody>
      </p:sp>
    </p:spTree>
    <p:extLst>
      <p:ext uri="{BB962C8B-B14F-4D97-AF65-F5344CB8AC3E}">
        <p14:creationId xmlns:p14="http://schemas.microsoft.com/office/powerpoint/2010/main" val="347642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AE9CD-4009-435A-B299-BB825E85989C}"/>
              </a:ext>
            </a:extLst>
          </p:cNvPr>
          <p:cNvSpPr>
            <a:spLocks noGrp="1"/>
          </p:cNvSpPr>
          <p:nvPr>
            <p:ph type="title"/>
          </p:nvPr>
        </p:nvSpPr>
        <p:spPr/>
        <p:txBody>
          <a:bodyPr/>
          <a:lstStyle/>
          <a:p>
            <a:r>
              <a:rPr lang="nl-NL" b="1" dirty="0"/>
              <a:t>Fasering i.v.m. </a:t>
            </a:r>
            <a:r>
              <a:rPr lang="nl-NL" b="1" dirty="0" err="1"/>
              <a:t>lockdown</a:t>
            </a:r>
            <a:endParaRPr lang="nl-NL" b="1" dirty="0"/>
          </a:p>
        </p:txBody>
      </p:sp>
      <p:sp>
        <p:nvSpPr>
          <p:cNvPr id="3" name="Tijdelijke aanduiding voor inhoud 2">
            <a:extLst>
              <a:ext uri="{FF2B5EF4-FFF2-40B4-BE49-F238E27FC236}">
                <a16:creationId xmlns:a16="http://schemas.microsoft.com/office/drawing/2014/main" id="{F754F2A1-1571-4489-8075-A5A27EC6182B}"/>
              </a:ext>
            </a:extLst>
          </p:cNvPr>
          <p:cNvSpPr>
            <a:spLocks noGrp="1"/>
          </p:cNvSpPr>
          <p:nvPr>
            <p:ph idx="1"/>
          </p:nvPr>
        </p:nvSpPr>
        <p:spPr/>
        <p:txBody>
          <a:bodyPr>
            <a:normAutofit fontScale="92500" lnSpcReduction="20000"/>
          </a:bodyPr>
          <a:lstStyle/>
          <a:p>
            <a:r>
              <a:rPr lang="nl-NL" dirty="0"/>
              <a:t>Om in aanmerking te komen voor een financiële bijdrage, dient je aanvraag te voldoen aan diverse criteria. Te vinden op de website </a:t>
            </a:r>
            <a:r>
              <a:rPr lang="nl-NL" dirty="0">
                <a:hlinkClick r:id="rId2"/>
              </a:rPr>
              <a:t>www.wintergames2020.nl</a:t>
            </a:r>
            <a:endParaRPr lang="nl-NL" dirty="0"/>
          </a:p>
          <a:p>
            <a:r>
              <a:rPr lang="nl-NL" dirty="0"/>
              <a:t>Deze zijn in elk geval van toepassing op de eerste fase (</a:t>
            </a:r>
            <a:r>
              <a:rPr lang="nl-NL" dirty="0" err="1"/>
              <a:t>lockdown</a:t>
            </a:r>
            <a:r>
              <a:rPr lang="nl-NL" dirty="0"/>
              <a:t>) van Winter Games (kerstvakantie t/m 19 januari 2021).</a:t>
            </a:r>
          </a:p>
          <a:p>
            <a:r>
              <a:rPr lang="nl-NL" dirty="0"/>
              <a:t>De aanscherping van de maatregelen vraagt in de praktijk om een juiste aanpak.</a:t>
            </a:r>
          </a:p>
          <a:p>
            <a:r>
              <a:rPr lang="nl-NL" dirty="0"/>
              <a:t>In de eerste fase monitoren we nauwkeurig of de Winter Games uitvoerbaar blijken binnen de coronamaatregelen.</a:t>
            </a:r>
          </a:p>
          <a:p>
            <a:r>
              <a:rPr lang="nl-NL" dirty="0"/>
              <a:t>Daarom gaan we in deze fase aan de slag met een beperkt aantal zorgvuldig geselecteerde initiatieven.</a:t>
            </a:r>
          </a:p>
          <a:p>
            <a:r>
              <a:rPr lang="nl-NL" dirty="0"/>
              <a:t>Vanuit daar streven we er naar het aantal activiteiten na 19 januari verder uit te breiden (afhankelijk van </a:t>
            </a:r>
            <a:r>
              <a:rPr lang="nl-NL" dirty="0" err="1"/>
              <a:t>def</a:t>
            </a:r>
            <a:r>
              <a:rPr lang="nl-NL" dirty="0"/>
              <a:t>. besluit termijn </a:t>
            </a:r>
            <a:r>
              <a:rPr lang="nl-NL" dirty="0" err="1"/>
              <a:t>lockdown</a:t>
            </a:r>
            <a:r>
              <a:rPr lang="nl-NL" dirty="0"/>
              <a:t> door overheid)</a:t>
            </a:r>
            <a:endParaRPr lang="nl-NL" i="1" dirty="0"/>
          </a:p>
        </p:txBody>
      </p:sp>
    </p:spTree>
    <p:extLst>
      <p:ext uri="{BB962C8B-B14F-4D97-AF65-F5344CB8AC3E}">
        <p14:creationId xmlns:p14="http://schemas.microsoft.com/office/powerpoint/2010/main" val="1905800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AE9CD-4009-435A-B299-BB825E85989C}"/>
              </a:ext>
            </a:extLst>
          </p:cNvPr>
          <p:cNvSpPr>
            <a:spLocks noGrp="1"/>
          </p:cNvSpPr>
          <p:nvPr>
            <p:ph type="title"/>
          </p:nvPr>
        </p:nvSpPr>
        <p:spPr/>
        <p:txBody>
          <a:bodyPr/>
          <a:lstStyle/>
          <a:p>
            <a:r>
              <a:rPr lang="nl-NL" b="1" dirty="0"/>
              <a:t>Aanvraag- en beoordelingstermijnen</a:t>
            </a:r>
          </a:p>
        </p:txBody>
      </p:sp>
      <p:sp>
        <p:nvSpPr>
          <p:cNvPr id="3" name="Tijdelijke aanduiding voor inhoud 2">
            <a:extLst>
              <a:ext uri="{FF2B5EF4-FFF2-40B4-BE49-F238E27FC236}">
                <a16:creationId xmlns:a16="http://schemas.microsoft.com/office/drawing/2014/main" id="{F754F2A1-1571-4489-8075-A5A27EC6182B}"/>
              </a:ext>
            </a:extLst>
          </p:cNvPr>
          <p:cNvSpPr>
            <a:spLocks noGrp="1"/>
          </p:cNvSpPr>
          <p:nvPr>
            <p:ph idx="1"/>
          </p:nvPr>
        </p:nvSpPr>
        <p:spPr/>
        <p:txBody>
          <a:bodyPr>
            <a:normAutofit/>
          </a:bodyPr>
          <a:lstStyle/>
          <a:p>
            <a:pPr marL="0" indent="0">
              <a:buNone/>
            </a:pPr>
            <a:r>
              <a:rPr lang="nl-NL" sz="2200" dirty="0"/>
              <a:t>Er zijn drie aanvraagrondes:</a:t>
            </a:r>
          </a:p>
          <a:p>
            <a:pPr marL="0" indent="0">
              <a:buNone/>
            </a:pPr>
            <a:r>
              <a:rPr lang="nl-NL" sz="2200" b="1" dirty="0"/>
              <a:t>Fase 1 (activiteiten vanaf de kerstvakantie tot en met 19 januari 2021)</a:t>
            </a:r>
            <a:endParaRPr lang="nl-NL" sz="2200" dirty="0"/>
          </a:p>
          <a:p>
            <a:r>
              <a:rPr lang="nl-NL" sz="2200" u="sng" dirty="0"/>
              <a:t>1e ronde | Activiteit(en) start(en) in de kerstvakantie</a:t>
            </a:r>
            <a:br>
              <a:rPr lang="nl-NL" sz="2200" dirty="0"/>
            </a:br>
            <a:r>
              <a:rPr lang="nl-NL" sz="2200" dirty="0"/>
              <a:t>Deadline indienen aanvraag: vrijdag 18 december 2020 om 12:00 uur.</a:t>
            </a:r>
            <a:br>
              <a:rPr lang="nl-NL" sz="2200" dirty="0"/>
            </a:br>
            <a:r>
              <a:rPr lang="nl-NL" sz="2200" dirty="0"/>
              <a:t>Deadline reactie op aanvraag: maandag 21 december 2020.</a:t>
            </a:r>
          </a:p>
          <a:p>
            <a:r>
              <a:rPr lang="nl-NL" sz="2200" u="sng" dirty="0"/>
              <a:t>2e ronde | Activiteit(en) start(en) in de periode van 4 t/m 19 januari 2021</a:t>
            </a:r>
            <a:br>
              <a:rPr lang="nl-NL" sz="2200" dirty="0"/>
            </a:br>
            <a:r>
              <a:rPr lang="nl-NL" sz="2200" dirty="0"/>
              <a:t>Deadline indienen aanvraag: maandag 28 december 2020.</a:t>
            </a:r>
            <a:br>
              <a:rPr lang="nl-NL" sz="2200" dirty="0"/>
            </a:br>
            <a:r>
              <a:rPr lang="nl-NL" sz="2200" dirty="0"/>
              <a:t>Deadline reactie op aanvraag: donderdag 31 december 2020</a:t>
            </a:r>
          </a:p>
          <a:p>
            <a:pPr marL="0" indent="0">
              <a:buNone/>
            </a:pPr>
            <a:r>
              <a:rPr lang="nl-NL" sz="2200" b="1" dirty="0"/>
              <a:t>Fase 2 (activiteiten vanaf 20 januari 2021 tot en met 28 februari 2021)</a:t>
            </a:r>
            <a:endParaRPr lang="nl-NL" sz="2200" dirty="0"/>
          </a:p>
          <a:p>
            <a:r>
              <a:rPr lang="nl-NL" sz="2200" u="sng" dirty="0"/>
              <a:t>3e ronde</a:t>
            </a:r>
            <a:br>
              <a:rPr lang="nl-NL" sz="2200" dirty="0"/>
            </a:br>
            <a:r>
              <a:rPr lang="nl-NL" sz="2200" dirty="0"/>
              <a:t>Deadline indienen aanvraag: maandag 11 januari 2021 12:00 uur.</a:t>
            </a:r>
            <a:br>
              <a:rPr lang="nl-NL" sz="2200" dirty="0"/>
            </a:br>
            <a:r>
              <a:rPr lang="nl-NL" sz="2200" dirty="0"/>
              <a:t>Deadline reactie op aanvraag: vrijdag 15 januari 2020.</a:t>
            </a:r>
          </a:p>
          <a:p>
            <a:endParaRPr lang="nl-NL" sz="2200" dirty="0"/>
          </a:p>
        </p:txBody>
      </p:sp>
    </p:spTree>
    <p:extLst>
      <p:ext uri="{BB962C8B-B14F-4D97-AF65-F5344CB8AC3E}">
        <p14:creationId xmlns:p14="http://schemas.microsoft.com/office/powerpoint/2010/main" val="226667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A5EC30-1474-4E90-A46A-B3DBA60034E1}"/>
              </a:ext>
            </a:extLst>
          </p:cNvPr>
          <p:cNvSpPr>
            <a:spLocks noGrp="1"/>
          </p:cNvSpPr>
          <p:nvPr>
            <p:ph type="title"/>
          </p:nvPr>
        </p:nvSpPr>
        <p:spPr/>
        <p:txBody>
          <a:bodyPr/>
          <a:lstStyle/>
          <a:p>
            <a:r>
              <a:rPr lang="nl-NL" b="1" dirty="0"/>
              <a:t>Let op als gevolg van nieuwe maatregelen</a:t>
            </a:r>
          </a:p>
        </p:txBody>
      </p:sp>
      <p:sp>
        <p:nvSpPr>
          <p:cNvPr id="3" name="Tijdelijke aanduiding voor inhoud 2">
            <a:extLst>
              <a:ext uri="{FF2B5EF4-FFF2-40B4-BE49-F238E27FC236}">
                <a16:creationId xmlns:a16="http://schemas.microsoft.com/office/drawing/2014/main" id="{41524620-AD1A-42CB-916F-F30A8588DCC7}"/>
              </a:ext>
            </a:extLst>
          </p:cNvPr>
          <p:cNvSpPr>
            <a:spLocks noGrp="1"/>
          </p:cNvSpPr>
          <p:nvPr>
            <p:ph idx="1"/>
          </p:nvPr>
        </p:nvSpPr>
        <p:spPr/>
        <p:txBody>
          <a:bodyPr>
            <a:normAutofit fontScale="92500" lnSpcReduction="10000"/>
          </a:bodyPr>
          <a:lstStyle/>
          <a:p>
            <a:r>
              <a:rPr lang="nl-NL" dirty="0"/>
              <a:t>Beperk aantal deelnemers</a:t>
            </a:r>
          </a:p>
          <a:p>
            <a:r>
              <a:rPr lang="nl-NL" dirty="0"/>
              <a:t>Alleen buitenactiviteiten</a:t>
            </a:r>
          </a:p>
          <a:p>
            <a:r>
              <a:rPr lang="nl-NL" dirty="0"/>
              <a:t>Ga niet reclame ervoor maken, doe via ‘’</a:t>
            </a:r>
            <a:r>
              <a:rPr lang="nl-NL" dirty="0" err="1"/>
              <a:t>mondopmond</a:t>
            </a:r>
            <a:r>
              <a:rPr lang="nl-NL" dirty="0"/>
              <a:t>’’, via bekende groepen</a:t>
            </a:r>
          </a:p>
          <a:p>
            <a:r>
              <a:rPr lang="nl-NL" dirty="0"/>
              <a:t>Stimuleer geen publiek langs de lijn</a:t>
            </a:r>
          </a:p>
          <a:p>
            <a:r>
              <a:rPr lang="nl-NL" dirty="0"/>
              <a:t>Kijk voor richtlijnen coronamaatregelen en praktische tips op </a:t>
            </a:r>
            <a:r>
              <a:rPr lang="nl-NL" dirty="0">
                <a:hlinkClick r:id="rId2"/>
              </a:rPr>
              <a:t>www.wintergames2020.nl</a:t>
            </a:r>
            <a:r>
              <a:rPr lang="nl-NL" dirty="0"/>
              <a:t> (binnenkort beschikbaar)</a:t>
            </a:r>
          </a:p>
          <a:p>
            <a:r>
              <a:rPr lang="nl-NL" dirty="0"/>
              <a:t>Verdeling van subsidie gaat over periode; kerstvakantie, 4-19 januari, en 20 januari – 28 februari 2021</a:t>
            </a:r>
          </a:p>
          <a:p>
            <a:r>
              <a:rPr lang="nl-NL" dirty="0"/>
              <a:t>Zie ook voor informatie; https://www.nji.nl/nl/coronavirus/Jongeren-en-jongvolwassenen</a:t>
            </a:r>
          </a:p>
        </p:txBody>
      </p:sp>
    </p:spTree>
    <p:extLst>
      <p:ext uri="{BB962C8B-B14F-4D97-AF65-F5344CB8AC3E}">
        <p14:creationId xmlns:p14="http://schemas.microsoft.com/office/powerpoint/2010/main" val="2576133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2FE99-C6A8-469B-A4AA-1854D3DC996B}"/>
              </a:ext>
            </a:extLst>
          </p:cNvPr>
          <p:cNvSpPr>
            <a:spLocks noGrp="1"/>
          </p:cNvSpPr>
          <p:nvPr>
            <p:ph type="title"/>
          </p:nvPr>
        </p:nvSpPr>
        <p:spPr/>
        <p:txBody>
          <a:bodyPr/>
          <a:lstStyle/>
          <a:p>
            <a:r>
              <a:rPr lang="nl-NL" b="1" dirty="0"/>
              <a:t>Voor informatie en aanvragen , ga naar:</a:t>
            </a:r>
          </a:p>
        </p:txBody>
      </p:sp>
      <p:sp>
        <p:nvSpPr>
          <p:cNvPr id="3" name="Tijdelijke aanduiding voor inhoud 2">
            <a:extLst>
              <a:ext uri="{FF2B5EF4-FFF2-40B4-BE49-F238E27FC236}">
                <a16:creationId xmlns:a16="http://schemas.microsoft.com/office/drawing/2014/main" id="{D66620DC-2CB5-4742-81D1-7B5A538C88BC}"/>
              </a:ext>
            </a:extLst>
          </p:cNvPr>
          <p:cNvSpPr>
            <a:spLocks noGrp="1"/>
          </p:cNvSpPr>
          <p:nvPr>
            <p:ph idx="1"/>
          </p:nvPr>
        </p:nvSpPr>
        <p:spPr/>
        <p:txBody>
          <a:bodyPr/>
          <a:lstStyle/>
          <a:p>
            <a:endParaRPr lang="nl-NL" dirty="0"/>
          </a:p>
          <a:p>
            <a:endParaRPr lang="nl-NL" dirty="0"/>
          </a:p>
          <a:p>
            <a:pPr marL="0" indent="0" algn="ctr">
              <a:buNone/>
            </a:pPr>
            <a:r>
              <a:rPr lang="nl-NL" sz="6000" u="sng" dirty="0">
                <a:hlinkClick r:id="rId2"/>
              </a:rPr>
              <a:t>www.wintergames2020.nl</a:t>
            </a:r>
            <a:r>
              <a:rPr lang="nl-NL" sz="6000" dirty="0"/>
              <a:t> </a:t>
            </a:r>
          </a:p>
        </p:txBody>
      </p:sp>
    </p:spTree>
    <p:extLst>
      <p:ext uri="{BB962C8B-B14F-4D97-AF65-F5344CB8AC3E}">
        <p14:creationId xmlns:p14="http://schemas.microsoft.com/office/powerpoint/2010/main" val="231019863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644</Words>
  <Application>Microsoft Office PowerPoint</Application>
  <PresentationFormat>Breedbeeld</PresentationFormat>
  <Paragraphs>45</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Subsidies in winter/voorjaar 2020 en 2021</vt:lpstr>
      <vt:lpstr>Jeugd aanzet wintereditie</vt:lpstr>
      <vt:lpstr>    Winter Games </vt:lpstr>
      <vt:lpstr>Brief Hugo de Jonge 14-12-2020  </vt:lpstr>
      <vt:lpstr>Dat betekent voor Winter Games (in elk geval t/m 19 januari ‘21)</vt:lpstr>
      <vt:lpstr>Fasering i.v.m. lockdown</vt:lpstr>
      <vt:lpstr>Aanvraag- en beoordelingstermijnen</vt:lpstr>
      <vt:lpstr>Let op als gevolg van nieuwe maatregelen</vt:lpstr>
      <vt:lpstr>Voor informatie en aanvragen , ga naar: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Subsidies in winter/voorjaar 2020 en 2021</dc:title>
  <dc:creator>Linda Griët-Tillema</dc:creator>
  <cp:lastModifiedBy>Niko de Groot</cp:lastModifiedBy>
  <cp:revision>5</cp:revision>
  <dcterms:created xsi:type="dcterms:W3CDTF">2020-12-16T20:00:37Z</dcterms:created>
  <dcterms:modified xsi:type="dcterms:W3CDTF">2020-12-17T09:23:50Z</dcterms:modified>
</cp:coreProperties>
</file>